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handoutMasterIdLst>
    <p:handoutMasterId r:id="rId37"/>
  </p:handoutMasterIdLst>
  <p:sldIdLst>
    <p:sldId id="317" r:id="rId2"/>
    <p:sldId id="293" r:id="rId3"/>
    <p:sldId id="264" r:id="rId4"/>
    <p:sldId id="322" r:id="rId5"/>
    <p:sldId id="259" r:id="rId6"/>
    <p:sldId id="274" r:id="rId7"/>
    <p:sldId id="287" r:id="rId8"/>
    <p:sldId id="299" r:id="rId9"/>
    <p:sldId id="278" r:id="rId10"/>
    <p:sldId id="321" r:id="rId11"/>
    <p:sldId id="288" r:id="rId12"/>
    <p:sldId id="289" r:id="rId13"/>
    <p:sldId id="262" r:id="rId14"/>
    <p:sldId id="290" r:id="rId15"/>
    <p:sldId id="277" r:id="rId16"/>
    <p:sldId id="320" r:id="rId17"/>
    <p:sldId id="300" r:id="rId18"/>
    <p:sldId id="267" r:id="rId19"/>
    <p:sldId id="260" r:id="rId20"/>
    <p:sldId id="266" r:id="rId21"/>
    <p:sldId id="272" r:id="rId22"/>
    <p:sldId id="319" r:id="rId23"/>
    <p:sldId id="268" r:id="rId24"/>
    <p:sldId id="270" r:id="rId25"/>
    <p:sldId id="285" r:id="rId26"/>
    <p:sldId id="265" r:id="rId27"/>
    <p:sldId id="269" r:id="rId28"/>
    <p:sldId id="313" r:id="rId29"/>
    <p:sldId id="292" r:id="rId30"/>
    <p:sldId id="281" r:id="rId31"/>
    <p:sldId id="271" r:id="rId32"/>
    <p:sldId id="261" r:id="rId33"/>
    <p:sldId id="301" r:id="rId34"/>
    <p:sldId id="318" r:id="rId35"/>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9600"/>
    <a:srgbClr val="3992DB"/>
    <a:srgbClr val="005DA2"/>
    <a:srgbClr val="0F1836"/>
    <a:srgbClr val="FDFDFD"/>
    <a:srgbClr val="D9D9D9"/>
    <a:srgbClr val="DCDE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35" autoAdjust="0"/>
    <p:restoredTop sz="94660" autoAdjust="0"/>
  </p:normalViewPr>
  <p:slideViewPr>
    <p:cSldViewPr>
      <p:cViewPr varScale="1">
        <p:scale>
          <a:sx n="95" d="100"/>
          <a:sy n="95" d="100"/>
        </p:scale>
        <p:origin x="324" y="9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6" d="100"/>
          <a:sy n="86" d="100"/>
        </p:scale>
        <p:origin x="-3810"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353A075-29DF-4CAE-8BA7-CDA0ED456C88}"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3924EE-29F1-4E68-A53A-86CBCBDF827A}"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2B73EA-EE91-4E33-A9C1-8BF5DD7139A2}"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92B679-AE23-4750-8FB0-6513430B895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34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cxnSp>
        <p:nvCxnSpPr>
          <p:cNvPr id="7" name="直接连接符 6"/>
          <p:cNvCxnSpPr/>
          <p:nvPr userDrawn="1"/>
        </p:nvCxnSpPr>
        <p:spPr>
          <a:xfrm>
            <a:off x="755576" y="625398"/>
            <a:ext cx="7848872"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2" name="Group 7"/>
          <p:cNvGrpSpPr/>
          <p:nvPr userDrawn="1"/>
        </p:nvGrpSpPr>
        <p:grpSpPr bwMode="auto">
          <a:xfrm>
            <a:off x="323528" y="292895"/>
            <a:ext cx="390372" cy="205979"/>
            <a:chOff x="0" y="0"/>
            <a:chExt cx="1041399" cy="549275"/>
          </a:xfrm>
        </p:grpSpPr>
        <p:sp>
          <p:nvSpPr>
            <p:cNvPr id="13" name="Freeform 16"/>
            <p:cNvSpPr/>
            <p:nvPr/>
          </p:nvSpPr>
          <p:spPr bwMode="auto">
            <a:xfrm>
              <a:off x="0" y="0"/>
              <a:ext cx="361950" cy="549275"/>
            </a:xfrm>
            <a:custGeom>
              <a:avLst/>
              <a:gdLst>
                <a:gd name="T0" fmla="*/ 4 w 400"/>
                <a:gd name="T1" fmla="*/ 92 h 608"/>
                <a:gd name="T2" fmla="*/ 96 w 400"/>
                <a:gd name="T3" fmla="*/ 0 h 608"/>
                <a:gd name="T4" fmla="*/ 400 w 400"/>
                <a:gd name="T5" fmla="*/ 304 h 608"/>
                <a:gd name="T6" fmla="*/ 96 w 400"/>
                <a:gd name="T7" fmla="*/ 608 h 608"/>
                <a:gd name="T8" fmla="*/ 0 w 400"/>
                <a:gd name="T9" fmla="*/ 512 h 608"/>
                <a:gd name="T10" fmla="*/ 212 w 400"/>
                <a:gd name="T11" fmla="*/ 300 h 608"/>
                <a:gd name="T12" fmla="*/ 4 w 400"/>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400" h="608">
                  <a:moveTo>
                    <a:pt x="4" y="92"/>
                  </a:moveTo>
                  <a:lnTo>
                    <a:pt x="96" y="0"/>
                  </a:lnTo>
                  <a:lnTo>
                    <a:pt x="400" y="304"/>
                  </a:lnTo>
                  <a:lnTo>
                    <a:pt x="96" y="608"/>
                  </a:lnTo>
                  <a:lnTo>
                    <a:pt x="0" y="512"/>
                  </a:lnTo>
                  <a:lnTo>
                    <a:pt x="212" y="300"/>
                  </a:lnTo>
                  <a:lnTo>
                    <a:pt x="4" y="92"/>
                  </a:lnTo>
                  <a:close/>
                </a:path>
              </a:pathLst>
            </a:custGeom>
            <a:solidFill>
              <a:srgbClr val="005DA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17"/>
            <p:cNvSpPr/>
            <p:nvPr/>
          </p:nvSpPr>
          <p:spPr bwMode="auto">
            <a:xfrm>
              <a:off x="338137" y="0"/>
              <a:ext cx="360362" cy="549275"/>
            </a:xfrm>
            <a:custGeom>
              <a:avLst/>
              <a:gdLst>
                <a:gd name="T0" fmla="*/ 4 w 399"/>
                <a:gd name="T1" fmla="*/ 92 h 608"/>
                <a:gd name="T2" fmla="*/ 96 w 399"/>
                <a:gd name="T3" fmla="*/ 0 h 608"/>
                <a:gd name="T4" fmla="*/ 399 w 399"/>
                <a:gd name="T5" fmla="*/ 304 h 608"/>
                <a:gd name="T6" fmla="*/ 96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6" y="0"/>
                  </a:lnTo>
                  <a:lnTo>
                    <a:pt x="399" y="304"/>
                  </a:lnTo>
                  <a:lnTo>
                    <a:pt x="96" y="608"/>
                  </a:lnTo>
                  <a:lnTo>
                    <a:pt x="0" y="512"/>
                  </a:lnTo>
                  <a:lnTo>
                    <a:pt x="212" y="300"/>
                  </a:lnTo>
                  <a:lnTo>
                    <a:pt x="4" y="92"/>
                  </a:lnTo>
                  <a:close/>
                </a:path>
              </a:pathLst>
            </a:custGeom>
            <a:solidFill>
              <a:srgbClr val="3992DB"/>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18"/>
            <p:cNvSpPr/>
            <p:nvPr/>
          </p:nvSpPr>
          <p:spPr bwMode="auto">
            <a:xfrm>
              <a:off x="681037" y="0"/>
              <a:ext cx="360362" cy="549275"/>
            </a:xfrm>
            <a:custGeom>
              <a:avLst/>
              <a:gdLst>
                <a:gd name="T0" fmla="*/ 4 w 399"/>
                <a:gd name="T1" fmla="*/ 92 h 608"/>
                <a:gd name="T2" fmla="*/ 95 w 399"/>
                <a:gd name="T3" fmla="*/ 0 h 608"/>
                <a:gd name="T4" fmla="*/ 399 w 399"/>
                <a:gd name="T5" fmla="*/ 304 h 608"/>
                <a:gd name="T6" fmla="*/ 95 w 399"/>
                <a:gd name="T7" fmla="*/ 608 h 608"/>
                <a:gd name="T8" fmla="*/ 0 w 399"/>
                <a:gd name="T9" fmla="*/ 512 h 608"/>
                <a:gd name="T10" fmla="*/ 212 w 399"/>
                <a:gd name="T11" fmla="*/ 300 h 608"/>
                <a:gd name="T12" fmla="*/ 4 w 399"/>
                <a:gd name="T13" fmla="*/ 92 h 608"/>
              </a:gdLst>
              <a:ahLst/>
              <a:cxnLst>
                <a:cxn ang="0">
                  <a:pos x="T0" y="T1"/>
                </a:cxn>
                <a:cxn ang="0">
                  <a:pos x="T2" y="T3"/>
                </a:cxn>
                <a:cxn ang="0">
                  <a:pos x="T4" y="T5"/>
                </a:cxn>
                <a:cxn ang="0">
                  <a:pos x="T6" y="T7"/>
                </a:cxn>
                <a:cxn ang="0">
                  <a:pos x="T8" y="T9"/>
                </a:cxn>
                <a:cxn ang="0">
                  <a:pos x="T10" y="T11"/>
                </a:cxn>
                <a:cxn ang="0">
                  <a:pos x="T12" y="T13"/>
                </a:cxn>
              </a:cxnLst>
              <a:rect l="0" t="0" r="r" b="b"/>
              <a:pathLst>
                <a:path w="399" h="608">
                  <a:moveTo>
                    <a:pt x="4" y="92"/>
                  </a:moveTo>
                  <a:lnTo>
                    <a:pt x="95" y="0"/>
                  </a:lnTo>
                  <a:lnTo>
                    <a:pt x="399" y="304"/>
                  </a:lnTo>
                  <a:lnTo>
                    <a:pt x="95" y="608"/>
                  </a:lnTo>
                  <a:lnTo>
                    <a:pt x="0" y="512"/>
                  </a:lnTo>
                  <a:lnTo>
                    <a:pt x="212" y="300"/>
                  </a:lnTo>
                  <a:lnTo>
                    <a:pt x="4" y="92"/>
                  </a:lnTo>
                  <a:close/>
                </a:path>
              </a:pathLst>
            </a:custGeom>
            <a:solidFill>
              <a:srgbClr val="F79600"/>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8" name="TextBox 15"/>
          <p:cNvSpPr txBox="1"/>
          <p:nvPr userDrawn="1"/>
        </p:nvSpPr>
        <p:spPr>
          <a:xfrm>
            <a:off x="8100392" y="241995"/>
            <a:ext cx="671347" cy="369332"/>
          </a:xfrm>
          <a:prstGeom prst="rect">
            <a:avLst/>
          </a:prstGeom>
          <a:noFill/>
        </p:spPr>
        <p:txBody>
          <a:bodyPr wrap="square" rtlCol="0">
            <a:spAutoFit/>
          </a:bodyPr>
          <a:lstStyle/>
          <a:p>
            <a:pPr algn="ctr"/>
            <a:fld id="{2EEF1883-7A0E-4F66-9932-E581691AD397}" type="slidenum">
              <a:rPr lang="zh-CN" altLang="en-US" sz="1800" b="0" smtClean="0">
                <a:solidFill>
                  <a:schemeClr val="accent1"/>
                </a:solidFill>
                <a:latin typeface="微软雅黑 Light" panose="020B0502040204020203" pitchFamily="34" charset="-122"/>
                <a:ea typeface="微软雅黑 Light" panose="020B0502040204020203" pitchFamily="34" charset="-122"/>
              </a:rPr>
              <a:t>‹#›</a:t>
            </a:fld>
            <a:r>
              <a:rPr lang="zh-CN" altLang="en-US" sz="1800" b="0" dirty="0">
                <a:solidFill>
                  <a:schemeClr val="accent1"/>
                </a:solidFill>
                <a:latin typeface="微软雅黑 Light" panose="020B0502040204020203" pitchFamily="34" charset="-122"/>
                <a:ea typeface="微软雅黑 Light" panose="020B0502040204020203" pitchFamily="34" charset="-122"/>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t="-3000" b="-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9339" y="8174"/>
            <a:ext cx="9144000" cy="31748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6" name="Time Will Tell.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234781" y="0"/>
            <a:ext cx="336542" cy="336420"/>
          </a:xfrm>
          <a:prstGeom prst="rect">
            <a:avLst/>
          </a:prstGeom>
        </p:spPr>
      </p:pic>
      <p:sp>
        <p:nvSpPr>
          <p:cNvPr id="43" name="Rectangle 3"/>
          <p:cNvSpPr txBox="1">
            <a:spLocks noChangeArrowheads="1"/>
          </p:cNvSpPr>
          <p:nvPr/>
        </p:nvSpPr>
        <p:spPr>
          <a:xfrm>
            <a:off x="1683215" y="1928630"/>
            <a:ext cx="5141491" cy="5024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zh-CN" altLang="en-US" sz="3000" b="1" dirty="0">
                <a:solidFill>
                  <a:schemeClr val="bg1"/>
                </a:solidFill>
                <a:latin typeface="微软雅黑" panose="020B0503020204020204" pitchFamily="34" charset="-122"/>
                <a:ea typeface="微软雅黑" panose="020B0503020204020204" pitchFamily="34" charset="-122"/>
              </a:rPr>
              <a:t>述职报告工作总结</a:t>
            </a:r>
            <a:r>
              <a:rPr lang="en-US" altLang="zh-CN" sz="3000" b="1" dirty="0">
                <a:solidFill>
                  <a:schemeClr val="bg1"/>
                </a:solidFill>
                <a:latin typeface="微软雅黑" panose="020B0503020204020204" pitchFamily="34" charset="-122"/>
                <a:ea typeface="微软雅黑" panose="020B0503020204020204" pitchFamily="34" charset="-122"/>
              </a:rPr>
              <a:t>PPT</a:t>
            </a:r>
            <a:r>
              <a:rPr lang="zh-CN" altLang="en-US" sz="3000" b="1" dirty="0">
                <a:solidFill>
                  <a:schemeClr val="bg1"/>
                </a:solidFill>
                <a:latin typeface="微软雅黑" panose="020B0503020204020204" pitchFamily="34" charset="-122"/>
                <a:ea typeface="微软雅黑" panose="020B0503020204020204" pitchFamily="34" charset="-122"/>
              </a:rPr>
              <a:t>模板</a:t>
            </a:r>
          </a:p>
        </p:txBody>
      </p:sp>
      <p:sp>
        <p:nvSpPr>
          <p:cNvPr id="44" name="Rectangle 4"/>
          <p:cNvSpPr txBox="1">
            <a:spLocks noChangeArrowheads="1"/>
          </p:cNvSpPr>
          <p:nvPr/>
        </p:nvSpPr>
        <p:spPr>
          <a:xfrm>
            <a:off x="3826314" y="2569318"/>
            <a:ext cx="4807056" cy="322659"/>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400" dirty="0">
                <a:solidFill>
                  <a:schemeClr val="bg1"/>
                </a:solidFill>
                <a:latin typeface="微软雅黑" panose="020B0503020204020204" pitchFamily="34" charset="-122"/>
                <a:ea typeface="微软雅黑" panose="020B0503020204020204" pitchFamily="34" charset="-122"/>
              </a:rPr>
              <a:t>框架完整的年终总结、工作汇报、述职报告</a:t>
            </a:r>
            <a:r>
              <a:rPr lang="en-US" altLang="zh-CN" sz="1400" dirty="0">
                <a:solidFill>
                  <a:schemeClr val="bg1"/>
                </a:solidFill>
                <a:latin typeface="微软雅黑" panose="020B0503020204020204" pitchFamily="34" charset="-122"/>
                <a:ea typeface="微软雅黑" panose="020B0503020204020204" pitchFamily="34" charset="-122"/>
              </a:rPr>
              <a:t>PPT</a:t>
            </a:r>
            <a:r>
              <a:rPr lang="zh-CN" altLang="en-US" sz="1400" dirty="0">
                <a:solidFill>
                  <a:schemeClr val="bg1"/>
                </a:solidFill>
                <a:latin typeface="微软雅黑" panose="020B0503020204020204" pitchFamily="34" charset="-122"/>
                <a:ea typeface="微软雅黑" panose="020B0503020204020204" pitchFamily="34" charset="-122"/>
              </a:rPr>
              <a:t>模板</a:t>
            </a:r>
          </a:p>
        </p:txBody>
      </p:sp>
      <p:cxnSp>
        <p:nvCxnSpPr>
          <p:cNvPr id="46" name="直接连接符 5"/>
          <p:cNvCxnSpPr>
            <a:cxnSpLocks noChangeShapeType="1"/>
          </p:cNvCxnSpPr>
          <p:nvPr/>
        </p:nvCxnSpPr>
        <p:spPr bwMode="auto">
          <a:xfrm flipH="1">
            <a:off x="3923928" y="2486603"/>
            <a:ext cx="4617801" cy="0"/>
          </a:xfrm>
          <a:prstGeom prst="line">
            <a:avLst/>
          </a:prstGeom>
          <a:noFill/>
          <a:ln w="1270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矩形 47"/>
          <p:cNvSpPr/>
          <p:nvPr/>
        </p:nvSpPr>
        <p:spPr>
          <a:xfrm>
            <a:off x="323527" y="551595"/>
            <a:ext cx="2921295" cy="1423457"/>
          </a:xfrm>
          <a:prstGeom prst="rect">
            <a:avLst/>
          </a:prstGeom>
        </p:spPr>
        <p:txBody>
          <a:bodyPr wrap="none" lIns="68571" tIns="34285" rIns="68571" bIns="34285">
            <a:spAutoFit/>
          </a:bodyPr>
          <a:lstStyle/>
          <a:p>
            <a:pPr algn="r"/>
            <a:r>
              <a:rPr lang="en-US" altLang="zh-CN" sz="8800" b="1" dirty="0">
                <a:solidFill>
                  <a:schemeClr val="bg1"/>
                </a:solidFill>
                <a:latin typeface="微软雅黑" panose="020B0503020204020204" pitchFamily="34" charset="-122"/>
                <a:ea typeface="微软雅黑" panose="020B0503020204020204" pitchFamily="34" charset="-122"/>
              </a:rPr>
              <a:t>2021</a:t>
            </a:r>
          </a:p>
        </p:txBody>
      </p:sp>
      <p:grpSp>
        <p:nvGrpSpPr>
          <p:cNvPr id="49" name="组合 48"/>
          <p:cNvGrpSpPr/>
          <p:nvPr/>
        </p:nvGrpSpPr>
        <p:grpSpPr>
          <a:xfrm>
            <a:off x="8541729" y="120003"/>
            <a:ext cx="432048" cy="432834"/>
            <a:chOff x="6084168" y="1274820"/>
            <a:chExt cx="432048" cy="432834"/>
          </a:xfrm>
        </p:grpSpPr>
        <p:sp>
          <p:nvSpPr>
            <p:cNvPr id="50" name="椭圆 22"/>
            <p:cNvSpPr>
              <a:spLocks noChangeArrowheads="1"/>
            </p:cNvSpPr>
            <p:nvPr/>
          </p:nvSpPr>
          <p:spPr bwMode="auto">
            <a:xfrm>
              <a:off x="6084168" y="1274820"/>
              <a:ext cx="432048" cy="432834"/>
            </a:xfrm>
            <a:prstGeom prst="ellipse">
              <a:avLst/>
            </a:prstGeom>
            <a:solidFill>
              <a:srgbClr val="92D05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51"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52" name="组合 51"/>
          <p:cNvGrpSpPr/>
          <p:nvPr/>
        </p:nvGrpSpPr>
        <p:grpSpPr>
          <a:xfrm>
            <a:off x="7245585" y="120396"/>
            <a:ext cx="432048" cy="432048"/>
            <a:chOff x="4788024" y="1275213"/>
            <a:chExt cx="432048" cy="432048"/>
          </a:xfrm>
        </p:grpSpPr>
        <p:sp>
          <p:nvSpPr>
            <p:cNvPr id="53"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54"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55" name="组合 54"/>
          <p:cNvGrpSpPr/>
          <p:nvPr/>
        </p:nvGrpSpPr>
        <p:grpSpPr>
          <a:xfrm>
            <a:off x="7893657" y="120003"/>
            <a:ext cx="432833" cy="432834"/>
            <a:chOff x="5436096" y="1274820"/>
            <a:chExt cx="432833" cy="432834"/>
          </a:xfrm>
        </p:grpSpPr>
        <p:sp>
          <p:nvSpPr>
            <p:cNvPr id="56"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57"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58" name="组合 57"/>
          <p:cNvGrpSpPr/>
          <p:nvPr/>
        </p:nvGrpSpPr>
        <p:grpSpPr>
          <a:xfrm>
            <a:off x="5949441" y="120003"/>
            <a:ext cx="432833" cy="432834"/>
            <a:chOff x="3491880" y="1274820"/>
            <a:chExt cx="432833" cy="432834"/>
          </a:xfrm>
        </p:grpSpPr>
        <p:sp>
          <p:nvSpPr>
            <p:cNvPr id="59" name="椭圆 16"/>
            <p:cNvSpPr>
              <a:spLocks noChangeArrowheads="1"/>
            </p:cNvSpPr>
            <p:nvPr/>
          </p:nvSpPr>
          <p:spPr bwMode="auto">
            <a:xfrm>
              <a:off x="3491880" y="1274820"/>
              <a:ext cx="432833" cy="432834"/>
            </a:xfrm>
            <a:prstGeom prst="ellipse">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60"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61" name="组合 60"/>
          <p:cNvGrpSpPr/>
          <p:nvPr/>
        </p:nvGrpSpPr>
        <p:grpSpPr>
          <a:xfrm>
            <a:off x="6597513" y="120003"/>
            <a:ext cx="432833" cy="432834"/>
            <a:chOff x="4139952" y="1274820"/>
            <a:chExt cx="432833" cy="432834"/>
          </a:xfrm>
        </p:grpSpPr>
        <p:sp>
          <p:nvSpPr>
            <p:cNvPr id="62"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6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6"/>
                                        </p:tgtEl>
                                      </p:cBhvr>
                                    </p:cmd>
                                  </p:childTnLst>
                                </p:cTn>
                              </p:par>
                            </p:childTnLst>
                          </p:cTn>
                        </p:par>
                        <p:par>
                          <p:cTn id="7" fill="hold">
                            <p:stCondLst>
                              <p:cond delay="0"/>
                            </p:stCondLst>
                            <p:childTnLst>
                              <p:par>
                                <p:cTn id="8" presetID="42" presetClass="entr" presetSubtype="0" fill="hold" grpId="0" nodeType="after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1000"/>
                                        <p:tgtEl>
                                          <p:spTgt spid="48"/>
                                        </p:tgtEl>
                                      </p:cBhvr>
                                    </p:animEffect>
                                    <p:anim calcmode="lin" valueType="num">
                                      <p:cBhvr>
                                        <p:cTn id="11" dur="1000" fill="hold"/>
                                        <p:tgtEl>
                                          <p:spTgt spid="48"/>
                                        </p:tgtEl>
                                        <p:attrNameLst>
                                          <p:attrName>ppt_x</p:attrName>
                                        </p:attrNameLst>
                                      </p:cBhvr>
                                      <p:tavLst>
                                        <p:tav tm="0">
                                          <p:val>
                                            <p:strVal val="#ppt_x"/>
                                          </p:val>
                                        </p:tav>
                                        <p:tav tm="100000">
                                          <p:val>
                                            <p:strVal val="#ppt_x"/>
                                          </p:val>
                                        </p:tav>
                                      </p:tavLst>
                                    </p:anim>
                                    <p:anim calcmode="lin" valueType="num">
                                      <p:cBhvr>
                                        <p:cTn id="12" dur="1000" fill="hold"/>
                                        <p:tgtEl>
                                          <p:spTgt spid="48"/>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43"/>
                                        </p:tgtEl>
                                        <p:attrNameLst>
                                          <p:attrName>ppt_y</p:attrName>
                                        </p:attrNameLst>
                                      </p:cBhvr>
                                      <p:tavLst>
                                        <p:tav tm="0">
                                          <p:val>
                                            <p:strVal val="#ppt_y"/>
                                          </p:val>
                                        </p:tav>
                                        <p:tav tm="100000">
                                          <p:val>
                                            <p:strVal val="#ppt_y"/>
                                          </p:val>
                                        </p:tav>
                                      </p:tavLst>
                                    </p:anim>
                                    <p:anim calcmode="lin" valueType="num">
                                      <p:cBhvr>
                                        <p:cTn id="1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43"/>
                                        </p:tgtEl>
                                      </p:cBhvr>
                                    </p:animEffect>
                                  </p:childTnLst>
                                </p:cTn>
                              </p:par>
                            </p:childTnLst>
                          </p:cTn>
                        </p:par>
                        <p:par>
                          <p:cTn id="21" fill="hold">
                            <p:stCondLst>
                              <p:cond delay="2099"/>
                            </p:stCondLst>
                            <p:childTnLst>
                              <p:par>
                                <p:cTn id="22" presetID="22" presetClass="entr" presetSubtype="2" fill="hold"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wipe(right)">
                                      <p:cBhvr>
                                        <p:cTn id="24" dur="1000"/>
                                        <p:tgtEl>
                                          <p:spTgt spid="46"/>
                                        </p:tgtEl>
                                      </p:cBhvr>
                                    </p:animEffect>
                                  </p:childTnLst>
                                </p:cTn>
                              </p:par>
                            </p:childTnLst>
                          </p:cTn>
                        </p:par>
                        <p:par>
                          <p:cTn id="25" fill="hold">
                            <p:stCondLst>
                              <p:cond delay="3099"/>
                            </p:stCondLst>
                            <p:childTnLst>
                              <p:par>
                                <p:cTn id="26" presetID="53" presetClass="entr" presetSubtype="16" fill="hold" grpId="0" nodeType="afterEffect">
                                  <p:stCondLst>
                                    <p:cond delay="0"/>
                                  </p:stCondLst>
                                  <p:iterate type="lt">
                                    <p:tmPct val="7000"/>
                                  </p:iterate>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childTnLst>
                                </p:cTn>
                              </p:par>
                            </p:childTnLst>
                          </p:cTn>
                        </p:par>
                        <p:par>
                          <p:cTn id="31" fill="hold">
                            <p:stCondLst>
                              <p:cond delay="4404"/>
                            </p:stCondLst>
                            <p:childTnLst>
                              <p:par>
                                <p:cTn id="32" presetID="53" presetClass="entr" presetSubtype="16"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 calcmode="lin" valueType="num">
                                      <p:cBhvr>
                                        <p:cTn id="34" dur="500" fill="hold"/>
                                        <p:tgtEl>
                                          <p:spTgt spid="58"/>
                                        </p:tgtEl>
                                        <p:attrNameLst>
                                          <p:attrName>ppt_w</p:attrName>
                                        </p:attrNameLst>
                                      </p:cBhvr>
                                      <p:tavLst>
                                        <p:tav tm="0">
                                          <p:val>
                                            <p:fltVal val="0"/>
                                          </p:val>
                                        </p:tav>
                                        <p:tav tm="100000">
                                          <p:val>
                                            <p:strVal val="#ppt_w"/>
                                          </p:val>
                                        </p:tav>
                                      </p:tavLst>
                                    </p:anim>
                                    <p:anim calcmode="lin" valueType="num">
                                      <p:cBhvr>
                                        <p:cTn id="35" dur="500" fill="hold"/>
                                        <p:tgtEl>
                                          <p:spTgt spid="58"/>
                                        </p:tgtEl>
                                        <p:attrNameLst>
                                          <p:attrName>ppt_h</p:attrName>
                                        </p:attrNameLst>
                                      </p:cBhvr>
                                      <p:tavLst>
                                        <p:tav tm="0">
                                          <p:val>
                                            <p:fltVal val="0"/>
                                          </p:val>
                                        </p:tav>
                                        <p:tav tm="100000">
                                          <p:val>
                                            <p:strVal val="#ppt_h"/>
                                          </p:val>
                                        </p:tav>
                                      </p:tavLst>
                                    </p:anim>
                                    <p:animEffect transition="in" filter="fade">
                                      <p:cBhvr>
                                        <p:cTn id="36" dur="500"/>
                                        <p:tgtEl>
                                          <p:spTgt spid="58"/>
                                        </p:tgtEl>
                                      </p:cBhvr>
                                    </p:animEffect>
                                  </p:childTnLst>
                                </p:cTn>
                              </p:par>
                              <p:par>
                                <p:cTn id="37" presetID="53" presetClass="entr" presetSubtype="16" fill="hold" nodeType="withEffect">
                                  <p:stCondLst>
                                    <p:cond delay="20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par>
                                <p:cTn id="42" presetID="53" presetClass="entr" presetSubtype="16" fill="hold" nodeType="withEffect">
                                  <p:stCondLst>
                                    <p:cond delay="40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par>
                                <p:cTn id="47" presetID="53" presetClass="entr" presetSubtype="16" fill="hold" nodeType="withEffect">
                                  <p:stCondLst>
                                    <p:cond delay="60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nodeType="withEffect">
                                  <p:stCondLst>
                                    <p:cond delay="800"/>
                                  </p:stCondLst>
                                  <p:childTnLst>
                                    <p:set>
                                      <p:cBhvr>
                                        <p:cTn id="53" dur="1" fill="hold">
                                          <p:stCondLst>
                                            <p:cond delay="0"/>
                                          </p:stCondLst>
                                        </p:cTn>
                                        <p:tgtEl>
                                          <p:spTgt spid="49"/>
                                        </p:tgtEl>
                                        <p:attrNameLst>
                                          <p:attrName>style.visibility</p:attrName>
                                        </p:attrNameLst>
                                      </p:cBhvr>
                                      <p:to>
                                        <p:strVal val="visible"/>
                                      </p:to>
                                    </p:set>
                                    <p:anim calcmode="lin" valueType="num">
                                      <p:cBhvr>
                                        <p:cTn id="54" dur="500" fill="hold"/>
                                        <p:tgtEl>
                                          <p:spTgt spid="49"/>
                                        </p:tgtEl>
                                        <p:attrNameLst>
                                          <p:attrName>ppt_w</p:attrName>
                                        </p:attrNameLst>
                                      </p:cBhvr>
                                      <p:tavLst>
                                        <p:tav tm="0">
                                          <p:val>
                                            <p:fltVal val="0"/>
                                          </p:val>
                                        </p:tav>
                                        <p:tav tm="100000">
                                          <p:val>
                                            <p:strVal val="#ppt_w"/>
                                          </p:val>
                                        </p:tav>
                                      </p:tavLst>
                                    </p:anim>
                                    <p:anim calcmode="lin" valueType="num">
                                      <p:cBhvr>
                                        <p:cTn id="55" dur="500" fill="hold"/>
                                        <p:tgtEl>
                                          <p:spTgt spid="49"/>
                                        </p:tgtEl>
                                        <p:attrNameLst>
                                          <p:attrName>ppt_h</p:attrName>
                                        </p:attrNameLst>
                                      </p:cBhvr>
                                      <p:tavLst>
                                        <p:tav tm="0">
                                          <p:val>
                                            <p:fltVal val="0"/>
                                          </p:val>
                                        </p:tav>
                                        <p:tav tm="100000">
                                          <p:val>
                                            <p:strVal val="#ppt_h"/>
                                          </p:val>
                                        </p:tav>
                                      </p:tavLst>
                                    </p:anim>
                                    <p:animEffect transition="in" filter="fade">
                                      <p:cBhvr>
                                        <p:cTn id="5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7" repeatCount="indefinite" fill="remove" display="0">
                  <p:stCondLst>
                    <p:cond delay="indefinite"/>
                  </p:stCondLst>
                  <p:endCondLst>
                    <p:cond evt="onStopAudio" delay="0">
                      <p:tgtEl>
                        <p:sldTgt/>
                      </p:tgtEl>
                    </p:cond>
                  </p:endCondLst>
                </p:cTn>
                <p:tgtEl>
                  <p:spTgt spid="26"/>
                </p:tgtEl>
              </p:cMediaNode>
            </p:audio>
          </p:childTnLst>
        </p:cTn>
      </p:par>
    </p:tnLst>
    <p:bldLst>
      <p:bldP spid="43" grpId="0" autoUpdateAnimBg="0"/>
      <p:bldP spid="44" grpId="0"/>
      <p:bldP spid="4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707654"/>
            <a:ext cx="2448272" cy="20172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10451" y="1930936"/>
            <a:ext cx="1627369" cy="1569660"/>
          </a:xfrm>
          <a:prstGeom prst="rect">
            <a:avLst/>
          </a:prstGeom>
          <a:noFill/>
        </p:spPr>
        <p:txBody>
          <a:bodyPr wrap="none" rtlCol="0">
            <a:spAutoFit/>
          </a:bodyPr>
          <a:lstStyle/>
          <a:p>
            <a:r>
              <a:rPr lang="en-US" altLang="zh-CN" sz="9600" dirty="0">
                <a:solidFill>
                  <a:schemeClr val="bg1"/>
                </a:solidFill>
                <a:latin typeface="微软雅黑" panose="020B0503020204020204" pitchFamily="34" charset="-122"/>
                <a:ea typeface="微软雅黑" panose="020B0503020204020204" pitchFamily="34" charset="-122"/>
              </a:rPr>
              <a:t>02</a:t>
            </a:r>
            <a:endParaRPr lang="zh-CN" altLang="en-US" sz="9600"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699792" y="2392599"/>
            <a:ext cx="3877985" cy="646331"/>
          </a:xfrm>
          <a:prstGeom prst="rect">
            <a:avLst/>
          </a:prstGeom>
          <a:noFill/>
        </p:spPr>
        <p:txBody>
          <a:bodyPr wrap="none" rtlCol="0">
            <a:spAutoFit/>
          </a:bodyPr>
          <a:lstStyle/>
          <a:p>
            <a:r>
              <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rPr>
              <a:t>工作完成具体情况</a:t>
            </a:r>
          </a:p>
        </p:txBody>
      </p:sp>
      <p:sp>
        <p:nvSpPr>
          <p:cNvPr id="29" name="矩形 28"/>
          <p:cNvSpPr/>
          <p:nvPr/>
        </p:nvSpPr>
        <p:spPr>
          <a:xfrm>
            <a:off x="6731657" y="1707653"/>
            <a:ext cx="2448272" cy="20172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a:off x="5697368" y="1851670"/>
            <a:ext cx="432048" cy="432834"/>
            <a:chOff x="6084168" y="1274820"/>
            <a:chExt cx="432048" cy="432834"/>
          </a:xfrm>
        </p:grpSpPr>
        <p:sp>
          <p:nvSpPr>
            <p:cNvPr id="31"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2"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3" name="组合 32"/>
          <p:cNvGrpSpPr/>
          <p:nvPr/>
        </p:nvGrpSpPr>
        <p:grpSpPr>
          <a:xfrm>
            <a:off x="4401224" y="1852063"/>
            <a:ext cx="432048" cy="432048"/>
            <a:chOff x="4788024" y="1275213"/>
            <a:chExt cx="432048" cy="432048"/>
          </a:xfrm>
        </p:grpSpPr>
        <p:sp>
          <p:nvSpPr>
            <p:cNvPr id="34"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5"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6" name="组合 35"/>
          <p:cNvGrpSpPr/>
          <p:nvPr/>
        </p:nvGrpSpPr>
        <p:grpSpPr>
          <a:xfrm>
            <a:off x="5049296" y="1851670"/>
            <a:ext cx="432833" cy="432834"/>
            <a:chOff x="5436096" y="1274820"/>
            <a:chExt cx="432833" cy="432834"/>
          </a:xfrm>
        </p:grpSpPr>
        <p:sp>
          <p:nvSpPr>
            <p:cNvPr id="37" name="椭圆 3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8"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9" name="组合 38"/>
          <p:cNvGrpSpPr/>
          <p:nvPr/>
        </p:nvGrpSpPr>
        <p:grpSpPr>
          <a:xfrm>
            <a:off x="3105080" y="1851670"/>
            <a:ext cx="432833" cy="432834"/>
            <a:chOff x="3491880" y="1274820"/>
            <a:chExt cx="432833" cy="432834"/>
          </a:xfrm>
        </p:grpSpPr>
        <p:sp>
          <p:nvSpPr>
            <p:cNvPr id="40"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41"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43" name="组合 42"/>
          <p:cNvGrpSpPr/>
          <p:nvPr/>
        </p:nvGrpSpPr>
        <p:grpSpPr>
          <a:xfrm>
            <a:off x="3753152" y="1851670"/>
            <a:ext cx="432833" cy="432834"/>
            <a:chOff x="4139952" y="1274820"/>
            <a:chExt cx="432833" cy="432834"/>
          </a:xfrm>
        </p:grpSpPr>
        <p:sp>
          <p:nvSpPr>
            <p:cNvPr id="51"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52"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anim calcmode="lin" valueType="num">
                                      <p:cBhvr>
                                        <p:cTn id="1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down)">
                                      <p:cBhvr>
                                        <p:cTn id="26" dur="500"/>
                                        <p:tgtEl>
                                          <p:spTgt spid="2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par>
                                <p:cTn id="33" presetID="53" presetClass="entr" presetSubtype="16" fill="hold" nodeType="withEffect">
                                  <p:stCondLst>
                                    <p:cond delay="200"/>
                                  </p:stCondLst>
                                  <p:childTnLst>
                                    <p:set>
                                      <p:cBhvr>
                                        <p:cTn id="34" dur="1" fill="hold">
                                          <p:stCondLst>
                                            <p:cond delay="0"/>
                                          </p:stCondLst>
                                        </p:cTn>
                                        <p:tgtEl>
                                          <p:spTgt spid="43"/>
                                        </p:tgtEl>
                                        <p:attrNameLst>
                                          <p:attrName>style.visibility</p:attrName>
                                        </p:attrNameLst>
                                      </p:cBhvr>
                                      <p:to>
                                        <p:strVal val="visible"/>
                                      </p:to>
                                    </p:set>
                                    <p:anim calcmode="lin" valueType="num">
                                      <p:cBhvr>
                                        <p:cTn id="35" dur="500" fill="hold"/>
                                        <p:tgtEl>
                                          <p:spTgt spid="43"/>
                                        </p:tgtEl>
                                        <p:attrNameLst>
                                          <p:attrName>ppt_w</p:attrName>
                                        </p:attrNameLst>
                                      </p:cBhvr>
                                      <p:tavLst>
                                        <p:tav tm="0">
                                          <p:val>
                                            <p:fltVal val="0"/>
                                          </p:val>
                                        </p:tav>
                                        <p:tav tm="100000">
                                          <p:val>
                                            <p:strVal val="#ppt_w"/>
                                          </p:val>
                                        </p:tav>
                                      </p:tavLst>
                                    </p:anim>
                                    <p:anim calcmode="lin" valueType="num">
                                      <p:cBhvr>
                                        <p:cTn id="36" dur="500" fill="hold"/>
                                        <p:tgtEl>
                                          <p:spTgt spid="43"/>
                                        </p:tgtEl>
                                        <p:attrNameLst>
                                          <p:attrName>ppt_h</p:attrName>
                                        </p:attrNameLst>
                                      </p:cBhvr>
                                      <p:tavLst>
                                        <p:tav tm="0">
                                          <p:val>
                                            <p:fltVal val="0"/>
                                          </p:val>
                                        </p:tav>
                                        <p:tav tm="100000">
                                          <p:val>
                                            <p:strVal val="#ppt_h"/>
                                          </p:val>
                                        </p:tav>
                                      </p:tavLst>
                                    </p:anim>
                                    <p:animEffect transition="in" filter="fade">
                                      <p:cBhvr>
                                        <p:cTn id="37" dur="500"/>
                                        <p:tgtEl>
                                          <p:spTgt spid="43"/>
                                        </p:tgtEl>
                                      </p:cBhvr>
                                    </p:animEffect>
                                  </p:childTnLst>
                                </p:cTn>
                              </p:par>
                              <p:par>
                                <p:cTn id="38" presetID="53" presetClass="entr" presetSubtype="16" fill="hold" nodeType="withEffect">
                                  <p:stCondLst>
                                    <p:cond delay="400"/>
                                  </p:stCondLst>
                                  <p:childTnLst>
                                    <p:set>
                                      <p:cBhvr>
                                        <p:cTn id="39" dur="1" fill="hold">
                                          <p:stCondLst>
                                            <p:cond delay="0"/>
                                          </p:stCondLst>
                                        </p:cTn>
                                        <p:tgtEl>
                                          <p:spTgt spid="33"/>
                                        </p:tgtEl>
                                        <p:attrNameLst>
                                          <p:attrName>style.visibility</p:attrName>
                                        </p:attrNameLst>
                                      </p:cBhvr>
                                      <p:to>
                                        <p:strVal val="visible"/>
                                      </p:to>
                                    </p:set>
                                    <p:anim calcmode="lin" valueType="num">
                                      <p:cBhvr>
                                        <p:cTn id="40" dur="500" fill="hold"/>
                                        <p:tgtEl>
                                          <p:spTgt spid="33"/>
                                        </p:tgtEl>
                                        <p:attrNameLst>
                                          <p:attrName>ppt_w</p:attrName>
                                        </p:attrNameLst>
                                      </p:cBhvr>
                                      <p:tavLst>
                                        <p:tav tm="0">
                                          <p:val>
                                            <p:fltVal val="0"/>
                                          </p:val>
                                        </p:tav>
                                        <p:tav tm="100000">
                                          <p:val>
                                            <p:strVal val="#ppt_w"/>
                                          </p:val>
                                        </p:tav>
                                      </p:tavLst>
                                    </p:anim>
                                    <p:anim calcmode="lin" valueType="num">
                                      <p:cBhvr>
                                        <p:cTn id="41" dur="500" fill="hold"/>
                                        <p:tgtEl>
                                          <p:spTgt spid="33"/>
                                        </p:tgtEl>
                                        <p:attrNameLst>
                                          <p:attrName>ppt_h</p:attrName>
                                        </p:attrNameLst>
                                      </p:cBhvr>
                                      <p:tavLst>
                                        <p:tav tm="0">
                                          <p:val>
                                            <p:fltVal val="0"/>
                                          </p:val>
                                        </p:tav>
                                        <p:tav tm="100000">
                                          <p:val>
                                            <p:strVal val="#ppt_h"/>
                                          </p:val>
                                        </p:tav>
                                      </p:tavLst>
                                    </p:anim>
                                    <p:animEffect transition="in" filter="fade">
                                      <p:cBhvr>
                                        <p:cTn id="42" dur="500"/>
                                        <p:tgtEl>
                                          <p:spTgt spid="33"/>
                                        </p:tgtEl>
                                      </p:cBhvr>
                                    </p:animEffect>
                                  </p:childTnLst>
                                </p:cTn>
                              </p:par>
                              <p:par>
                                <p:cTn id="43" presetID="53" presetClass="entr" presetSubtype="16" fill="hold" nodeType="withEffect">
                                  <p:stCondLst>
                                    <p:cond delay="600"/>
                                  </p:stCondLst>
                                  <p:childTnLst>
                                    <p:set>
                                      <p:cBhvr>
                                        <p:cTn id="44" dur="1" fill="hold">
                                          <p:stCondLst>
                                            <p:cond delay="0"/>
                                          </p:stCondLst>
                                        </p:cTn>
                                        <p:tgtEl>
                                          <p:spTgt spid="36"/>
                                        </p:tgtEl>
                                        <p:attrNameLst>
                                          <p:attrName>style.visibility</p:attrName>
                                        </p:attrNameLst>
                                      </p:cBhvr>
                                      <p:to>
                                        <p:strVal val="visible"/>
                                      </p:to>
                                    </p:set>
                                    <p:anim calcmode="lin" valueType="num">
                                      <p:cBhvr>
                                        <p:cTn id="45" dur="500" fill="hold"/>
                                        <p:tgtEl>
                                          <p:spTgt spid="36"/>
                                        </p:tgtEl>
                                        <p:attrNameLst>
                                          <p:attrName>ppt_w</p:attrName>
                                        </p:attrNameLst>
                                      </p:cBhvr>
                                      <p:tavLst>
                                        <p:tav tm="0">
                                          <p:val>
                                            <p:fltVal val="0"/>
                                          </p:val>
                                        </p:tav>
                                        <p:tav tm="100000">
                                          <p:val>
                                            <p:strVal val="#ppt_w"/>
                                          </p:val>
                                        </p:tav>
                                      </p:tavLst>
                                    </p:anim>
                                    <p:anim calcmode="lin" valueType="num">
                                      <p:cBhvr>
                                        <p:cTn id="46" dur="500" fill="hold"/>
                                        <p:tgtEl>
                                          <p:spTgt spid="36"/>
                                        </p:tgtEl>
                                        <p:attrNameLst>
                                          <p:attrName>ppt_h</p:attrName>
                                        </p:attrNameLst>
                                      </p:cBhvr>
                                      <p:tavLst>
                                        <p:tav tm="0">
                                          <p:val>
                                            <p:fltVal val="0"/>
                                          </p:val>
                                        </p:tav>
                                        <p:tav tm="100000">
                                          <p:val>
                                            <p:strVal val="#ppt_h"/>
                                          </p:val>
                                        </p:tav>
                                      </p:tavLst>
                                    </p:anim>
                                    <p:animEffect transition="in" filter="fade">
                                      <p:cBhvr>
                                        <p:cTn id="47" dur="500"/>
                                        <p:tgtEl>
                                          <p:spTgt spid="36"/>
                                        </p:tgtEl>
                                      </p:cBhvr>
                                    </p:animEffect>
                                  </p:childTnLst>
                                </p:cTn>
                              </p:par>
                              <p:par>
                                <p:cTn id="48" presetID="53" presetClass="entr" presetSubtype="16" fill="hold" nodeType="withEffect">
                                  <p:stCondLst>
                                    <p:cond delay="800"/>
                                  </p:stCondLst>
                                  <p:childTnLst>
                                    <p:set>
                                      <p:cBhvr>
                                        <p:cTn id="49" dur="1" fill="hold">
                                          <p:stCondLst>
                                            <p:cond delay="0"/>
                                          </p:stCondLst>
                                        </p:cTn>
                                        <p:tgtEl>
                                          <p:spTgt spid="30"/>
                                        </p:tgtEl>
                                        <p:attrNameLst>
                                          <p:attrName>style.visibility</p:attrName>
                                        </p:attrNameLst>
                                      </p:cBhvr>
                                      <p:to>
                                        <p:strVal val="visible"/>
                                      </p:to>
                                    </p:set>
                                    <p:anim calcmode="lin" valueType="num">
                                      <p:cBhvr>
                                        <p:cTn id="50" dur="500" fill="hold"/>
                                        <p:tgtEl>
                                          <p:spTgt spid="30"/>
                                        </p:tgtEl>
                                        <p:attrNameLst>
                                          <p:attrName>ppt_w</p:attrName>
                                        </p:attrNameLst>
                                      </p:cBhvr>
                                      <p:tavLst>
                                        <p:tav tm="0">
                                          <p:val>
                                            <p:fltVal val="0"/>
                                          </p:val>
                                        </p:tav>
                                        <p:tav tm="100000">
                                          <p:val>
                                            <p:strVal val="#ppt_w"/>
                                          </p:val>
                                        </p:tav>
                                      </p:tavLst>
                                    </p:anim>
                                    <p:anim calcmode="lin" valueType="num">
                                      <p:cBhvr>
                                        <p:cTn id="51" dur="500" fill="hold"/>
                                        <p:tgtEl>
                                          <p:spTgt spid="30"/>
                                        </p:tgtEl>
                                        <p:attrNameLst>
                                          <p:attrName>ppt_h</p:attrName>
                                        </p:attrNameLst>
                                      </p:cBhvr>
                                      <p:tavLst>
                                        <p:tav tm="0">
                                          <p:val>
                                            <p:fltVal val="0"/>
                                          </p:val>
                                        </p:tav>
                                        <p:tav tm="100000">
                                          <p:val>
                                            <p:strVal val="#ppt_h"/>
                                          </p:val>
                                        </p:tav>
                                      </p:tavLst>
                                    </p:anim>
                                    <p:animEffect transition="in" filter="fade">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8" name="矩形 27"/>
          <p:cNvSpPr/>
          <p:nvPr/>
        </p:nvSpPr>
        <p:spPr>
          <a:xfrm>
            <a:off x="2846759" y="1343698"/>
            <a:ext cx="5102700" cy="839134"/>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9" name="矩形 28"/>
          <p:cNvSpPr/>
          <p:nvPr/>
        </p:nvSpPr>
        <p:spPr>
          <a:xfrm>
            <a:off x="3653255" y="1180546"/>
            <a:ext cx="3515183" cy="3274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r>
              <a:rPr lang="zh-CN" altLang="en-US" sz="1400" dirty="0">
                <a:latin typeface="微软雅黑" panose="020B0503020204020204" pitchFamily="34" charset="-122"/>
                <a:ea typeface="微软雅黑" panose="020B0503020204020204" pitchFamily="34" charset="-122"/>
              </a:rPr>
              <a:t>点击添加标题</a:t>
            </a:r>
          </a:p>
        </p:txBody>
      </p:sp>
      <p:sp>
        <p:nvSpPr>
          <p:cNvPr id="30" name="六边形 29"/>
          <p:cNvSpPr/>
          <p:nvPr/>
        </p:nvSpPr>
        <p:spPr>
          <a:xfrm>
            <a:off x="903628" y="2425696"/>
            <a:ext cx="1190447" cy="1026114"/>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r>
              <a:rPr lang="zh-CN" altLang="en-US" sz="2000" b="1" dirty="0">
                <a:latin typeface="微软雅黑" panose="020B0503020204020204" pitchFamily="34" charset="-122"/>
                <a:ea typeface="微软雅黑" panose="020B0503020204020204" pitchFamily="34" charset="-122"/>
              </a:rPr>
              <a:t>添加内容</a:t>
            </a:r>
          </a:p>
        </p:txBody>
      </p:sp>
      <p:cxnSp>
        <p:nvCxnSpPr>
          <p:cNvPr id="31" name="直接箭头连接符 30"/>
          <p:cNvCxnSpPr>
            <a:stCxn id="30" idx="5"/>
            <a:endCxn id="28" idx="1"/>
          </p:cNvCxnSpPr>
          <p:nvPr/>
        </p:nvCxnSpPr>
        <p:spPr>
          <a:xfrm flipV="1">
            <a:off x="1837547" y="1763265"/>
            <a:ext cx="1009212" cy="662431"/>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a:stCxn id="30" idx="0"/>
            <a:endCxn id="35" idx="1"/>
          </p:cNvCxnSpPr>
          <p:nvPr/>
        </p:nvCxnSpPr>
        <p:spPr>
          <a:xfrm flipV="1">
            <a:off x="2094075" y="2936587"/>
            <a:ext cx="752684" cy="2166"/>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a:stCxn id="30" idx="1"/>
            <a:endCxn id="38" idx="1"/>
          </p:cNvCxnSpPr>
          <p:nvPr/>
        </p:nvCxnSpPr>
        <p:spPr>
          <a:xfrm>
            <a:off x="1837547" y="3451810"/>
            <a:ext cx="1009212" cy="679039"/>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142299" y="1615449"/>
            <a:ext cx="4537095" cy="449869"/>
          </a:xfrm>
          <a:prstGeom prst="rect">
            <a:avLst/>
          </a:prstGeom>
          <a:noFill/>
        </p:spPr>
        <p:txBody>
          <a:bodyPr wrap="square" lIns="68584" tIns="34291" rIns="68584" bIns="34291"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2846759" y="2517020"/>
            <a:ext cx="5102700" cy="839134"/>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6" name="矩形 35"/>
          <p:cNvSpPr/>
          <p:nvPr/>
        </p:nvSpPr>
        <p:spPr>
          <a:xfrm>
            <a:off x="3653255" y="2361550"/>
            <a:ext cx="3515183" cy="3274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r>
              <a:rPr lang="zh-CN" altLang="en-US" sz="1400">
                <a:latin typeface="微软雅黑" panose="020B0503020204020204" pitchFamily="34" charset="-122"/>
                <a:ea typeface="微软雅黑" panose="020B0503020204020204" pitchFamily="34" charset="-122"/>
              </a:rPr>
              <a:t>点击添加标题</a:t>
            </a:r>
          </a:p>
        </p:txBody>
      </p:sp>
      <p:sp>
        <p:nvSpPr>
          <p:cNvPr id="37" name="TextBox 36"/>
          <p:cNvSpPr txBox="1"/>
          <p:nvPr/>
        </p:nvSpPr>
        <p:spPr>
          <a:xfrm>
            <a:off x="3142299" y="2806771"/>
            <a:ext cx="4537095" cy="449869"/>
          </a:xfrm>
          <a:prstGeom prst="rect">
            <a:avLst/>
          </a:prstGeom>
          <a:noFill/>
        </p:spPr>
        <p:txBody>
          <a:bodyPr wrap="square" lIns="68584" tIns="34291" rIns="68584" bIns="34291"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2846759" y="3711282"/>
            <a:ext cx="5102700" cy="839134"/>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39" name="矩形 38"/>
          <p:cNvSpPr/>
          <p:nvPr/>
        </p:nvSpPr>
        <p:spPr>
          <a:xfrm>
            <a:off x="3653255" y="3555813"/>
            <a:ext cx="3515183" cy="3274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4" tIns="34291" rIns="68584" bIns="34291" rtlCol="0" anchor="ctr"/>
          <a:lstStyle/>
          <a:p>
            <a:pPr algn="ctr"/>
            <a:r>
              <a:rPr lang="zh-CN" altLang="en-US" sz="1400">
                <a:latin typeface="微软雅黑" panose="020B0503020204020204" pitchFamily="34" charset="-122"/>
                <a:ea typeface="微软雅黑" panose="020B0503020204020204" pitchFamily="34" charset="-122"/>
              </a:rPr>
              <a:t>点击添加标题</a:t>
            </a:r>
          </a:p>
        </p:txBody>
      </p:sp>
      <p:sp>
        <p:nvSpPr>
          <p:cNvPr id="40" name="TextBox 39"/>
          <p:cNvSpPr txBox="1"/>
          <p:nvPr/>
        </p:nvSpPr>
        <p:spPr>
          <a:xfrm>
            <a:off x="3142299" y="4001033"/>
            <a:ext cx="4537095" cy="449869"/>
          </a:xfrm>
          <a:prstGeom prst="rect">
            <a:avLst/>
          </a:prstGeom>
          <a:noFill/>
        </p:spPr>
        <p:txBody>
          <a:bodyPr wrap="square" lIns="68584" tIns="34291" rIns="68584" bIns="34291"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7"/>
                                            </p:tgtEl>
                                            <p:attrNameLst>
                                              <p:attrName>ppt_y</p:attrName>
                                            </p:attrNameLst>
                                          </p:cBhvr>
                                          <p:tavLst>
                                            <p:tav tm="0">
                                              <p:val>
                                                <p:strVal val="#ppt_y"/>
                                              </p:val>
                                            </p:tav>
                                            <p:tav tm="100000">
                                              <p:val>
                                                <p:strVal val="#ppt_y"/>
                                              </p:val>
                                            </p:tav>
                                          </p:tavLst>
                                        </p:anim>
                                        <p:anim calcmode="lin" valueType="num">
                                          <p:cBhvr>
                                            <p:cTn id="9"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7"/>
                                            </p:tgtEl>
                                          </p:cBhvr>
                                        </p:animEffect>
                                      </p:childTnLst>
                                    </p:cTn>
                                  </p:par>
                                </p:childTnLst>
                              </p:cTn>
                            </p:par>
                            <p:par>
                              <p:cTn id="12" fill="hold">
                                <p:stCondLst>
                                  <p:cond delay="8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500"/>
                                            <p:tgtEl>
                                              <p:spTgt spid="30"/>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par>
                                    <p:cTn id="20" presetID="22" presetClass="entr" presetSubtype="8"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childTnLst>
                              </p:cTn>
                            </p:par>
                            <p:par>
                              <p:cTn id="26" fill="hold">
                                <p:stCondLst>
                                  <p:cond delay="1850"/>
                                </p:stCondLst>
                                <p:childTnLst>
                                  <p:par>
                                    <p:cTn id="27" presetID="16" presetClass="entr" presetSubtype="37"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arn(outVertical)">
                                          <p:cBhvr>
                                            <p:cTn id="29" dur="500"/>
                                            <p:tgtEl>
                                              <p:spTgt spid="29"/>
                                            </p:tgtEl>
                                          </p:cBhvr>
                                        </p:animEffect>
                                      </p:childTnLst>
                                    </p:cTn>
                                  </p:par>
                                </p:childTnLst>
                              </p:cTn>
                            </p:par>
                            <p:par>
                              <p:cTn id="30" fill="hold">
                                <p:stCondLst>
                                  <p:cond delay="2350"/>
                                </p:stCondLst>
                                <p:childTnLst>
                                  <p:par>
                                    <p:cTn id="31" presetID="2" presetClass="entr" presetSubtype="1" fill="hold" grpId="0" nodeType="afterEffect" p14:presetBounceEnd="50000">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14:bounceEnd="50000">
                                          <p:cBhvr additive="base">
                                            <p:cTn id="33" dur="500" fill="hold"/>
                                            <p:tgtEl>
                                              <p:spTgt spid="28"/>
                                            </p:tgtEl>
                                            <p:attrNameLst>
                                              <p:attrName>ppt_x</p:attrName>
                                            </p:attrNameLst>
                                          </p:cBhvr>
                                          <p:tavLst>
                                            <p:tav tm="0">
                                              <p:val>
                                                <p:strVal val="#ppt_x"/>
                                              </p:val>
                                            </p:tav>
                                            <p:tav tm="100000">
                                              <p:val>
                                                <p:strVal val="#ppt_x"/>
                                              </p:val>
                                            </p:tav>
                                          </p:tavLst>
                                        </p:anim>
                                        <p:anim calcmode="lin" valueType="num" p14:bounceEnd="50000">
                                          <p:cBhvr additive="base">
                                            <p:cTn id="34" dur="500" fill="hold"/>
                                            <p:tgtEl>
                                              <p:spTgt spid="28"/>
                                            </p:tgtEl>
                                            <p:attrNameLst>
                                              <p:attrName>ppt_y</p:attrName>
                                            </p:attrNameLst>
                                          </p:cBhvr>
                                          <p:tavLst>
                                            <p:tav tm="0">
                                              <p:val>
                                                <p:strVal val="0-#ppt_h/2"/>
                                              </p:val>
                                            </p:tav>
                                            <p:tav tm="100000">
                                              <p:val>
                                                <p:strVal val="#ppt_y"/>
                                              </p:val>
                                            </p:tav>
                                          </p:tavLst>
                                        </p:anim>
                                      </p:childTnLst>
                                    </p:cTn>
                                  </p:par>
                                </p:childTnLst>
                              </p:cTn>
                            </p:par>
                            <p:par>
                              <p:cTn id="35" fill="hold">
                                <p:stCondLst>
                                  <p:cond delay="285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34"/>
                                            </p:tgtEl>
                                            <p:attrNameLst>
                                              <p:attrName>style.visibility</p:attrName>
                                            </p:attrNameLst>
                                          </p:cBhvr>
                                          <p:to>
                                            <p:strVal val="visible"/>
                                          </p:to>
                                        </p:set>
                                        <p:animEffect transition="in" filter="wipe(left)">
                                          <p:cBhvr>
                                            <p:cTn id="38" dur="100"/>
                                            <p:tgtEl>
                                              <p:spTgt spid="34"/>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34"/>
                                            </p:tgtEl>
                                          </p:cBhvr>
                                          <p:to x="80000" y="100000"/>
                                        </p:animScale>
                                        <p:anim by="(#ppt_w*0.10)" calcmode="lin" valueType="num">
                                          <p:cBhvr>
                                            <p:cTn id="41" dur="50" autoRev="1" fill="hold">
                                              <p:stCondLst>
                                                <p:cond delay="0"/>
                                              </p:stCondLst>
                                            </p:cTn>
                                            <p:tgtEl>
                                              <p:spTgt spid="34"/>
                                            </p:tgtEl>
                                            <p:attrNameLst>
                                              <p:attrName>ppt_x</p:attrName>
                                            </p:attrNameLst>
                                          </p:cBhvr>
                                        </p:anim>
                                        <p:anim by="(-#ppt_w*0.10)" calcmode="lin" valueType="num">
                                          <p:cBhvr>
                                            <p:cTn id="42" dur="50" autoRev="1" fill="hold">
                                              <p:stCondLst>
                                                <p:cond delay="0"/>
                                              </p:stCondLst>
                                            </p:cTn>
                                            <p:tgtEl>
                                              <p:spTgt spid="34"/>
                                            </p:tgtEl>
                                            <p:attrNameLst>
                                              <p:attrName>ppt_y</p:attrName>
                                            </p:attrNameLst>
                                          </p:cBhvr>
                                        </p:anim>
                                        <p:animRot by="-480000">
                                          <p:cBhvr>
                                            <p:cTn id="43" dur="50" autoRev="1" fill="hold">
                                              <p:stCondLst>
                                                <p:cond delay="0"/>
                                              </p:stCondLst>
                                            </p:cTn>
                                            <p:tgtEl>
                                              <p:spTgt spid="34"/>
                                            </p:tgtEl>
                                            <p:attrNameLst>
                                              <p:attrName>r</p:attrName>
                                            </p:attrNameLst>
                                          </p:cBhvr>
                                        </p:animRot>
                                      </p:childTnLst>
                                    </p:cTn>
                                  </p:par>
                                </p:childTnLst>
                              </p:cTn>
                            </p:par>
                            <p:par>
                              <p:cTn id="44" fill="hold">
                                <p:stCondLst>
                                  <p:cond delay="4599"/>
                                </p:stCondLst>
                                <p:childTnLst>
                                  <p:par>
                                    <p:cTn id="45" presetID="16" presetClass="entr" presetSubtype="37"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barn(outVertical)">
                                          <p:cBhvr>
                                            <p:cTn id="47" dur="500"/>
                                            <p:tgtEl>
                                              <p:spTgt spid="36"/>
                                            </p:tgtEl>
                                          </p:cBhvr>
                                        </p:animEffect>
                                      </p:childTnLst>
                                    </p:cTn>
                                  </p:par>
                                </p:childTnLst>
                              </p:cTn>
                            </p:par>
                            <p:par>
                              <p:cTn id="48" fill="hold">
                                <p:stCondLst>
                                  <p:cond delay="5099"/>
                                </p:stCondLst>
                                <p:childTnLst>
                                  <p:par>
                                    <p:cTn id="49" presetID="2" presetClass="entr" presetSubtype="1" fill="hold" grpId="0" nodeType="afterEffect" p14:presetBounceEnd="50000">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14:bounceEnd="50000">
                                          <p:cBhvr additive="base">
                                            <p:cTn id="51" dur="500" fill="hold"/>
                                            <p:tgtEl>
                                              <p:spTgt spid="35"/>
                                            </p:tgtEl>
                                            <p:attrNameLst>
                                              <p:attrName>ppt_x</p:attrName>
                                            </p:attrNameLst>
                                          </p:cBhvr>
                                          <p:tavLst>
                                            <p:tav tm="0">
                                              <p:val>
                                                <p:strVal val="#ppt_x"/>
                                              </p:val>
                                            </p:tav>
                                            <p:tav tm="100000">
                                              <p:val>
                                                <p:strVal val="#ppt_x"/>
                                              </p:val>
                                            </p:tav>
                                          </p:tavLst>
                                        </p:anim>
                                        <p:anim calcmode="lin" valueType="num" p14:bounceEnd="50000">
                                          <p:cBhvr additive="base">
                                            <p:cTn id="52" dur="500" fill="hold"/>
                                            <p:tgtEl>
                                              <p:spTgt spid="35"/>
                                            </p:tgtEl>
                                            <p:attrNameLst>
                                              <p:attrName>ppt_y</p:attrName>
                                            </p:attrNameLst>
                                          </p:cBhvr>
                                          <p:tavLst>
                                            <p:tav tm="0">
                                              <p:val>
                                                <p:strVal val="0-#ppt_h/2"/>
                                              </p:val>
                                            </p:tav>
                                            <p:tav tm="100000">
                                              <p:val>
                                                <p:strVal val="#ppt_y"/>
                                              </p:val>
                                            </p:tav>
                                          </p:tavLst>
                                        </p:anim>
                                      </p:childTnLst>
                                    </p:cTn>
                                  </p:par>
                                </p:childTnLst>
                              </p:cTn>
                            </p:par>
                            <p:par>
                              <p:cTn id="53" fill="hold">
                                <p:stCondLst>
                                  <p:cond delay="5599"/>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37"/>
                                            </p:tgtEl>
                                            <p:attrNameLst>
                                              <p:attrName>style.visibility</p:attrName>
                                            </p:attrNameLst>
                                          </p:cBhvr>
                                          <p:to>
                                            <p:strVal val="visible"/>
                                          </p:to>
                                        </p:set>
                                        <p:animEffect transition="in" filter="wipe(left)">
                                          <p:cBhvr>
                                            <p:cTn id="56" dur="100"/>
                                            <p:tgtEl>
                                              <p:spTgt spid="37"/>
                                            </p:tgtEl>
                                          </p:cBhvr>
                                        </p:animEffect>
                                      </p:childTnLst>
                                    </p:cTn>
                                  </p:par>
                                  <p:par>
                                    <p:cTn id="57" presetID="36" presetClass="emph" presetSubtype="0" fill="hold" grpId="1" nodeType="withEffect">
                                      <p:stCondLst>
                                        <p:cond delay="0"/>
                                      </p:stCondLst>
                                      <p:iterate type="lt">
                                        <p:tmPct val="30000"/>
                                      </p:iterate>
                                      <p:childTnLst>
                                        <p:animScale>
                                          <p:cBhvr>
                                            <p:cTn id="58" dur="50" autoRev="1" fill="hold">
                                              <p:stCondLst>
                                                <p:cond delay="0"/>
                                              </p:stCondLst>
                                            </p:cTn>
                                            <p:tgtEl>
                                              <p:spTgt spid="37"/>
                                            </p:tgtEl>
                                          </p:cBhvr>
                                          <p:to x="80000" y="100000"/>
                                        </p:animScale>
                                        <p:anim by="(#ppt_w*0.10)" calcmode="lin" valueType="num">
                                          <p:cBhvr>
                                            <p:cTn id="59" dur="50" autoRev="1" fill="hold">
                                              <p:stCondLst>
                                                <p:cond delay="0"/>
                                              </p:stCondLst>
                                            </p:cTn>
                                            <p:tgtEl>
                                              <p:spTgt spid="37"/>
                                            </p:tgtEl>
                                            <p:attrNameLst>
                                              <p:attrName>ppt_x</p:attrName>
                                            </p:attrNameLst>
                                          </p:cBhvr>
                                        </p:anim>
                                        <p:anim by="(-#ppt_w*0.10)" calcmode="lin" valueType="num">
                                          <p:cBhvr>
                                            <p:cTn id="60" dur="50" autoRev="1" fill="hold">
                                              <p:stCondLst>
                                                <p:cond delay="0"/>
                                              </p:stCondLst>
                                            </p:cTn>
                                            <p:tgtEl>
                                              <p:spTgt spid="37"/>
                                            </p:tgtEl>
                                            <p:attrNameLst>
                                              <p:attrName>ppt_y</p:attrName>
                                            </p:attrNameLst>
                                          </p:cBhvr>
                                        </p:anim>
                                        <p:animRot by="-480000">
                                          <p:cBhvr>
                                            <p:cTn id="61" dur="50" autoRev="1" fill="hold">
                                              <p:stCondLst>
                                                <p:cond delay="0"/>
                                              </p:stCondLst>
                                            </p:cTn>
                                            <p:tgtEl>
                                              <p:spTgt spid="37"/>
                                            </p:tgtEl>
                                            <p:attrNameLst>
                                              <p:attrName>r</p:attrName>
                                            </p:attrNameLst>
                                          </p:cBhvr>
                                        </p:animRot>
                                      </p:childTnLst>
                                    </p:cTn>
                                  </p:par>
                                </p:childTnLst>
                              </p:cTn>
                            </p:par>
                            <p:par>
                              <p:cTn id="62" fill="hold">
                                <p:stCondLst>
                                  <p:cond delay="7349"/>
                                </p:stCondLst>
                                <p:childTnLst>
                                  <p:par>
                                    <p:cTn id="63" presetID="16" presetClass="entr" presetSubtype="37"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barn(outVertical)">
                                          <p:cBhvr>
                                            <p:cTn id="65" dur="500"/>
                                            <p:tgtEl>
                                              <p:spTgt spid="39"/>
                                            </p:tgtEl>
                                          </p:cBhvr>
                                        </p:animEffect>
                                      </p:childTnLst>
                                    </p:cTn>
                                  </p:par>
                                </p:childTnLst>
                              </p:cTn>
                            </p:par>
                            <p:par>
                              <p:cTn id="66" fill="hold">
                                <p:stCondLst>
                                  <p:cond delay="7849"/>
                                </p:stCondLst>
                                <p:childTnLst>
                                  <p:par>
                                    <p:cTn id="67" presetID="2" presetClass="entr" presetSubtype="1" fill="hold" grpId="0" nodeType="afterEffect" p14:presetBounceEnd="50000">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14:bounceEnd="50000">
                                          <p:cBhvr additive="base">
                                            <p:cTn id="69" dur="500" fill="hold"/>
                                            <p:tgtEl>
                                              <p:spTgt spid="38"/>
                                            </p:tgtEl>
                                            <p:attrNameLst>
                                              <p:attrName>ppt_x</p:attrName>
                                            </p:attrNameLst>
                                          </p:cBhvr>
                                          <p:tavLst>
                                            <p:tav tm="0">
                                              <p:val>
                                                <p:strVal val="#ppt_x"/>
                                              </p:val>
                                            </p:tav>
                                            <p:tav tm="100000">
                                              <p:val>
                                                <p:strVal val="#ppt_x"/>
                                              </p:val>
                                            </p:tav>
                                          </p:tavLst>
                                        </p:anim>
                                        <p:anim calcmode="lin" valueType="num" p14:bounceEnd="50000">
                                          <p:cBhvr additive="base">
                                            <p:cTn id="70" dur="500" fill="hold"/>
                                            <p:tgtEl>
                                              <p:spTgt spid="38"/>
                                            </p:tgtEl>
                                            <p:attrNameLst>
                                              <p:attrName>ppt_y</p:attrName>
                                            </p:attrNameLst>
                                          </p:cBhvr>
                                          <p:tavLst>
                                            <p:tav tm="0">
                                              <p:val>
                                                <p:strVal val="0-#ppt_h/2"/>
                                              </p:val>
                                            </p:tav>
                                            <p:tav tm="100000">
                                              <p:val>
                                                <p:strVal val="#ppt_y"/>
                                              </p:val>
                                            </p:tav>
                                          </p:tavLst>
                                        </p:anim>
                                      </p:childTnLst>
                                    </p:cTn>
                                  </p:par>
                                </p:childTnLst>
                              </p:cTn>
                            </p:par>
                            <p:par>
                              <p:cTn id="71" fill="hold">
                                <p:stCondLst>
                                  <p:cond delay="8349"/>
                                </p:stCondLst>
                                <p:childTnLst>
                                  <p:par>
                                    <p:cTn id="72" presetID="22" presetClass="entr" presetSubtype="8" fill="hold" grpId="0" nodeType="afterEffect">
                                      <p:stCondLst>
                                        <p:cond delay="0"/>
                                      </p:stCondLst>
                                      <p:iterate type="lt">
                                        <p:tmPct val="30000"/>
                                      </p:iterate>
                                      <p:childTnLst>
                                        <p:set>
                                          <p:cBhvr>
                                            <p:cTn id="73" dur="1" fill="hold">
                                              <p:stCondLst>
                                                <p:cond delay="0"/>
                                              </p:stCondLst>
                                            </p:cTn>
                                            <p:tgtEl>
                                              <p:spTgt spid="40"/>
                                            </p:tgtEl>
                                            <p:attrNameLst>
                                              <p:attrName>style.visibility</p:attrName>
                                            </p:attrNameLst>
                                          </p:cBhvr>
                                          <p:to>
                                            <p:strVal val="visible"/>
                                          </p:to>
                                        </p:set>
                                        <p:animEffect transition="in" filter="wipe(left)">
                                          <p:cBhvr>
                                            <p:cTn id="74" dur="100"/>
                                            <p:tgtEl>
                                              <p:spTgt spid="40"/>
                                            </p:tgtEl>
                                          </p:cBhvr>
                                        </p:animEffect>
                                      </p:childTnLst>
                                    </p:cTn>
                                  </p:par>
                                  <p:par>
                                    <p:cTn id="75" presetID="36" presetClass="emph" presetSubtype="0" fill="hold" grpId="1" nodeType="withEffect">
                                      <p:stCondLst>
                                        <p:cond delay="0"/>
                                      </p:stCondLst>
                                      <p:iterate type="lt">
                                        <p:tmPct val="30000"/>
                                      </p:iterate>
                                      <p:childTnLst>
                                        <p:animScale>
                                          <p:cBhvr>
                                            <p:cTn id="76" dur="50" autoRev="1" fill="hold">
                                              <p:stCondLst>
                                                <p:cond delay="0"/>
                                              </p:stCondLst>
                                            </p:cTn>
                                            <p:tgtEl>
                                              <p:spTgt spid="40"/>
                                            </p:tgtEl>
                                          </p:cBhvr>
                                          <p:to x="80000" y="100000"/>
                                        </p:animScale>
                                        <p:anim by="(#ppt_w*0.10)" calcmode="lin" valueType="num">
                                          <p:cBhvr>
                                            <p:cTn id="77" dur="50" autoRev="1" fill="hold">
                                              <p:stCondLst>
                                                <p:cond delay="0"/>
                                              </p:stCondLst>
                                            </p:cTn>
                                            <p:tgtEl>
                                              <p:spTgt spid="40"/>
                                            </p:tgtEl>
                                            <p:attrNameLst>
                                              <p:attrName>ppt_x</p:attrName>
                                            </p:attrNameLst>
                                          </p:cBhvr>
                                        </p:anim>
                                        <p:anim by="(-#ppt_w*0.10)" calcmode="lin" valueType="num">
                                          <p:cBhvr>
                                            <p:cTn id="78" dur="50" autoRev="1" fill="hold">
                                              <p:stCondLst>
                                                <p:cond delay="0"/>
                                              </p:stCondLst>
                                            </p:cTn>
                                            <p:tgtEl>
                                              <p:spTgt spid="40"/>
                                            </p:tgtEl>
                                            <p:attrNameLst>
                                              <p:attrName>ppt_y</p:attrName>
                                            </p:attrNameLst>
                                          </p:cBhvr>
                                        </p:anim>
                                        <p:animRot by="-480000">
                                          <p:cBhvr>
                                            <p:cTn id="79" dur="50" autoRev="1" fill="hold">
                                              <p:stCondLst>
                                                <p:cond delay="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animBg="1"/>
          <p:bldP spid="30" grpId="0" animBg="1"/>
          <p:bldP spid="34" grpId="0"/>
          <p:bldP spid="34" grpId="1"/>
          <p:bldP spid="35" grpId="0" animBg="1"/>
          <p:bldP spid="36" grpId="0" animBg="1"/>
          <p:bldP spid="37" grpId="0"/>
          <p:bldP spid="37" grpId="1"/>
          <p:bldP spid="38" grpId="0" animBg="1"/>
          <p:bldP spid="39" grpId="0" animBg="1"/>
          <p:bldP spid="40" grpId="0"/>
          <p:bldP spid="40"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 calcmode="lin" valueType="num">
                                          <p:cBhvr>
                                            <p:cTn id="7"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7"/>
                                            </p:tgtEl>
                                            <p:attrNameLst>
                                              <p:attrName>ppt_y</p:attrName>
                                            </p:attrNameLst>
                                          </p:cBhvr>
                                          <p:tavLst>
                                            <p:tav tm="0">
                                              <p:val>
                                                <p:strVal val="#ppt_y"/>
                                              </p:val>
                                            </p:tav>
                                            <p:tav tm="100000">
                                              <p:val>
                                                <p:strVal val="#ppt_y"/>
                                              </p:val>
                                            </p:tav>
                                          </p:tavLst>
                                        </p:anim>
                                        <p:anim calcmode="lin" valueType="num">
                                          <p:cBhvr>
                                            <p:cTn id="9"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7"/>
                                            </p:tgtEl>
                                          </p:cBhvr>
                                        </p:animEffect>
                                      </p:childTnLst>
                                    </p:cTn>
                                  </p:par>
                                </p:childTnLst>
                              </p:cTn>
                            </p:par>
                            <p:par>
                              <p:cTn id="12" fill="hold">
                                <p:stCondLst>
                                  <p:cond delay="8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500"/>
                                            <p:tgtEl>
                                              <p:spTgt spid="30"/>
                                            </p:tgtEl>
                                          </p:cBhvr>
                                        </p:animEffect>
                                      </p:childTnLst>
                                    </p:cTn>
                                  </p:par>
                                </p:childTnLst>
                              </p:cTn>
                            </p:par>
                            <p:par>
                              <p:cTn id="16" fill="hold">
                                <p:stCondLst>
                                  <p:cond delay="1350"/>
                                </p:stCondLst>
                                <p:childTnLst>
                                  <p:par>
                                    <p:cTn id="17" presetID="22" presetClass="entr" presetSubtype="8"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par>
                                    <p:cTn id="20" presetID="22" presetClass="entr" presetSubtype="8"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left)">
                                          <p:cBhvr>
                                            <p:cTn id="25" dur="500"/>
                                            <p:tgtEl>
                                              <p:spTgt spid="33"/>
                                            </p:tgtEl>
                                          </p:cBhvr>
                                        </p:animEffect>
                                      </p:childTnLst>
                                    </p:cTn>
                                  </p:par>
                                </p:childTnLst>
                              </p:cTn>
                            </p:par>
                            <p:par>
                              <p:cTn id="26" fill="hold">
                                <p:stCondLst>
                                  <p:cond delay="1850"/>
                                </p:stCondLst>
                                <p:childTnLst>
                                  <p:par>
                                    <p:cTn id="27" presetID="16" presetClass="entr" presetSubtype="37" fill="hold" grpId="0"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barn(outVertical)">
                                          <p:cBhvr>
                                            <p:cTn id="29" dur="500"/>
                                            <p:tgtEl>
                                              <p:spTgt spid="29"/>
                                            </p:tgtEl>
                                          </p:cBhvr>
                                        </p:animEffect>
                                      </p:childTnLst>
                                    </p:cTn>
                                  </p:par>
                                </p:childTnLst>
                              </p:cTn>
                            </p:par>
                            <p:par>
                              <p:cTn id="30" fill="hold">
                                <p:stCondLst>
                                  <p:cond delay="2350"/>
                                </p:stCondLst>
                                <p:childTnLst>
                                  <p:par>
                                    <p:cTn id="31" presetID="2" presetClass="entr" presetSubtype="1"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ppt_x"/>
                                              </p:val>
                                            </p:tav>
                                            <p:tav tm="100000">
                                              <p:val>
                                                <p:strVal val="#ppt_x"/>
                                              </p:val>
                                            </p:tav>
                                          </p:tavLst>
                                        </p:anim>
                                        <p:anim calcmode="lin" valueType="num">
                                          <p:cBhvr additive="base">
                                            <p:cTn id="34" dur="500" fill="hold"/>
                                            <p:tgtEl>
                                              <p:spTgt spid="28"/>
                                            </p:tgtEl>
                                            <p:attrNameLst>
                                              <p:attrName>ppt_y</p:attrName>
                                            </p:attrNameLst>
                                          </p:cBhvr>
                                          <p:tavLst>
                                            <p:tav tm="0">
                                              <p:val>
                                                <p:strVal val="0-#ppt_h/2"/>
                                              </p:val>
                                            </p:tav>
                                            <p:tav tm="100000">
                                              <p:val>
                                                <p:strVal val="#ppt_y"/>
                                              </p:val>
                                            </p:tav>
                                          </p:tavLst>
                                        </p:anim>
                                      </p:childTnLst>
                                    </p:cTn>
                                  </p:par>
                                </p:childTnLst>
                              </p:cTn>
                            </p:par>
                            <p:par>
                              <p:cTn id="35" fill="hold">
                                <p:stCondLst>
                                  <p:cond delay="2850"/>
                                </p:stCondLst>
                                <p:childTnLst>
                                  <p:par>
                                    <p:cTn id="36" presetID="22" presetClass="entr" presetSubtype="8" fill="hold" grpId="0" nodeType="afterEffect">
                                      <p:stCondLst>
                                        <p:cond delay="0"/>
                                      </p:stCondLst>
                                      <p:iterate type="lt">
                                        <p:tmPct val="30000"/>
                                      </p:iterate>
                                      <p:childTnLst>
                                        <p:set>
                                          <p:cBhvr>
                                            <p:cTn id="37" dur="1" fill="hold">
                                              <p:stCondLst>
                                                <p:cond delay="0"/>
                                              </p:stCondLst>
                                            </p:cTn>
                                            <p:tgtEl>
                                              <p:spTgt spid="34"/>
                                            </p:tgtEl>
                                            <p:attrNameLst>
                                              <p:attrName>style.visibility</p:attrName>
                                            </p:attrNameLst>
                                          </p:cBhvr>
                                          <p:to>
                                            <p:strVal val="visible"/>
                                          </p:to>
                                        </p:set>
                                        <p:animEffect transition="in" filter="wipe(left)">
                                          <p:cBhvr>
                                            <p:cTn id="38" dur="100"/>
                                            <p:tgtEl>
                                              <p:spTgt spid="34"/>
                                            </p:tgtEl>
                                          </p:cBhvr>
                                        </p:animEffect>
                                      </p:childTnLst>
                                    </p:cTn>
                                  </p:par>
                                  <p:par>
                                    <p:cTn id="39" presetID="36" presetClass="emph" presetSubtype="0" fill="hold" grpId="1" nodeType="withEffect">
                                      <p:stCondLst>
                                        <p:cond delay="0"/>
                                      </p:stCondLst>
                                      <p:iterate type="lt">
                                        <p:tmPct val="30000"/>
                                      </p:iterate>
                                      <p:childTnLst>
                                        <p:animScale>
                                          <p:cBhvr>
                                            <p:cTn id="40" dur="50" autoRev="1" fill="hold">
                                              <p:stCondLst>
                                                <p:cond delay="0"/>
                                              </p:stCondLst>
                                            </p:cTn>
                                            <p:tgtEl>
                                              <p:spTgt spid="34"/>
                                            </p:tgtEl>
                                          </p:cBhvr>
                                          <p:to x="80000" y="100000"/>
                                        </p:animScale>
                                        <p:anim by="(#ppt_w*0.10)" calcmode="lin" valueType="num">
                                          <p:cBhvr>
                                            <p:cTn id="41" dur="50" autoRev="1" fill="hold">
                                              <p:stCondLst>
                                                <p:cond delay="0"/>
                                              </p:stCondLst>
                                            </p:cTn>
                                            <p:tgtEl>
                                              <p:spTgt spid="34"/>
                                            </p:tgtEl>
                                            <p:attrNameLst>
                                              <p:attrName>ppt_x</p:attrName>
                                            </p:attrNameLst>
                                          </p:cBhvr>
                                        </p:anim>
                                        <p:anim by="(-#ppt_w*0.10)" calcmode="lin" valueType="num">
                                          <p:cBhvr>
                                            <p:cTn id="42" dur="50" autoRev="1" fill="hold">
                                              <p:stCondLst>
                                                <p:cond delay="0"/>
                                              </p:stCondLst>
                                            </p:cTn>
                                            <p:tgtEl>
                                              <p:spTgt spid="34"/>
                                            </p:tgtEl>
                                            <p:attrNameLst>
                                              <p:attrName>ppt_y</p:attrName>
                                            </p:attrNameLst>
                                          </p:cBhvr>
                                        </p:anim>
                                        <p:animRot by="-480000">
                                          <p:cBhvr>
                                            <p:cTn id="43" dur="50" autoRev="1" fill="hold">
                                              <p:stCondLst>
                                                <p:cond delay="0"/>
                                              </p:stCondLst>
                                            </p:cTn>
                                            <p:tgtEl>
                                              <p:spTgt spid="34"/>
                                            </p:tgtEl>
                                            <p:attrNameLst>
                                              <p:attrName>r</p:attrName>
                                            </p:attrNameLst>
                                          </p:cBhvr>
                                        </p:animRot>
                                      </p:childTnLst>
                                    </p:cTn>
                                  </p:par>
                                </p:childTnLst>
                              </p:cTn>
                            </p:par>
                            <p:par>
                              <p:cTn id="44" fill="hold">
                                <p:stCondLst>
                                  <p:cond delay="4599"/>
                                </p:stCondLst>
                                <p:childTnLst>
                                  <p:par>
                                    <p:cTn id="45" presetID="16" presetClass="entr" presetSubtype="37"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barn(outVertical)">
                                          <p:cBhvr>
                                            <p:cTn id="47" dur="500"/>
                                            <p:tgtEl>
                                              <p:spTgt spid="36"/>
                                            </p:tgtEl>
                                          </p:cBhvr>
                                        </p:animEffect>
                                      </p:childTnLst>
                                    </p:cTn>
                                  </p:par>
                                </p:childTnLst>
                              </p:cTn>
                            </p:par>
                            <p:par>
                              <p:cTn id="48" fill="hold">
                                <p:stCondLst>
                                  <p:cond delay="5099"/>
                                </p:stCondLst>
                                <p:childTnLst>
                                  <p:par>
                                    <p:cTn id="49" presetID="2" presetClass="entr" presetSubtype="1"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0-#ppt_h/2"/>
                                              </p:val>
                                            </p:tav>
                                            <p:tav tm="100000">
                                              <p:val>
                                                <p:strVal val="#ppt_y"/>
                                              </p:val>
                                            </p:tav>
                                          </p:tavLst>
                                        </p:anim>
                                      </p:childTnLst>
                                    </p:cTn>
                                  </p:par>
                                </p:childTnLst>
                              </p:cTn>
                            </p:par>
                            <p:par>
                              <p:cTn id="53" fill="hold">
                                <p:stCondLst>
                                  <p:cond delay="5599"/>
                                </p:stCondLst>
                                <p:childTnLst>
                                  <p:par>
                                    <p:cTn id="54" presetID="22" presetClass="entr" presetSubtype="8" fill="hold" grpId="0" nodeType="afterEffect">
                                      <p:stCondLst>
                                        <p:cond delay="0"/>
                                      </p:stCondLst>
                                      <p:iterate type="lt">
                                        <p:tmPct val="30000"/>
                                      </p:iterate>
                                      <p:childTnLst>
                                        <p:set>
                                          <p:cBhvr>
                                            <p:cTn id="55" dur="1" fill="hold">
                                              <p:stCondLst>
                                                <p:cond delay="0"/>
                                              </p:stCondLst>
                                            </p:cTn>
                                            <p:tgtEl>
                                              <p:spTgt spid="37"/>
                                            </p:tgtEl>
                                            <p:attrNameLst>
                                              <p:attrName>style.visibility</p:attrName>
                                            </p:attrNameLst>
                                          </p:cBhvr>
                                          <p:to>
                                            <p:strVal val="visible"/>
                                          </p:to>
                                        </p:set>
                                        <p:animEffect transition="in" filter="wipe(left)">
                                          <p:cBhvr>
                                            <p:cTn id="56" dur="100"/>
                                            <p:tgtEl>
                                              <p:spTgt spid="37"/>
                                            </p:tgtEl>
                                          </p:cBhvr>
                                        </p:animEffect>
                                      </p:childTnLst>
                                    </p:cTn>
                                  </p:par>
                                  <p:par>
                                    <p:cTn id="57" presetID="36" presetClass="emph" presetSubtype="0" fill="hold" grpId="1" nodeType="withEffect">
                                      <p:stCondLst>
                                        <p:cond delay="0"/>
                                      </p:stCondLst>
                                      <p:iterate type="lt">
                                        <p:tmPct val="30000"/>
                                      </p:iterate>
                                      <p:childTnLst>
                                        <p:animScale>
                                          <p:cBhvr>
                                            <p:cTn id="58" dur="50" autoRev="1" fill="hold">
                                              <p:stCondLst>
                                                <p:cond delay="0"/>
                                              </p:stCondLst>
                                            </p:cTn>
                                            <p:tgtEl>
                                              <p:spTgt spid="37"/>
                                            </p:tgtEl>
                                          </p:cBhvr>
                                          <p:to x="80000" y="100000"/>
                                        </p:animScale>
                                        <p:anim by="(#ppt_w*0.10)" calcmode="lin" valueType="num">
                                          <p:cBhvr>
                                            <p:cTn id="59" dur="50" autoRev="1" fill="hold">
                                              <p:stCondLst>
                                                <p:cond delay="0"/>
                                              </p:stCondLst>
                                            </p:cTn>
                                            <p:tgtEl>
                                              <p:spTgt spid="37"/>
                                            </p:tgtEl>
                                            <p:attrNameLst>
                                              <p:attrName>ppt_x</p:attrName>
                                            </p:attrNameLst>
                                          </p:cBhvr>
                                        </p:anim>
                                        <p:anim by="(-#ppt_w*0.10)" calcmode="lin" valueType="num">
                                          <p:cBhvr>
                                            <p:cTn id="60" dur="50" autoRev="1" fill="hold">
                                              <p:stCondLst>
                                                <p:cond delay="0"/>
                                              </p:stCondLst>
                                            </p:cTn>
                                            <p:tgtEl>
                                              <p:spTgt spid="37"/>
                                            </p:tgtEl>
                                            <p:attrNameLst>
                                              <p:attrName>ppt_y</p:attrName>
                                            </p:attrNameLst>
                                          </p:cBhvr>
                                        </p:anim>
                                        <p:animRot by="-480000">
                                          <p:cBhvr>
                                            <p:cTn id="61" dur="50" autoRev="1" fill="hold">
                                              <p:stCondLst>
                                                <p:cond delay="0"/>
                                              </p:stCondLst>
                                            </p:cTn>
                                            <p:tgtEl>
                                              <p:spTgt spid="37"/>
                                            </p:tgtEl>
                                            <p:attrNameLst>
                                              <p:attrName>r</p:attrName>
                                            </p:attrNameLst>
                                          </p:cBhvr>
                                        </p:animRot>
                                      </p:childTnLst>
                                    </p:cTn>
                                  </p:par>
                                </p:childTnLst>
                              </p:cTn>
                            </p:par>
                            <p:par>
                              <p:cTn id="62" fill="hold">
                                <p:stCondLst>
                                  <p:cond delay="7349"/>
                                </p:stCondLst>
                                <p:childTnLst>
                                  <p:par>
                                    <p:cTn id="63" presetID="16" presetClass="entr" presetSubtype="37"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barn(outVertical)">
                                          <p:cBhvr>
                                            <p:cTn id="65" dur="500"/>
                                            <p:tgtEl>
                                              <p:spTgt spid="39"/>
                                            </p:tgtEl>
                                          </p:cBhvr>
                                        </p:animEffect>
                                      </p:childTnLst>
                                    </p:cTn>
                                  </p:par>
                                </p:childTnLst>
                              </p:cTn>
                            </p:par>
                            <p:par>
                              <p:cTn id="66" fill="hold">
                                <p:stCondLst>
                                  <p:cond delay="7849"/>
                                </p:stCondLst>
                                <p:childTnLst>
                                  <p:par>
                                    <p:cTn id="67" presetID="2" presetClass="entr" presetSubtype="1"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additive="base">
                                            <p:cTn id="69" dur="500" fill="hold"/>
                                            <p:tgtEl>
                                              <p:spTgt spid="38"/>
                                            </p:tgtEl>
                                            <p:attrNameLst>
                                              <p:attrName>ppt_x</p:attrName>
                                            </p:attrNameLst>
                                          </p:cBhvr>
                                          <p:tavLst>
                                            <p:tav tm="0">
                                              <p:val>
                                                <p:strVal val="#ppt_x"/>
                                              </p:val>
                                            </p:tav>
                                            <p:tav tm="100000">
                                              <p:val>
                                                <p:strVal val="#ppt_x"/>
                                              </p:val>
                                            </p:tav>
                                          </p:tavLst>
                                        </p:anim>
                                        <p:anim calcmode="lin" valueType="num">
                                          <p:cBhvr additive="base">
                                            <p:cTn id="70" dur="500" fill="hold"/>
                                            <p:tgtEl>
                                              <p:spTgt spid="38"/>
                                            </p:tgtEl>
                                            <p:attrNameLst>
                                              <p:attrName>ppt_y</p:attrName>
                                            </p:attrNameLst>
                                          </p:cBhvr>
                                          <p:tavLst>
                                            <p:tav tm="0">
                                              <p:val>
                                                <p:strVal val="0-#ppt_h/2"/>
                                              </p:val>
                                            </p:tav>
                                            <p:tav tm="100000">
                                              <p:val>
                                                <p:strVal val="#ppt_y"/>
                                              </p:val>
                                            </p:tav>
                                          </p:tavLst>
                                        </p:anim>
                                      </p:childTnLst>
                                    </p:cTn>
                                  </p:par>
                                </p:childTnLst>
                              </p:cTn>
                            </p:par>
                            <p:par>
                              <p:cTn id="71" fill="hold">
                                <p:stCondLst>
                                  <p:cond delay="8349"/>
                                </p:stCondLst>
                                <p:childTnLst>
                                  <p:par>
                                    <p:cTn id="72" presetID="22" presetClass="entr" presetSubtype="8" fill="hold" grpId="0" nodeType="afterEffect">
                                      <p:stCondLst>
                                        <p:cond delay="0"/>
                                      </p:stCondLst>
                                      <p:iterate type="lt">
                                        <p:tmPct val="30000"/>
                                      </p:iterate>
                                      <p:childTnLst>
                                        <p:set>
                                          <p:cBhvr>
                                            <p:cTn id="73" dur="1" fill="hold">
                                              <p:stCondLst>
                                                <p:cond delay="0"/>
                                              </p:stCondLst>
                                            </p:cTn>
                                            <p:tgtEl>
                                              <p:spTgt spid="40"/>
                                            </p:tgtEl>
                                            <p:attrNameLst>
                                              <p:attrName>style.visibility</p:attrName>
                                            </p:attrNameLst>
                                          </p:cBhvr>
                                          <p:to>
                                            <p:strVal val="visible"/>
                                          </p:to>
                                        </p:set>
                                        <p:animEffect transition="in" filter="wipe(left)">
                                          <p:cBhvr>
                                            <p:cTn id="74" dur="100"/>
                                            <p:tgtEl>
                                              <p:spTgt spid="40"/>
                                            </p:tgtEl>
                                          </p:cBhvr>
                                        </p:animEffect>
                                      </p:childTnLst>
                                    </p:cTn>
                                  </p:par>
                                  <p:par>
                                    <p:cTn id="75" presetID="36" presetClass="emph" presetSubtype="0" fill="hold" grpId="1" nodeType="withEffect">
                                      <p:stCondLst>
                                        <p:cond delay="0"/>
                                      </p:stCondLst>
                                      <p:iterate type="lt">
                                        <p:tmPct val="30000"/>
                                      </p:iterate>
                                      <p:childTnLst>
                                        <p:animScale>
                                          <p:cBhvr>
                                            <p:cTn id="76" dur="50" autoRev="1" fill="hold">
                                              <p:stCondLst>
                                                <p:cond delay="0"/>
                                              </p:stCondLst>
                                            </p:cTn>
                                            <p:tgtEl>
                                              <p:spTgt spid="40"/>
                                            </p:tgtEl>
                                          </p:cBhvr>
                                          <p:to x="80000" y="100000"/>
                                        </p:animScale>
                                        <p:anim by="(#ppt_w*0.10)" calcmode="lin" valueType="num">
                                          <p:cBhvr>
                                            <p:cTn id="77" dur="50" autoRev="1" fill="hold">
                                              <p:stCondLst>
                                                <p:cond delay="0"/>
                                              </p:stCondLst>
                                            </p:cTn>
                                            <p:tgtEl>
                                              <p:spTgt spid="40"/>
                                            </p:tgtEl>
                                            <p:attrNameLst>
                                              <p:attrName>ppt_x</p:attrName>
                                            </p:attrNameLst>
                                          </p:cBhvr>
                                        </p:anim>
                                        <p:anim by="(-#ppt_w*0.10)" calcmode="lin" valueType="num">
                                          <p:cBhvr>
                                            <p:cTn id="78" dur="50" autoRev="1" fill="hold">
                                              <p:stCondLst>
                                                <p:cond delay="0"/>
                                              </p:stCondLst>
                                            </p:cTn>
                                            <p:tgtEl>
                                              <p:spTgt spid="40"/>
                                            </p:tgtEl>
                                            <p:attrNameLst>
                                              <p:attrName>ppt_y</p:attrName>
                                            </p:attrNameLst>
                                          </p:cBhvr>
                                        </p:anim>
                                        <p:animRot by="-480000">
                                          <p:cBhvr>
                                            <p:cTn id="79" dur="50" autoRev="1" fill="hold">
                                              <p:stCondLst>
                                                <p:cond delay="0"/>
                                              </p:stCondLst>
                                            </p:cTn>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29" grpId="0" animBg="1"/>
          <p:bldP spid="30" grpId="0" animBg="1"/>
          <p:bldP spid="34" grpId="0"/>
          <p:bldP spid="34" grpId="1"/>
          <p:bldP spid="35" grpId="0" animBg="1"/>
          <p:bldP spid="36" grpId="0" animBg="1"/>
          <p:bldP spid="37" grpId="0"/>
          <p:bldP spid="37" grpId="1"/>
          <p:bldP spid="38" grpId="0" animBg="1"/>
          <p:bldP spid="39" grpId="0" animBg="1"/>
          <p:bldP spid="40" grpId="0"/>
          <p:bldP spid="40" grpId="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7" name="Group 66"/>
          <p:cNvGrpSpPr/>
          <p:nvPr/>
        </p:nvGrpSpPr>
        <p:grpSpPr bwMode="auto">
          <a:xfrm>
            <a:off x="395641" y="986284"/>
            <a:ext cx="4453517" cy="3745706"/>
            <a:chOff x="720" y="839"/>
            <a:chExt cx="3740" cy="3146"/>
          </a:xfrm>
          <a:solidFill>
            <a:schemeClr val="accent1"/>
          </a:solidFill>
        </p:grpSpPr>
        <p:sp>
          <p:nvSpPr>
            <p:cNvPr id="8" name="Freeform 67"/>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bg1">
                  <a:lumMod val="95000"/>
                </a:schemeClr>
              </a:solidFill>
              <a:prstDash val="solid"/>
              <a:round/>
            </a:ln>
          </p:spPr>
          <p:txBody>
            <a:bodyPr/>
            <a:lstStyle/>
            <a:p>
              <a:endParaRPr lang="zh-CN" altLang="en-US"/>
            </a:p>
          </p:txBody>
        </p:sp>
        <p:sp>
          <p:nvSpPr>
            <p:cNvPr id="9" name="Freeform 68"/>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bg1">
                  <a:lumMod val="95000"/>
                </a:schemeClr>
              </a:solidFill>
              <a:prstDash val="solid"/>
              <a:round/>
            </a:ln>
          </p:spPr>
          <p:txBody>
            <a:bodyPr/>
            <a:lstStyle/>
            <a:p>
              <a:endParaRPr lang="zh-CN" altLang="en-US"/>
            </a:p>
          </p:txBody>
        </p:sp>
        <p:sp>
          <p:nvSpPr>
            <p:cNvPr id="10" name="Freeform 69"/>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7"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bg1">
                  <a:lumMod val="95000"/>
                </a:schemeClr>
              </a:solidFill>
              <a:prstDash val="solid"/>
              <a:round/>
            </a:ln>
          </p:spPr>
          <p:txBody>
            <a:bodyPr/>
            <a:lstStyle/>
            <a:p>
              <a:endParaRPr lang="zh-CN" altLang="en-US"/>
            </a:p>
          </p:txBody>
        </p:sp>
        <p:sp>
          <p:nvSpPr>
            <p:cNvPr id="11" name="Freeform 70"/>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7"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bg1">
                  <a:lumMod val="95000"/>
                </a:schemeClr>
              </a:solidFill>
              <a:prstDash val="solid"/>
              <a:round/>
            </a:ln>
          </p:spPr>
          <p:txBody>
            <a:bodyPr/>
            <a:lstStyle/>
            <a:p>
              <a:endParaRPr lang="zh-CN" altLang="en-US"/>
            </a:p>
          </p:txBody>
        </p:sp>
        <p:sp>
          <p:nvSpPr>
            <p:cNvPr id="12" name="Freeform 71"/>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bg1">
                  <a:lumMod val="95000"/>
                </a:schemeClr>
              </a:solidFill>
              <a:prstDash val="solid"/>
              <a:round/>
            </a:ln>
          </p:spPr>
          <p:txBody>
            <a:bodyPr/>
            <a:lstStyle/>
            <a:p>
              <a:endParaRPr lang="zh-CN" altLang="en-US"/>
            </a:p>
          </p:txBody>
        </p:sp>
        <p:sp>
          <p:nvSpPr>
            <p:cNvPr id="13" name="Freeform 72"/>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bg1">
                  <a:lumMod val="95000"/>
                </a:schemeClr>
              </a:solidFill>
              <a:prstDash val="solid"/>
              <a:round/>
            </a:ln>
          </p:spPr>
          <p:txBody>
            <a:bodyPr/>
            <a:lstStyle/>
            <a:p>
              <a:endParaRPr lang="zh-CN" altLang="en-US"/>
            </a:p>
          </p:txBody>
        </p:sp>
        <p:sp>
          <p:nvSpPr>
            <p:cNvPr id="14" name="Freeform 73"/>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bg1">
                  <a:lumMod val="95000"/>
                </a:schemeClr>
              </a:solidFill>
              <a:prstDash val="solid"/>
              <a:round/>
            </a:ln>
          </p:spPr>
          <p:txBody>
            <a:bodyPr/>
            <a:lstStyle/>
            <a:p>
              <a:endParaRPr lang="zh-CN" altLang="en-US"/>
            </a:p>
          </p:txBody>
        </p:sp>
        <p:sp>
          <p:nvSpPr>
            <p:cNvPr id="15" name="Freeform 74"/>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bg1">
                  <a:lumMod val="95000"/>
                </a:schemeClr>
              </a:solidFill>
              <a:prstDash val="solid"/>
              <a:round/>
            </a:ln>
          </p:spPr>
          <p:txBody>
            <a:bodyPr/>
            <a:lstStyle/>
            <a:p>
              <a:endParaRPr lang="zh-CN" altLang="en-US"/>
            </a:p>
          </p:txBody>
        </p:sp>
        <p:sp>
          <p:nvSpPr>
            <p:cNvPr id="16" name="Freeform 75"/>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bg1">
                  <a:lumMod val="95000"/>
                </a:schemeClr>
              </a:solidFill>
              <a:prstDash val="solid"/>
              <a:round/>
            </a:ln>
          </p:spPr>
          <p:txBody>
            <a:bodyPr/>
            <a:lstStyle/>
            <a:p>
              <a:endParaRPr lang="zh-CN" altLang="en-US"/>
            </a:p>
          </p:txBody>
        </p:sp>
        <p:sp>
          <p:nvSpPr>
            <p:cNvPr id="17" name="Freeform 76"/>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bg1">
                  <a:lumMod val="95000"/>
                </a:schemeClr>
              </a:solidFill>
              <a:prstDash val="solid"/>
              <a:round/>
            </a:ln>
          </p:spPr>
          <p:txBody>
            <a:bodyPr/>
            <a:lstStyle/>
            <a:p>
              <a:endParaRPr lang="zh-CN" altLang="en-US"/>
            </a:p>
          </p:txBody>
        </p:sp>
        <p:sp>
          <p:nvSpPr>
            <p:cNvPr id="18" name="Freeform 77"/>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bg1">
                  <a:lumMod val="95000"/>
                </a:schemeClr>
              </a:solidFill>
              <a:prstDash val="solid"/>
              <a:round/>
            </a:ln>
          </p:spPr>
          <p:txBody>
            <a:bodyPr/>
            <a:lstStyle/>
            <a:p>
              <a:endParaRPr lang="zh-CN" altLang="en-US"/>
            </a:p>
          </p:txBody>
        </p:sp>
        <p:sp>
          <p:nvSpPr>
            <p:cNvPr id="19" name="Freeform 78"/>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bg1">
                  <a:lumMod val="95000"/>
                </a:schemeClr>
              </a:solidFill>
              <a:prstDash val="solid"/>
              <a:round/>
            </a:ln>
          </p:spPr>
          <p:txBody>
            <a:bodyPr/>
            <a:lstStyle/>
            <a:p>
              <a:endParaRPr lang="zh-CN" altLang="en-US"/>
            </a:p>
          </p:txBody>
        </p:sp>
        <p:sp>
          <p:nvSpPr>
            <p:cNvPr id="20" name="Freeform 79"/>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bg1">
                  <a:lumMod val="95000"/>
                </a:schemeClr>
              </a:solidFill>
              <a:prstDash val="solid"/>
              <a:round/>
            </a:ln>
          </p:spPr>
          <p:txBody>
            <a:bodyPr/>
            <a:lstStyle/>
            <a:p>
              <a:endParaRPr lang="zh-CN" altLang="en-US"/>
            </a:p>
          </p:txBody>
        </p:sp>
        <p:sp>
          <p:nvSpPr>
            <p:cNvPr id="21" name="Freeform 80"/>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bg1">
                  <a:lumMod val="95000"/>
                </a:schemeClr>
              </a:solidFill>
              <a:prstDash val="solid"/>
              <a:round/>
            </a:ln>
          </p:spPr>
          <p:txBody>
            <a:bodyPr/>
            <a:lstStyle/>
            <a:p>
              <a:endParaRPr lang="zh-CN" altLang="en-US"/>
            </a:p>
          </p:txBody>
        </p:sp>
        <p:sp>
          <p:nvSpPr>
            <p:cNvPr id="22" name="Freeform 81"/>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bg1">
                  <a:lumMod val="95000"/>
                </a:schemeClr>
              </a:solidFill>
              <a:prstDash val="solid"/>
              <a:round/>
            </a:ln>
          </p:spPr>
          <p:txBody>
            <a:bodyPr/>
            <a:lstStyle/>
            <a:p>
              <a:endParaRPr lang="zh-CN" altLang="en-US"/>
            </a:p>
          </p:txBody>
        </p:sp>
        <p:sp>
          <p:nvSpPr>
            <p:cNvPr id="23" name="Freeform 82"/>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bg1">
                  <a:lumMod val="95000"/>
                </a:schemeClr>
              </a:solidFill>
              <a:prstDash val="solid"/>
              <a:round/>
            </a:ln>
          </p:spPr>
          <p:txBody>
            <a:bodyPr/>
            <a:lstStyle/>
            <a:p>
              <a:endParaRPr lang="zh-CN" altLang="en-US"/>
            </a:p>
          </p:txBody>
        </p:sp>
        <p:sp>
          <p:nvSpPr>
            <p:cNvPr id="24" name="Freeform 83"/>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bg1">
                  <a:lumMod val="95000"/>
                </a:schemeClr>
              </a:solidFill>
              <a:prstDash val="solid"/>
              <a:round/>
            </a:ln>
          </p:spPr>
          <p:txBody>
            <a:bodyPr/>
            <a:lstStyle/>
            <a:p>
              <a:endParaRPr lang="zh-CN" altLang="en-US"/>
            </a:p>
          </p:txBody>
        </p:sp>
        <p:sp>
          <p:nvSpPr>
            <p:cNvPr id="25" name="Freeform 84"/>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bg1">
                  <a:lumMod val="95000"/>
                </a:schemeClr>
              </a:solidFill>
              <a:prstDash val="solid"/>
              <a:round/>
            </a:ln>
          </p:spPr>
          <p:txBody>
            <a:bodyPr/>
            <a:lstStyle/>
            <a:p>
              <a:endParaRPr lang="zh-CN" altLang="en-US"/>
            </a:p>
          </p:txBody>
        </p:sp>
        <p:sp>
          <p:nvSpPr>
            <p:cNvPr id="26" name="Freeform 85"/>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bg1">
                  <a:lumMod val="95000"/>
                </a:schemeClr>
              </a:solidFill>
              <a:prstDash val="solid"/>
              <a:round/>
            </a:ln>
          </p:spPr>
          <p:txBody>
            <a:bodyPr/>
            <a:lstStyle/>
            <a:p>
              <a:endParaRPr lang="zh-CN" altLang="en-US"/>
            </a:p>
          </p:txBody>
        </p:sp>
        <p:sp>
          <p:nvSpPr>
            <p:cNvPr id="27" name="Freeform 86"/>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bg1">
                  <a:lumMod val="95000"/>
                </a:schemeClr>
              </a:solidFill>
              <a:prstDash val="solid"/>
              <a:round/>
            </a:ln>
          </p:spPr>
          <p:txBody>
            <a:bodyPr/>
            <a:lstStyle/>
            <a:p>
              <a:endParaRPr lang="zh-CN" altLang="en-US"/>
            </a:p>
          </p:txBody>
        </p:sp>
        <p:sp>
          <p:nvSpPr>
            <p:cNvPr id="28" name="Freeform 87"/>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bg1">
                  <a:lumMod val="95000"/>
                </a:schemeClr>
              </a:solidFill>
              <a:prstDash val="solid"/>
              <a:round/>
            </a:ln>
          </p:spPr>
          <p:txBody>
            <a:bodyPr/>
            <a:lstStyle/>
            <a:p>
              <a:endParaRPr lang="zh-CN" altLang="en-US"/>
            </a:p>
          </p:txBody>
        </p:sp>
        <p:sp>
          <p:nvSpPr>
            <p:cNvPr id="29" name="Freeform 88"/>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bg1">
                  <a:lumMod val="95000"/>
                </a:schemeClr>
              </a:solidFill>
              <a:prstDash val="solid"/>
              <a:round/>
            </a:ln>
          </p:spPr>
          <p:txBody>
            <a:bodyPr/>
            <a:lstStyle/>
            <a:p>
              <a:endParaRPr lang="zh-CN" altLang="en-US"/>
            </a:p>
          </p:txBody>
        </p:sp>
        <p:sp>
          <p:nvSpPr>
            <p:cNvPr id="30" name="Freeform 89"/>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bg1">
                  <a:lumMod val="95000"/>
                </a:schemeClr>
              </a:solidFill>
              <a:prstDash val="solid"/>
              <a:round/>
            </a:ln>
          </p:spPr>
          <p:txBody>
            <a:bodyPr/>
            <a:lstStyle/>
            <a:p>
              <a:endParaRPr lang="zh-CN" altLang="en-US"/>
            </a:p>
          </p:txBody>
        </p:sp>
        <p:sp>
          <p:nvSpPr>
            <p:cNvPr id="31" name="Freeform 90"/>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bg1">
                  <a:lumMod val="95000"/>
                </a:schemeClr>
              </a:solidFill>
              <a:prstDash val="solid"/>
              <a:round/>
            </a:ln>
          </p:spPr>
          <p:txBody>
            <a:bodyPr/>
            <a:lstStyle/>
            <a:p>
              <a:endParaRPr lang="zh-CN" altLang="en-US"/>
            </a:p>
          </p:txBody>
        </p:sp>
        <p:sp>
          <p:nvSpPr>
            <p:cNvPr id="32" name="Freeform 91"/>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bg1">
                  <a:lumMod val="95000"/>
                </a:schemeClr>
              </a:solidFill>
              <a:prstDash val="solid"/>
              <a:round/>
            </a:ln>
          </p:spPr>
          <p:txBody>
            <a:bodyPr/>
            <a:lstStyle/>
            <a:p>
              <a:endParaRPr lang="zh-CN" altLang="en-US"/>
            </a:p>
          </p:txBody>
        </p:sp>
        <p:sp>
          <p:nvSpPr>
            <p:cNvPr id="33" name="Freeform 92"/>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bg1">
                  <a:lumMod val="95000"/>
                </a:schemeClr>
              </a:solidFill>
              <a:prstDash val="solid"/>
              <a:round/>
            </a:ln>
          </p:spPr>
          <p:txBody>
            <a:bodyPr/>
            <a:lstStyle/>
            <a:p>
              <a:endParaRPr lang="zh-CN" altLang="en-US"/>
            </a:p>
          </p:txBody>
        </p:sp>
        <p:sp>
          <p:nvSpPr>
            <p:cNvPr id="34" name="Freeform 93"/>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bg1">
                  <a:lumMod val="95000"/>
                </a:schemeClr>
              </a:solidFill>
              <a:prstDash val="solid"/>
              <a:round/>
            </a:ln>
          </p:spPr>
          <p:txBody>
            <a:bodyPr/>
            <a:lstStyle/>
            <a:p>
              <a:endParaRPr lang="zh-CN" altLang="en-US"/>
            </a:p>
          </p:txBody>
        </p:sp>
        <p:sp>
          <p:nvSpPr>
            <p:cNvPr id="35" name="Freeform 94"/>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bg1">
                  <a:lumMod val="95000"/>
                </a:schemeClr>
              </a:solidFill>
              <a:prstDash val="solid"/>
              <a:round/>
            </a:ln>
          </p:spPr>
          <p:txBody>
            <a:bodyPr/>
            <a:lstStyle/>
            <a:p>
              <a:endParaRPr lang="zh-CN" altLang="en-US"/>
            </a:p>
          </p:txBody>
        </p:sp>
        <p:sp>
          <p:nvSpPr>
            <p:cNvPr id="36" name="Freeform 95"/>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bg1">
                  <a:lumMod val="95000"/>
                </a:schemeClr>
              </a:solidFill>
              <a:prstDash val="solid"/>
              <a:round/>
            </a:ln>
          </p:spPr>
          <p:txBody>
            <a:bodyPr/>
            <a:lstStyle/>
            <a:p>
              <a:endParaRPr lang="zh-CN" altLang="en-US"/>
            </a:p>
          </p:txBody>
        </p:sp>
        <p:sp>
          <p:nvSpPr>
            <p:cNvPr id="37" name="Freeform 96"/>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bg1">
                  <a:lumMod val="95000"/>
                </a:schemeClr>
              </a:solidFill>
              <a:prstDash val="solid"/>
              <a:round/>
            </a:ln>
          </p:spPr>
          <p:txBody>
            <a:bodyPr/>
            <a:lstStyle/>
            <a:p>
              <a:endParaRPr lang="zh-CN" altLang="en-US"/>
            </a:p>
          </p:txBody>
        </p:sp>
        <p:sp>
          <p:nvSpPr>
            <p:cNvPr id="38" name="Freeform 97"/>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bg1">
                  <a:lumMod val="95000"/>
                </a:schemeClr>
              </a:solidFill>
              <a:prstDash val="solid"/>
              <a:round/>
            </a:ln>
          </p:spPr>
          <p:txBody>
            <a:bodyPr/>
            <a:lstStyle/>
            <a:p>
              <a:endParaRPr lang="zh-CN" altLang="en-US"/>
            </a:p>
          </p:txBody>
        </p:sp>
        <p:sp>
          <p:nvSpPr>
            <p:cNvPr id="39" name="Freeform 98"/>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bg1">
                  <a:lumMod val="95000"/>
                </a:schemeClr>
              </a:solidFill>
              <a:prstDash val="solid"/>
              <a:round/>
            </a:ln>
          </p:spPr>
          <p:txBody>
            <a:bodyPr/>
            <a:lstStyle/>
            <a:p>
              <a:endParaRPr lang="zh-CN" altLang="en-US"/>
            </a:p>
          </p:txBody>
        </p:sp>
        <p:sp>
          <p:nvSpPr>
            <p:cNvPr id="40" name="Freeform 99"/>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bg1">
                  <a:lumMod val="95000"/>
                </a:schemeClr>
              </a:solidFill>
              <a:prstDash val="solid"/>
              <a:round/>
            </a:ln>
          </p:spPr>
          <p:txBody>
            <a:bodyPr/>
            <a:lstStyle/>
            <a:p>
              <a:endParaRPr lang="zh-CN" altLang="en-US"/>
            </a:p>
          </p:txBody>
        </p:sp>
        <p:sp>
          <p:nvSpPr>
            <p:cNvPr id="41" name="Freeform 100"/>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bg1">
                  <a:lumMod val="95000"/>
                </a:schemeClr>
              </a:solidFill>
              <a:prstDash val="solid"/>
              <a:round/>
            </a:ln>
          </p:spPr>
          <p:txBody>
            <a:bodyPr/>
            <a:lstStyle/>
            <a:p>
              <a:endParaRPr lang="zh-CN" altLang="en-US"/>
            </a:p>
          </p:txBody>
        </p:sp>
        <p:sp>
          <p:nvSpPr>
            <p:cNvPr id="42" name="Freeform 101"/>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bg1">
                  <a:lumMod val="95000"/>
                </a:schemeClr>
              </a:solidFill>
              <a:prstDash val="solid"/>
              <a:round/>
            </a:ln>
          </p:spPr>
          <p:txBody>
            <a:bodyPr/>
            <a:lstStyle/>
            <a:p>
              <a:endParaRPr lang="zh-CN" altLang="en-US"/>
            </a:p>
          </p:txBody>
        </p:sp>
        <p:sp>
          <p:nvSpPr>
            <p:cNvPr id="43" name="Freeform 102"/>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bg1">
                  <a:lumMod val="95000"/>
                </a:schemeClr>
              </a:solidFill>
              <a:prstDash val="solid"/>
              <a:round/>
            </a:ln>
          </p:spPr>
          <p:txBody>
            <a:bodyPr/>
            <a:lstStyle/>
            <a:p>
              <a:endParaRPr lang="zh-CN" altLang="en-US"/>
            </a:p>
          </p:txBody>
        </p:sp>
        <p:sp>
          <p:nvSpPr>
            <p:cNvPr id="44" name="Freeform 103"/>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bg1">
                  <a:lumMod val="95000"/>
                </a:schemeClr>
              </a:solidFill>
              <a:prstDash val="solid"/>
              <a:round/>
            </a:ln>
          </p:spPr>
          <p:txBody>
            <a:bodyPr/>
            <a:lstStyle/>
            <a:p>
              <a:endParaRPr lang="zh-CN" altLang="en-US"/>
            </a:p>
          </p:txBody>
        </p:sp>
        <p:sp>
          <p:nvSpPr>
            <p:cNvPr id="45" name="Freeform 104"/>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bg1">
                  <a:lumMod val="95000"/>
                </a:schemeClr>
              </a:solidFill>
              <a:prstDash val="solid"/>
              <a:round/>
            </a:ln>
          </p:spPr>
          <p:txBody>
            <a:bodyPr/>
            <a:lstStyle/>
            <a:p>
              <a:endParaRPr lang="zh-CN" altLang="en-US"/>
            </a:p>
          </p:txBody>
        </p:sp>
        <p:sp>
          <p:nvSpPr>
            <p:cNvPr id="46" name="Freeform 105"/>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bg1">
                  <a:lumMod val="95000"/>
                </a:schemeClr>
              </a:solidFill>
              <a:prstDash val="solid"/>
              <a:round/>
            </a:ln>
          </p:spPr>
          <p:txBody>
            <a:bodyPr/>
            <a:lstStyle/>
            <a:p>
              <a:endParaRPr lang="zh-CN" altLang="en-US"/>
            </a:p>
          </p:txBody>
        </p:sp>
        <p:sp>
          <p:nvSpPr>
            <p:cNvPr id="47" name="Freeform 106"/>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bg1">
                  <a:lumMod val="95000"/>
                </a:schemeClr>
              </a:solidFill>
              <a:prstDash val="solid"/>
              <a:round/>
            </a:ln>
          </p:spPr>
          <p:txBody>
            <a:bodyPr/>
            <a:lstStyle/>
            <a:p>
              <a:endParaRPr lang="zh-CN" altLang="en-US"/>
            </a:p>
          </p:txBody>
        </p:sp>
        <p:sp>
          <p:nvSpPr>
            <p:cNvPr id="48" name="Freeform 107"/>
            <p:cNvSpPr/>
            <p:nvPr/>
          </p:nvSpPr>
          <p:spPr bwMode="gray">
            <a:xfrm>
              <a:off x="2017"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bg1">
                  <a:lumMod val="95000"/>
                </a:schemeClr>
              </a:solidFill>
              <a:prstDash val="solid"/>
              <a:round/>
            </a:ln>
          </p:spPr>
          <p:txBody>
            <a:bodyPr/>
            <a:lstStyle/>
            <a:p>
              <a:endParaRPr lang="zh-CN" altLang="en-US"/>
            </a:p>
          </p:txBody>
        </p:sp>
        <p:sp>
          <p:nvSpPr>
            <p:cNvPr id="49" name="Freeform 108"/>
            <p:cNvSpPr/>
            <p:nvPr/>
          </p:nvSpPr>
          <p:spPr bwMode="gray">
            <a:xfrm>
              <a:off x="2017"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bg1">
                  <a:lumMod val="95000"/>
                </a:schemeClr>
              </a:solidFill>
              <a:prstDash val="solid"/>
              <a:round/>
            </a:ln>
          </p:spPr>
          <p:txBody>
            <a:bodyPr/>
            <a:lstStyle/>
            <a:p>
              <a:endParaRPr lang="zh-CN" altLang="en-US"/>
            </a:p>
          </p:txBody>
        </p:sp>
        <p:sp>
          <p:nvSpPr>
            <p:cNvPr id="50" name="Freeform 109"/>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bg1">
                  <a:lumMod val="95000"/>
                </a:schemeClr>
              </a:solidFill>
              <a:prstDash val="solid"/>
              <a:round/>
            </a:ln>
          </p:spPr>
          <p:txBody>
            <a:bodyPr/>
            <a:lstStyle/>
            <a:p>
              <a:endParaRPr lang="zh-CN" altLang="en-US"/>
            </a:p>
          </p:txBody>
        </p:sp>
        <p:sp>
          <p:nvSpPr>
            <p:cNvPr id="51" name="Freeform 110"/>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bg1">
                  <a:lumMod val="95000"/>
                </a:schemeClr>
              </a:solidFill>
              <a:prstDash val="solid"/>
              <a:round/>
            </a:ln>
          </p:spPr>
          <p:txBody>
            <a:bodyPr/>
            <a:lstStyle/>
            <a:p>
              <a:endParaRPr lang="zh-CN" altLang="en-US"/>
            </a:p>
          </p:txBody>
        </p:sp>
        <p:sp>
          <p:nvSpPr>
            <p:cNvPr id="52" name="Freeform 111"/>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bg1">
                  <a:lumMod val="95000"/>
                </a:schemeClr>
              </a:solidFill>
              <a:prstDash val="solid"/>
              <a:round/>
            </a:ln>
          </p:spPr>
          <p:txBody>
            <a:bodyPr/>
            <a:lstStyle/>
            <a:p>
              <a:endParaRPr lang="zh-CN" altLang="en-US"/>
            </a:p>
          </p:txBody>
        </p:sp>
        <p:sp>
          <p:nvSpPr>
            <p:cNvPr id="53" name="Freeform 112"/>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bg1">
                  <a:lumMod val="95000"/>
                </a:schemeClr>
              </a:solidFill>
              <a:prstDash val="solid"/>
              <a:round/>
            </a:ln>
          </p:spPr>
          <p:txBody>
            <a:bodyPr/>
            <a:lstStyle/>
            <a:p>
              <a:endParaRPr lang="zh-CN" altLang="en-US"/>
            </a:p>
          </p:txBody>
        </p:sp>
        <p:sp>
          <p:nvSpPr>
            <p:cNvPr id="54" name="Freeform 113"/>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bg1">
                  <a:lumMod val="95000"/>
                </a:schemeClr>
              </a:solidFill>
              <a:prstDash val="solid"/>
              <a:round/>
            </a:ln>
          </p:spPr>
          <p:txBody>
            <a:bodyPr/>
            <a:lstStyle/>
            <a:p>
              <a:endParaRPr lang="zh-CN" altLang="en-US"/>
            </a:p>
          </p:txBody>
        </p:sp>
        <p:sp>
          <p:nvSpPr>
            <p:cNvPr id="55" name="Freeform 114"/>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bg1">
                  <a:lumMod val="95000"/>
                </a:schemeClr>
              </a:solidFill>
              <a:prstDash val="solid"/>
              <a:round/>
            </a:ln>
          </p:spPr>
          <p:txBody>
            <a:bodyPr/>
            <a:lstStyle/>
            <a:p>
              <a:endParaRPr lang="zh-CN" altLang="en-US"/>
            </a:p>
          </p:txBody>
        </p:sp>
        <p:sp>
          <p:nvSpPr>
            <p:cNvPr id="56" name="Freeform 115"/>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bg1">
                  <a:lumMod val="95000"/>
                </a:schemeClr>
              </a:solidFill>
              <a:prstDash val="solid"/>
              <a:round/>
            </a:ln>
          </p:spPr>
          <p:txBody>
            <a:bodyPr/>
            <a:lstStyle/>
            <a:p>
              <a:endParaRPr lang="zh-CN" altLang="en-US"/>
            </a:p>
          </p:txBody>
        </p:sp>
        <p:sp>
          <p:nvSpPr>
            <p:cNvPr id="57" name="Freeform 116"/>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bg1">
                  <a:lumMod val="95000"/>
                </a:schemeClr>
              </a:solidFill>
              <a:prstDash val="solid"/>
              <a:round/>
            </a:ln>
          </p:spPr>
          <p:txBody>
            <a:bodyPr/>
            <a:lstStyle/>
            <a:p>
              <a:endParaRPr lang="zh-CN" altLang="en-US"/>
            </a:p>
          </p:txBody>
        </p:sp>
        <p:sp>
          <p:nvSpPr>
            <p:cNvPr id="58" name="Freeform 117"/>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bg1">
                  <a:lumMod val="95000"/>
                </a:schemeClr>
              </a:solidFill>
              <a:prstDash val="solid"/>
              <a:round/>
            </a:ln>
          </p:spPr>
          <p:txBody>
            <a:bodyPr/>
            <a:lstStyle/>
            <a:p>
              <a:endParaRPr lang="zh-CN" altLang="en-US"/>
            </a:p>
          </p:txBody>
        </p:sp>
        <p:sp>
          <p:nvSpPr>
            <p:cNvPr id="59" name="Freeform 118"/>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bg1">
                  <a:lumMod val="95000"/>
                </a:schemeClr>
              </a:solidFill>
              <a:prstDash val="solid"/>
              <a:round/>
            </a:ln>
          </p:spPr>
          <p:txBody>
            <a:bodyPr/>
            <a:lstStyle/>
            <a:p>
              <a:endParaRPr lang="zh-CN" altLang="en-US"/>
            </a:p>
          </p:txBody>
        </p:sp>
        <p:sp>
          <p:nvSpPr>
            <p:cNvPr id="60" name="Freeform 119"/>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bg1">
                  <a:lumMod val="95000"/>
                </a:schemeClr>
              </a:solidFill>
              <a:prstDash val="solid"/>
              <a:round/>
            </a:ln>
          </p:spPr>
          <p:txBody>
            <a:bodyPr/>
            <a:lstStyle/>
            <a:p>
              <a:endParaRPr lang="zh-CN" altLang="en-US"/>
            </a:p>
          </p:txBody>
        </p:sp>
        <p:sp>
          <p:nvSpPr>
            <p:cNvPr id="61" name="Freeform 120"/>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bg1">
                  <a:lumMod val="95000"/>
                </a:schemeClr>
              </a:solidFill>
              <a:prstDash val="solid"/>
              <a:round/>
            </a:ln>
          </p:spPr>
          <p:txBody>
            <a:bodyPr/>
            <a:lstStyle/>
            <a:p>
              <a:endParaRPr lang="zh-CN" altLang="en-US"/>
            </a:p>
          </p:txBody>
        </p:sp>
        <p:sp>
          <p:nvSpPr>
            <p:cNvPr id="62" name="Freeform 121"/>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bg1">
                  <a:lumMod val="95000"/>
                </a:schemeClr>
              </a:solidFill>
              <a:prstDash val="solid"/>
              <a:round/>
            </a:ln>
          </p:spPr>
          <p:txBody>
            <a:bodyPr/>
            <a:lstStyle/>
            <a:p>
              <a:endParaRPr lang="zh-CN" altLang="en-US"/>
            </a:p>
          </p:txBody>
        </p:sp>
        <p:sp>
          <p:nvSpPr>
            <p:cNvPr id="63" name="Freeform 122"/>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bg1">
                  <a:lumMod val="95000"/>
                </a:schemeClr>
              </a:solidFill>
              <a:prstDash val="solid"/>
              <a:round/>
            </a:ln>
          </p:spPr>
          <p:txBody>
            <a:bodyPr/>
            <a:lstStyle/>
            <a:p>
              <a:endParaRPr lang="zh-CN" altLang="en-US"/>
            </a:p>
          </p:txBody>
        </p:sp>
        <p:sp>
          <p:nvSpPr>
            <p:cNvPr id="64" name="Freeform 123"/>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bg1">
                  <a:lumMod val="95000"/>
                </a:schemeClr>
              </a:solidFill>
              <a:prstDash val="solid"/>
              <a:round/>
            </a:ln>
          </p:spPr>
          <p:txBody>
            <a:bodyPr/>
            <a:lstStyle/>
            <a:p>
              <a:endParaRPr lang="zh-CN" altLang="en-US"/>
            </a:p>
          </p:txBody>
        </p:sp>
        <p:sp>
          <p:nvSpPr>
            <p:cNvPr id="65" name="Freeform 124"/>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bg1">
                  <a:lumMod val="95000"/>
                </a:schemeClr>
              </a:solidFill>
              <a:prstDash val="solid"/>
              <a:round/>
            </a:ln>
          </p:spPr>
          <p:txBody>
            <a:bodyPr/>
            <a:lstStyle/>
            <a:p>
              <a:endParaRPr lang="zh-CN" altLang="en-US"/>
            </a:p>
          </p:txBody>
        </p:sp>
        <p:sp>
          <p:nvSpPr>
            <p:cNvPr id="66" name="Freeform 125"/>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bg1">
                  <a:lumMod val="95000"/>
                </a:schemeClr>
              </a:solidFill>
              <a:prstDash val="solid"/>
              <a:round/>
            </a:ln>
          </p:spPr>
          <p:txBody>
            <a:bodyPr/>
            <a:lstStyle/>
            <a:p>
              <a:endParaRPr lang="zh-CN" altLang="en-US"/>
            </a:p>
          </p:txBody>
        </p:sp>
        <p:sp>
          <p:nvSpPr>
            <p:cNvPr id="67" name="Freeform 126"/>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bg1">
                  <a:lumMod val="95000"/>
                </a:schemeClr>
              </a:solidFill>
              <a:prstDash val="solid"/>
              <a:round/>
            </a:ln>
          </p:spPr>
          <p:txBody>
            <a:bodyPr/>
            <a:lstStyle/>
            <a:p>
              <a:endParaRPr lang="zh-CN" altLang="en-US"/>
            </a:p>
          </p:txBody>
        </p:sp>
        <p:sp>
          <p:nvSpPr>
            <p:cNvPr id="68" name="Freeform 127"/>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bg1">
                  <a:lumMod val="95000"/>
                </a:schemeClr>
              </a:solidFill>
              <a:prstDash val="solid"/>
              <a:round/>
            </a:ln>
          </p:spPr>
          <p:txBody>
            <a:bodyPr/>
            <a:lstStyle/>
            <a:p>
              <a:endParaRPr lang="zh-CN" altLang="en-US"/>
            </a:p>
          </p:txBody>
        </p:sp>
        <p:sp>
          <p:nvSpPr>
            <p:cNvPr id="69" name="Freeform 128"/>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bg1">
                  <a:lumMod val="95000"/>
                </a:schemeClr>
              </a:solidFill>
              <a:prstDash val="solid"/>
              <a:round/>
            </a:ln>
          </p:spPr>
          <p:txBody>
            <a:bodyPr/>
            <a:lstStyle/>
            <a:p>
              <a:endParaRPr lang="zh-CN" altLang="en-US"/>
            </a:p>
          </p:txBody>
        </p:sp>
      </p:grpSp>
      <p:sp>
        <p:nvSpPr>
          <p:cNvPr id="70" name="Freeform 78"/>
          <p:cNvSpPr/>
          <p:nvPr/>
        </p:nvSpPr>
        <p:spPr bwMode="gray">
          <a:xfrm>
            <a:off x="3334486" y="3939033"/>
            <a:ext cx="671600" cy="5715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chemeClr val="accent2"/>
          </a:solidFill>
          <a:ln w="6350">
            <a:solidFill>
              <a:srgbClr val="FFFFFF"/>
            </a:solidFill>
            <a:prstDash val="solid"/>
            <a:round/>
          </a:ln>
        </p:spPr>
        <p:txBody>
          <a:bodyPr lIns="68567" tIns="34284" rIns="68567" bIns="34284"/>
          <a:lstStyle/>
          <a:p>
            <a:endParaRPr lang="zh-CN" altLang="en-US"/>
          </a:p>
        </p:txBody>
      </p:sp>
      <p:sp>
        <p:nvSpPr>
          <p:cNvPr id="71" name="Freeform 92"/>
          <p:cNvSpPr/>
          <p:nvPr/>
        </p:nvSpPr>
        <p:spPr bwMode="gray">
          <a:xfrm>
            <a:off x="3647662" y="2615059"/>
            <a:ext cx="587055" cy="394097"/>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chemeClr val="accent2"/>
          </a:solidFill>
          <a:ln w="6350">
            <a:solidFill>
              <a:srgbClr val="FFFFFF"/>
            </a:solidFill>
            <a:prstDash val="solid"/>
            <a:round/>
          </a:ln>
        </p:spPr>
        <p:txBody>
          <a:bodyPr lIns="68567" tIns="34284" rIns="68567" bIns="34284"/>
          <a:lstStyle/>
          <a:p>
            <a:endParaRPr lang="zh-CN" altLang="en-US"/>
          </a:p>
        </p:txBody>
      </p:sp>
      <p:sp>
        <p:nvSpPr>
          <p:cNvPr id="72" name="Freeform 100"/>
          <p:cNvSpPr/>
          <p:nvPr/>
        </p:nvSpPr>
        <p:spPr bwMode="gray">
          <a:xfrm>
            <a:off x="3876292" y="2010221"/>
            <a:ext cx="512035" cy="51077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chemeClr val="accent2"/>
          </a:solidFill>
          <a:ln w="6350">
            <a:solidFill>
              <a:srgbClr val="FFFFFF"/>
            </a:solidFill>
            <a:prstDash val="solid"/>
            <a:round/>
          </a:ln>
        </p:spPr>
        <p:txBody>
          <a:bodyPr lIns="68567" tIns="34284" rIns="68567" bIns="34284"/>
          <a:lstStyle/>
          <a:p>
            <a:endParaRPr lang="zh-CN" altLang="en-US"/>
          </a:p>
        </p:txBody>
      </p:sp>
      <p:sp>
        <p:nvSpPr>
          <p:cNvPr id="73" name="Freeform 82"/>
          <p:cNvSpPr/>
          <p:nvPr/>
        </p:nvSpPr>
        <p:spPr bwMode="gray">
          <a:xfrm>
            <a:off x="4001417" y="3293714"/>
            <a:ext cx="336991" cy="378619"/>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chemeClr val="accent2"/>
          </a:solidFill>
          <a:ln w="6350">
            <a:solidFill>
              <a:srgbClr val="FFFFFF"/>
            </a:solidFill>
            <a:prstDash val="solid"/>
            <a:round/>
          </a:ln>
        </p:spPr>
        <p:txBody>
          <a:bodyPr lIns="68567" tIns="34284" rIns="68567" bIns="34284"/>
          <a:lstStyle/>
          <a:p>
            <a:endParaRPr lang="zh-CN" altLang="en-US"/>
          </a:p>
        </p:txBody>
      </p:sp>
      <p:cxnSp>
        <p:nvCxnSpPr>
          <p:cNvPr id="74" name="直接连接符 73"/>
          <p:cNvCxnSpPr/>
          <p:nvPr/>
        </p:nvCxnSpPr>
        <p:spPr>
          <a:xfrm>
            <a:off x="4326660" y="2331096"/>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4515994" y="2517428"/>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4166548" y="2713224"/>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4355883" y="2899557"/>
            <a:ext cx="1849069"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flipV="1">
            <a:off x="4278775" y="3397300"/>
            <a:ext cx="237218" cy="15359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4515994" y="3397300"/>
            <a:ext cx="168895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3784602" y="4261098"/>
            <a:ext cx="189334" cy="18633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3973935" y="4447431"/>
            <a:ext cx="214606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2" name="矩形 81"/>
          <p:cNvSpPr/>
          <p:nvPr/>
        </p:nvSpPr>
        <p:spPr>
          <a:xfrm>
            <a:off x="5027553" y="2211710"/>
            <a:ext cx="1061803" cy="253904"/>
          </a:xfrm>
          <a:prstGeom prst="rect">
            <a:avLst/>
          </a:prstGeom>
        </p:spPr>
        <p:txBody>
          <a:bodyPr wrap="none" lIns="68567" tIns="34284" rIns="68567" bIns="34284">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3" name="矩形 82"/>
          <p:cNvSpPr/>
          <p:nvPr/>
        </p:nvSpPr>
        <p:spPr>
          <a:xfrm>
            <a:off x="5027553" y="2643491"/>
            <a:ext cx="1061803" cy="253904"/>
          </a:xfrm>
          <a:prstGeom prst="rect">
            <a:avLst/>
          </a:prstGeom>
        </p:spPr>
        <p:txBody>
          <a:bodyPr wrap="none" lIns="68567" tIns="34284" rIns="68567" bIns="34284">
            <a:spAutoFit/>
          </a:bodyPr>
          <a:lstStyle/>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4" name="矩形 83"/>
          <p:cNvSpPr/>
          <p:nvPr/>
        </p:nvSpPr>
        <p:spPr>
          <a:xfrm>
            <a:off x="5027553" y="3142570"/>
            <a:ext cx="1061803" cy="253904"/>
          </a:xfrm>
          <a:prstGeom prst="rect">
            <a:avLst/>
          </a:prstGeom>
        </p:spPr>
        <p:txBody>
          <a:bodyPr wrap="none" lIns="68567" tIns="34284" rIns="68567" bIns="34284">
            <a:spAutoFit/>
          </a:bodyPr>
          <a:lstStyle/>
          <a:p>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5" name="矩形 84"/>
          <p:cNvSpPr/>
          <p:nvPr/>
        </p:nvSpPr>
        <p:spPr>
          <a:xfrm>
            <a:off x="4993600" y="4140047"/>
            <a:ext cx="1061803" cy="253904"/>
          </a:xfrm>
          <a:prstGeom prst="rect">
            <a:avLst/>
          </a:prstGeom>
        </p:spPr>
        <p:txBody>
          <a:bodyPr wrap="none" lIns="68567" tIns="34284" rIns="68567" bIns="34284">
            <a:spAutoFit/>
          </a:bodyPr>
          <a:lstStyle/>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cs typeface="华文黑体" pitchFamily="2" charset="-122"/>
              </a:rPr>
              <a:t>点击添加文本</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6" name="矩形标注 85"/>
          <p:cNvSpPr/>
          <p:nvPr/>
        </p:nvSpPr>
        <p:spPr>
          <a:xfrm>
            <a:off x="6607141" y="1836028"/>
            <a:ext cx="1957258" cy="2630982"/>
          </a:xfrm>
          <a:prstGeom prst="wedgeRectCallout">
            <a:avLst>
              <a:gd name="adj1" fmla="val -72333"/>
              <a:gd name="adj2" fmla="val 1971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endParaRPr lang="zh-CN" altLang="en-US"/>
          </a:p>
        </p:txBody>
      </p:sp>
      <p:sp>
        <p:nvSpPr>
          <p:cNvPr id="87" name="TextBox 86"/>
          <p:cNvSpPr txBox="1"/>
          <p:nvPr/>
        </p:nvSpPr>
        <p:spPr>
          <a:xfrm>
            <a:off x="6781196" y="2014550"/>
            <a:ext cx="1656184" cy="2269840"/>
          </a:xfrm>
          <a:prstGeom prst="rect">
            <a:avLst/>
          </a:prstGeom>
          <a:noFill/>
        </p:spPr>
        <p:txBody>
          <a:bodyPr wrap="square" lIns="68567" tIns="34284" rIns="68567" bIns="34284" rtlCol="0">
            <a:spAutoFit/>
          </a:bodyPr>
          <a:lstStyle/>
          <a:p>
            <a:pPr algn="just">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Tree>
  </p:cSld>
  <p:clrMapOvr>
    <a:masterClrMapping/>
  </p:clrMapOvr>
  <p:transition spd="slow" advClick="0" advTm="0">
    <p:cover/>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850"/>
                                </p:stCondLst>
                                <p:childTnLst>
                                  <p:par>
                                    <p:cTn id="13" presetID="2" presetClass="entr" presetSubtype="8" accel="58000" fill="hold" nodeType="afterEffect" p14:presetBounceEnd="58000">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14:bounceEnd="58000">
                                          <p:cBhvr additive="base">
                                            <p:cTn id="15" dur="1000" fill="hold"/>
                                            <p:tgtEl>
                                              <p:spTgt spid="7"/>
                                            </p:tgtEl>
                                            <p:attrNameLst>
                                              <p:attrName>ppt_x</p:attrName>
                                            </p:attrNameLst>
                                          </p:cBhvr>
                                          <p:tavLst>
                                            <p:tav tm="0">
                                              <p:val>
                                                <p:strVal val="0-#ppt_w/2"/>
                                              </p:val>
                                            </p:tav>
                                            <p:tav tm="100000">
                                              <p:val>
                                                <p:strVal val="#ppt_x"/>
                                              </p:val>
                                            </p:tav>
                                          </p:tavLst>
                                        </p:anim>
                                        <p:anim calcmode="lin" valueType="num" p14:bounceEnd="58000">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000"/>
                                      </p:stCondLst>
                                      <p:childTnLst>
                                        <p:set>
                                          <p:cBhvr>
                                            <p:cTn id="18" dur="1" fill="hold">
                                              <p:stCondLst>
                                                <p:cond delay="0"/>
                                              </p:stCondLst>
                                            </p:cTn>
                                            <p:tgtEl>
                                              <p:spTgt spid="71"/>
                                            </p:tgtEl>
                                            <p:attrNameLst>
                                              <p:attrName>style.visibility</p:attrName>
                                            </p:attrNameLst>
                                          </p:cBhvr>
                                          <p:to>
                                            <p:strVal val="visible"/>
                                          </p:to>
                                        </p:set>
                                        <p:animEffect transition="in" filter="fade">
                                          <p:cBhvr>
                                            <p:cTn id="19" dur="500"/>
                                            <p:tgtEl>
                                              <p:spTgt spid="71"/>
                                            </p:tgtEl>
                                          </p:cBhvr>
                                        </p:animEffect>
                                      </p:childTnLst>
                                    </p:cTn>
                                  </p:par>
                                  <p:par>
                                    <p:cTn id="20" presetID="10" presetClass="entr" presetSubtype="0" fill="hold" grpId="0" nodeType="withEffect">
                                      <p:stCondLst>
                                        <p:cond delay="130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500"/>
                                            <p:tgtEl>
                                              <p:spTgt spid="72"/>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73"/>
                                            </p:tgtEl>
                                            <p:attrNameLst>
                                              <p:attrName>style.visibility</p:attrName>
                                            </p:attrNameLst>
                                          </p:cBhvr>
                                          <p:to>
                                            <p:strVal val="visible"/>
                                          </p:to>
                                        </p:set>
                                        <p:animEffect transition="in" filter="fade">
                                          <p:cBhvr>
                                            <p:cTn id="25" dur="500"/>
                                            <p:tgtEl>
                                              <p:spTgt spid="73"/>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70"/>
                                            </p:tgtEl>
                                            <p:attrNameLst>
                                              <p:attrName>style.visibility</p:attrName>
                                            </p:attrNameLst>
                                          </p:cBhvr>
                                          <p:to>
                                            <p:strVal val="visible"/>
                                          </p:to>
                                        </p:set>
                                        <p:animEffect transition="in" filter="fade">
                                          <p:cBhvr>
                                            <p:cTn id="28" dur="500"/>
                                            <p:tgtEl>
                                              <p:spTgt spid="70"/>
                                            </p:tgtEl>
                                          </p:cBhvr>
                                        </p:animEffect>
                                      </p:childTnLst>
                                    </p:cTn>
                                  </p:par>
                                </p:childTnLst>
                              </p:cTn>
                            </p:par>
                            <p:par>
                              <p:cTn id="29" fill="hold">
                                <p:stCondLst>
                                  <p:cond delay="1850"/>
                                </p:stCondLst>
                                <p:childTnLst>
                                  <p:par>
                                    <p:cTn id="30" presetID="10" presetClass="entr" presetSubtype="0"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500"/>
                                            <p:tgtEl>
                                              <p:spTgt spid="74"/>
                                            </p:tgtEl>
                                          </p:cBhvr>
                                        </p:animEffect>
                                      </p:childTnLst>
                                    </p:cTn>
                                  </p:par>
                                  <p:par>
                                    <p:cTn id="33" presetID="10" presetClass="entr" presetSubtype="0" fill="hold" nodeType="with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fade">
                                          <p:cBhvr>
                                            <p:cTn id="35" dur="500"/>
                                            <p:tgtEl>
                                              <p:spTgt spid="75"/>
                                            </p:tgtEl>
                                          </p:cBhvr>
                                        </p:animEffect>
                                      </p:childTnLst>
                                    </p:cTn>
                                  </p:par>
                                  <p:par>
                                    <p:cTn id="36" presetID="10" presetClass="entr" presetSubtype="0" fill="hold" nodeType="with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500"/>
                                            <p:tgtEl>
                                              <p:spTgt spid="76"/>
                                            </p:tgtEl>
                                          </p:cBhvr>
                                        </p:animEffect>
                                      </p:childTnLst>
                                    </p:cTn>
                                  </p:par>
                                  <p:par>
                                    <p:cTn id="39" presetID="10" presetClass="entr" presetSubtype="0" fill="hold"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500"/>
                                            <p:tgtEl>
                                              <p:spTgt spid="77"/>
                                            </p:tgtEl>
                                          </p:cBhvr>
                                        </p:animEffect>
                                      </p:childTnLst>
                                    </p:cTn>
                                  </p:par>
                                  <p:par>
                                    <p:cTn id="42" presetID="10" presetClass="entr" presetSubtype="0" fill="hold" nodeType="withEffect">
                                      <p:stCondLst>
                                        <p:cond delay="0"/>
                                      </p:stCondLst>
                                      <p:childTnLst>
                                        <p:set>
                                          <p:cBhvr>
                                            <p:cTn id="43" dur="1" fill="hold">
                                              <p:stCondLst>
                                                <p:cond delay="0"/>
                                              </p:stCondLst>
                                            </p:cTn>
                                            <p:tgtEl>
                                              <p:spTgt spid="78"/>
                                            </p:tgtEl>
                                            <p:attrNameLst>
                                              <p:attrName>style.visibility</p:attrName>
                                            </p:attrNameLst>
                                          </p:cBhvr>
                                          <p:to>
                                            <p:strVal val="visible"/>
                                          </p:to>
                                        </p:set>
                                        <p:animEffect transition="in" filter="fade">
                                          <p:cBhvr>
                                            <p:cTn id="44" dur="500"/>
                                            <p:tgtEl>
                                              <p:spTgt spid="78"/>
                                            </p:tgtEl>
                                          </p:cBhvr>
                                        </p:animEffect>
                                      </p:childTnLst>
                                    </p:cTn>
                                  </p:par>
                                  <p:par>
                                    <p:cTn id="45" presetID="10" presetClass="entr" presetSubtype="0" fill="hold" nodeType="withEffect">
                                      <p:stCondLst>
                                        <p:cond delay="0"/>
                                      </p:stCondLst>
                                      <p:childTnLst>
                                        <p:set>
                                          <p:cBhvr>
                                            <p:cTn id="46" dur="1" fill="hold">
                                              <p:stCondLst>
                                                <p:cond delay="0"/>
                                              </p:stCondLst>
                                            </p:cTn>
                                            <p:tgtEl>
                                              <p:spTgt spid="79"/>
                                            </p:tgtEl>
                                            <p:attrNameLst>
                                              <p:attrName>style.visibility</p:attrName>
                                            </p:attrNameLst>
                                          </p:cBhvr>
                                          <p:to>
                                            <p:strVal val="visible"/>
                                          </p:to>
                                        </p:set>
                                        <p:animEffect transition="in" filter="fade">
                                          <p:cBhvr>
                                            <p:cTn id="47" dur="500"/>
                                            <p:tgtEl>
                                              <p:spTgt spid="79"/>
                                            </p:tgtEl>
                                          </p:cBhvr>
                                        </p:animEffect>
                                      </p:childTnLst>
                                    </p:cTn>
                                  </p:par>
                                  <p:par>
                                    <p:cTn id="48" presetID="10" presetClass="entr" presetSubtype="0" fill="hold" nodeType="withEffect">
                                      <p:stCondLst>
                                        <p:cond delay="0"/>
                                      </p:stCondLst>
                                      <p:childTnLst>
                                        <p:set>
                                          <p:cBhvr>
                                            <p:cTn id="49" dur="1" fill="hold">
                                              <p:stCondLst>
                                                <p:cond delay="0"/>
                                              </p:stCondLst>
                                            </p:cTn>
                                            <p:tgtEl>
                                              <p:spTgt spid="80"/>
                                            </p:tgtEl>
                                            <p:attrNameLst>
                                              <p:attrName>style.visibility</p:attrName>
                                            </p:attrNameLst>
                                          </p:cBhvr>
                                          <p:to>
                                            <p:strVal val="visible"/>
                                          </p:to>
                                        </p:set>
                                        <p:animEffect transition="in" filter="fade">
                                          <p:cBhvr>
                                            <p:cTn id="50" dur="500"/>
                                            <p:tgtEl>
                                              <p:spTgt spid="80"/>
                                            </p:tgtEl>
                                          </p:cBhvr>
                                        </p:animEffect>
                                      </p:childTnLst>
                                    </p:cTn>
                                  </p:par>
                                  <p:par>
                                    <p:cTn id="51" presetID="10" presetClass="entr" presetSubtype="0" fill="hold" nodeType="withEffect">
                                      <p:stCondLst>
                                        <p:cond delay="0"/>
                                      </p:stCondLst>
                                      <p:childTnLst>
                                        <p:set>
                                          <p:cBhvr>
                                            <p:cTn id="52" dur="1" fill="hold">
                                              <p:stCondLst>
                                                <p:cond delay="0"/>
                                              </p:stCondLst>
                                            </p:cTn>
                                            <p:tgtEl>
                                              <p:spTgt spid="81"/>
                                            </p:tgtEl>
                                            <p:attrNameLst>
                                              <p:attrName>style.visibility</p:attrName>
                                            </p:attrNameLst>
                                          </p:cBhvr>
                                          <p:to>
                                            <p:strVal val="visible"/>
                                          </p:to>
                                        </p:set>
                                        <p:animEffect transition="in" filter="fade">
                                          <p:cBhvr>
                                            <p:cTn id="53" dur="500"/>
                                            <p:tgtEl>
                                              <p:spTgt spid="8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5"/>
                                            </p:tgtEl>
                                            <p:attrNameLst>
                                              <p:attrName>style.visibility</p:attrName>
                                            </p:attrNameLst>
                                          </p:cBhvr>
                                          <p:to>
                                            <p:strVal val="visible"/>
                                          </p:to>
                                        </p:set>
                                        <p:animEffect transition="in" filter="fade">
                                          <p:cBhvr>
                                            <p:cTn id="56" dur="500"/>
                                            <p:tgtEl>
                                              <p:spTgt spid="8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fade">
                                          <p:cBhvr>
                                            <p:cTn id="59" dur="500"/>
                                            <p:tgtEl>
                                              <p:spTgt spid="8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3"/>
                                            </p:tgtEl>
                                            <p:attrNameLst>
                                              <p:attrName>style.visibility</p:attrName>
                                            </p:attrNameLst>
                                          </p:cBhvr>
                                          <p:to>
                                            <p:strVal val="visible"/>
                                          </p:to>
                                        </p:set>
                                        <p:animEffect transition="in" filter="fade">
                                          <p:cBhvr>
                                            <p:cTn id="62" dur="500"/>
                                            <p:tgtEl>
                                              <p:spTgt spid="8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2"/>
                                            </p:tgtEl>
                                            <p:attrNameLst>
                                              <p:attrName>style.visibility</p:attrName>
                                            </p:attrNameLst>
                                          </p:cBhvr>
                                          <p:to>
                                            <p:strVal val="visible"/>
                                          </p:to>
                                        </p:set>
                                        <p:animEffect transition="in" filter="fade">
                                          <p:cBhvr>
                                            <p:cTn id="65" dur="500"/>
                                            <p:tgtEl>
                                              <p:spTgt spid="82"/>
                                            </p:tgtEl>
                                          </p:cBhvr>
                                        </p:animEffect>
                                      </p:childTnLst>
                                    </p:cTn>
                                  </p:par>
                                </p:childTnLst>
                              </p:cTn>
                            </p:par>
                            <p:par>
                              <p:cTn id="66" fill="hold">
                                <p:stCondLst>
                                  <p:cond delay="2350"/>
                                </p:stCondLst>
                                <p:childTnLst>
                                  <p:par>
                                    <p:cTn id="67" presetID="22" presetClass="entr" presetSubtype="8" fill="hold" grpId="0"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500"/>
                                            <p:tgtEl>
                                              <p:spTgt spid="86"/>
                                            </p:tgtEl>
                                          </p:cBhvr>
                                        </p:animEffect>
                                      </p:childTnLst>
                                    </p:cTn>
                                  </p:par>
                                </p:childTnLst>
                              </p:cTn>
                            </p:par>
                            <p:par>
                              <p:cTn id="70" fill="hold">
                                <p:stCondLst>
                                  <p:cond delay="2850"/>
                                </p:stCondLst>
                                <p:childTnLst>
                                  <p:par>
                                    <p:cTn id="71" presetID="22" presetClass="entr" presetSubtype="8" fill="hold" grpId="0" nodeType="afterEffect">
                                      <p:stCondLst>
                                        <p:cond delay="0"/>
                                      </p:stCondLst>
                                      <p:iterate type="lt">
                                        <p:tmPct val="30000"/>
                                      </p:iterate>
                                      <p:childTnLst>
                                        <p:set>
                                          <p:cBhvr>
                                            <p:cTn id="72" dur="1" fill="hold">
                                              <p:stCondLst>
                                                <p:cond delay="0"/>
                                              </p:stCondLst>
                                            </p:cTn>
                                            <p:tgtEl>
                                              <p:spTgt spid="87"/>
                                            </p:tgtEl>
                                            <p:attrNameLst>
                                              <p:attrName>style.visibility</p:attrName>
                                            </p:attrNameLst>
                                          </p:cBhvr>
                                          <p:to>
                                            <p:strVal val="visible"/>
                                          </p:to>
                                        </p:set>
                                        <p:animEffect transition="in" filter="wipe(left)">
                                          <p:cBhvr>
                                            <p:cTn id="73" dur="100"/>
                                            <p:tgtEl>
                                              <p:spTgt spid="87"/>
                                            </p:tgtEl>
                                          </p:cBhvr>
                                        </p:animEffect>
                                      </p:childTnLst>
                                    </p:cTn>
                                  </p:par>
                                  <p:par>
                                    <p:cTn id="74" presetID="36" presetClass="emph" presetSubtype="0" fill="hold" grpId="1" nodeType="withEffect">
                                      <p:stCondLst>
                                        <p:cond delay="0"/>
                                      </p:stCondLst>
                                      <p:iterate type="lt">
                                        <p:tmPct val="30000"/>
                                      </p:iterate>
                                      <p:childTnLst>
                                        <p:animScale>
                                          <p:cBhvr>
                                            <p:cTn id="75" dur="50" autoRev="1" fill="hold">
                                              <p:stCondLst>
                                                <p:cond delay="0"/>
                                              </p:stCondLst>
                                            </p:cTn>
                                            <p:tgtEl>
                                              <p:spTgt spid="87"/>
                                            </p:tgtEl>
                                          </p:cBhvr>
                                          <p:to x="80000" y="100000"/>
                                        </p:animScale>
                                        <p:anim by="(#ppt_w*0.10)" calcmode="lin" valueType="num">
                                          <p:cBhvr>
                                            <p:cTn id="76" dur="50" autoRev="1" fill="hold">
                                              <p:stCondLst>
                                                <p:cond delay="0"/>
                                              </p:stCondLst>
                                            </p:cTn>
                                            <p:tgtEl>
                                              <p:spTgt spid="87"/>
                                            </p:tgtEl>
                                            <p:attrNameLst>
                                              <p:attrName>ppt_x</p:attrName>
                                            </p:attrNameLst>
                                          </p:cBhvr>
                                        </p:anim>
                                        <p:anim by="(-#ppt_w*0.10)" calcmode="lin" valueType="num">
                                          <p:cBhvr>
                                            <p:cTn id="77" dur="50" autoRev="1" fill="hold">
                                              <p:stCondLst>
                                                <p:cond delay="0"/>
                                              </p:stCondLst>
                                            </p:cTn>
                                            <p:tgtEl>
                                              <p:spTgt spid="87"/>
                                            </p:tgtEl>
                                            <p:attrNameLst>
                                              <p:attrName>ppt_y</p:attrName>
                                            </p:attrNameLst>
                                          </p:cBhvr>
                                        </p:anim>
                                        <p:animRot by="-480000">
                                          <p:cBhvr>
                                            <p:cTn id="78" dur="50" autoRev="1" fill="hold">
                                              <p:stCondLst>
                                                <p:cond delay="0"/>
                                              </p:stCondLst>
                                            </p:cTn>
                                            <p:tgtEl>
                                              <p:spTgt spid="8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0" grpId="0" animBg="1"/>
          <p:bldP spid="71" grpId="0" animBg="1"/>
          <p:bldP spid="72" grpId="0" animBg="1"/>
          <p:bldP spid="73" grpId="0" animBg="1"/>
          <p:bldP spid="82" grpId="0"/>
          <p:bldP spid="83" grpId="0"/>
          <p:bldP spid="84" grpId="0"/>
          <p:bldP spid="85" grpId="0"/>
          <p:bldP spid="86" grpId="0" animBg="1"/>
          <p:bldP spid="87" grpId="0"/>
          <p:bldP spid="87"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par>
                              <p:cTn id="12" fill="hold">
                                <p:stCondLst>
                                  <p:cond delay="850"/>
                                </p:stCondLst>
                                <p:childTnLst>
                                  <p:par>
                                    <p:cTn id="13" presetID="2" presetClass="entr" presetSubtype="8" accel="5800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10" presetClass="entr" presetSubtype="0" fill="hold" grpId="0" nodeType="withEffect">
                                      <p:stCondLst>
                                        <p:cond delay="1000"/>
                                      </p:stCondLst>
                                      <p:childTnLst>
                                        <p:set>
                                          <p:cBhvr>
                                            <p:cTn id="18" dur="1" fill="hold">
                                              <p:stCondLst>
                                                <p:cond delay="0"/>
                                              </p:stCondLst>
                                            </p:cTn>
                                            <p:tgtEl>
                                              <p:spTgt spid="71"/>
                                            </p:tgtEl>
                                            <p:attrNameLst>
                                              <p:attrName>style.visibility</p:attrName>
                                            </p:attrNameLst>
                                          </p:cBhvr>
                                          <p:to>
                                            <p:strVal val="visible"/>
                                          </p:to>
                                        </p:set>
                                        <p:animEffect transition="in" filter="fade">
                                          <p:cBhvr>
                                            <p:cTn id="19" dur="500"/>
                                            <p:tgtEl>
                                              <p:spTgt spid="71"/>
                                            </p:tgtEl>
                                          </p:cBhvr>
                                        </p:animEffect>
                                      </p:childTnLst>
                                    </p:cTn>
                                  </p:par>
                                  <p:par>
                                    <p:cTn id="20" presetID="10" presetClass="entr" presetSubtype="0" fill="hold" grpId="0" nodeType="withEffect">
                                      <p:stCondLst>
                                        <p:cond delay="130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500"/>
                                            <p:tgtEl>
                                              <p:spTgt spid="72"/>
                                            </p:tgtEl>
                                          </p:cBhvr>
                                        </p:animEffect>
                                      </p:childTnLst>
                                    </p:cTn>
                                  </p:par>
                                  <p:par>
                                    <p:cTn id="23" presetID="10" presetClass="entr" presetSubtype="0" fill="hold" grpId="0" nodeType="withEffect">
                                      <p:stCondLst>
                                        <p:cond delay="1800"/>
                                      </p:stCondLst>
                                      <p:childTnLst>
                                        <p:set>
                                          <p:cBhvr>
                                            <p:cTn id="24" dur="1" fill="hold">
                                              <p:stCondLst>
                                                <p:cond delay="0"/>
                                              </p:stCondLst>
                                            </p:cTn>
                                            <p:tgtEl>
                                              <p:spTgt spid="73"/>
                                            </p:tgtEl>
                                            <p:attrNameLst>
                                              <p:attrName>style.visibility</p:attrName>
                                            </p:attrNameLst>
                                          </p:cBhvr>
                                          <p:to>
                                            <p:strVal val="visible"/>
                                          </p:to>
                                        </p:set>
                                        <p:animEffect transition="in" filter="fade">
                                          <p:cBhvr>
                                            <p:cTn id="25" dur="500"/>
                                            <p:tgtEl>
                                              <p:spTgt spid="73"/>
                                            </p:tgtEl>
                                          </p:cBhvr>
                                        </p:animEffect>
                                      </p:childTnLst>
                                    </p:cTn>
                                  </p:par>
                                  <p:par>
                                    <p:cTn id="26" presetID="10" presetClass="entr" presetSubtype="0" fill="hold" grpId="0" nodeType="withEffect">
                                      <p:stCondLst>
                                        <p:cond delay="1500"/>
                                      </p:stCondLst>
                                      <p:childTnLst>
                                        <p:set>
                                          <p:cBhvr>
                                            <p:cTn id="27" dur="1" fill="hold">
                                              <p:stCondLst>
                                                <p:cond delay="0"/>
                                              </p:stCondLst>
                                            </p:cTn>
                                            <p:tgtEl>
                                              <p:spTgt spid="70"/>
                                            </p:tgtEl>
                                            <p:attrNameLst>
                                              <p:attrName>style.visibility</p:attrName>
                                            </p:attrNameLst>
                                          </p:cBhvr>
                                          <p:to>
                                            <p:strVal val="visible"/>
                                          </p:to>
                                        </p:set>
                                        <p:animEffect transition="in" filter="fade">
                                          <p:cBhvr>
                                            <p:cTn id="28" dur="500"/>
                                            <p:tgtEl>
                                              <p:spTgt spid="70"/>
                                            </p:tgtEl>
                                          </p:cBhvr>
                                        </p:animEffect>
                                      </p:childTnLst>
                                    </p:cTn>
                                  </p:par>
                                </p:childTnLst>
                              </p:cTn>
                            </p:par>
                            <p:par>
                              <p:cTn id="29" fill="hold">
                                <p:stCondLst>
                                  <p:cond delay="1850"/>
                                </p:stCondLst>
                                <p:childTnLst>
                                  <p:par>
                                    <p:cTn id="30" presetID="10" presetClass="entr" presetSubtype="0"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500"/>
                                            <p:tgtEl>
                                              <p:spTgt spid="74"/>
                                            </p:tgtEl>
                                          </p:cBhvr>
                                        </p:animEffect>
                                      </p:childTnLst>
                                    </p:cTn>
                                  </p:par>
                                  <p:par>
                                    <p:cTn id="33" presetID="10" presetClass="entr" presetSubtype="0" fill="hold" nodeType="withEffect">
                                      <p:stCondLst>
                                        <p:cond delay="0"/>
                                      </p:stCondLst>
                                      <p:childTnLst>
                                        <p:set>
                                          <p:cBhvr>
                                            <p:cTn id="34" dur="1" fill="hold">
                                              <p:stCondLst>
                                                <p:cond delay="0"/>
                                              </p:stCondLst>
                                            </p:cTn>
                                            <p:tgtEl>
                                              <p:spTgt spid="75"/>
                                            </p:tgtEl>
                                            <p:attrNameLst>
                                              <p:attrName>style.visibility</p:attrName>
                                            </p:attrNameLst>
                                          </p:cBhvr>
                                          <p:to>
                                            <p:strVal val="visible"/>
                                          </p:to>
                                        </p:set>
                                        <p:animEffect transition="in" filter="fade">
                                          <p:cBhvr>
                                            <p:cTn id="35" dur="500"/>
                                            <p:tgtEl>
                                              <p:spTgt spid="75"/>
                                            </p:tgtEl>
                                          </p:cBhvr>
                                        </p:animEffect>
                                      </p:childTnLst>
                                    </p:cTn>
                                  </p:par>
                                  <p:par>
                                    <p:cTn id="36" presetID="10" presetClass="entr" presetSubtype="0" fill="hold" nodeType="with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500"/>
                                            <p:tgtEl>
                                              <p:spTgt spid="76"/>
                                            </p:tgtEl>
                                          </p:cBhvr>
                                        </p:animEffect>
                                      </p:childTnLst>
                                    </p:cTn>
                                  </p:par>
                                  <p:par>
                                    <p:cTn id="39" presetID="10" presetClass="entr" presetSubtype="0" fill="hold"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500"/>
                                            <p:tgtEl>
                                              <p:spTgt spid="77"/>
                                            </p:tgtEl>
                                          </p:cBhvr>
                                        </p:animEffect>
                                      </p:childTnLst>
                                    </p:cTn>
                                  </p:par>
                                  <p:par>
                                    <p:cTn id="42" presetID="10" presetClass="entr" presetSubtype="0" fill="hold" nodeType="withEffect">
                                      <p:stCondLst>
                                        <p:cond delay="0"/>
                                      </p:stCondLst>
                                      <p:childTnLst>
                                        <p:set>
                                          <p:cBhvr>
                                            <p:cTn id="43" dur="1" fill="hold">
                                              <p:stCondLst>
                                                <p:cond delay="0"/>
                                              </p:stCondLst>
                                            </p:cTn>
                                            <p:tgtEl>
                                              <p:spTgt spid="78"/>
                                            </p:tgtEl>
                                            <p:attrNameLst>
                                              <p:attrName>style.visibility</p:attrName>
                                            </p:attrNameLst>
                                          </p:cBhvr>
                                          <p:to>
                                            <p:strVal val="visible"/>
                                          </p:to>
                                        </p:set>
                                        <p:animEffect transition="in" filter="fade">
                                          <p:cBhvr>
                                            <p:cTn id="44" dur="500"/>
                                            <p:tgtEl>
                                              <p:spTgt spid="78"/>
                                            </p:tgtEl>
                                          </p:cBhvr>
                                        </p:animEffect>
                                      </p:childTnLst>
                                    </p:cTn>
                                  </p:par>
                                  <p:par>
                                    <p:cTn id="45" presetID="10" presetClass="entr" presetSubtype="0" fill="hold" nodeType="withEffect">
                                      <p:stCondLst>
                                        <p:cond delay="0"/>
                                      </p:stCondLst>
                                      <p:childTnLst>
                                        <p:set>
                                          <p:cBhvr>
                                            <p:cTn id="46" dur="1" fill="hold">
                                              <p:stCondLst>
                                                <p:cond delay="0"/>
                                              </p:stCondLst>
                                            </p:cTn>
                                            <p:tgtEl>
                                              <p:spTgt spid="79"/>
                                            </p:tgtEl>
                                            <p:attrNameLst>
                                              <p:attrName>style.visibility</p:attrName>
                                            </p:attrNameLst>
                                          </p:cBhvr>
                                          <p:to>
                                            <p:strVal val="visible"/>
                                          </p:to>
                                        </p:set>
                                        <p:animEffect transition="in" filter="fade">
                                          <p:cBhvr>
                                            <p:cTn id="47" dur="500"/>
                                            <p:tgtEl>
                                              <p:spTgt spid="79"/>
                                            </p:tgtEl>
                                          </p:cBhvr>
                                        </p:animEffect>
                                      </p:childTnLst>
                                    </p:cTn>
                                  </p:par>
                                  <p:par>
                                    <p:cTn id="48" presetID="10" presetClass="entr" presetSubtype="0" fill="hold" nodeType="withEffect">
                                      <p:stCondLst>
                                        <p:cond delay="0"/>
                                      </p:stCondLst>
                                      <p:childTnLst>
                                        <p:set>
                                          <p:cBhvr>
                                            <p:cTn id="49" dur="1" fill="hold">
                                              <p:stCondLst>
                                                <p:cond delay="0"/>
                                              </p:stCondLst>
                                            </p:cTn>
                                            <p:tgtEl>
                                              <p:spTgt spid="80"/>
                                            </p:tgtEl>
                                            <p:attrNameLst>
                                              <p:attrName>style.visibility</p:attrName>
                                            </p:attrNameLst>
                                          </p:cBhvr>
                                          <p:to>
                                            <p:strVal val="visible"/>
                                          </p:to>
                                        </p:set>
                                        <p:animEffect transition="in" filter="fade">
                                          <p:cBhvr>
                                            <p:cTn id="50" dur="500"/>
                                            <p:tgtEl>
                                              <p:spTgt spid="80"/>
                                            </p:tgtEl>
                                          </p:cBhvr>
                                        </p:animEffect>
                                      </p:childTnLst>
                                    </p:cTn>
                                  </p:par>
                                  <p:par>
                                    <p:cTn id="51" presetID="10" presetClass="entr" presetSubtype="0" fill="hold" nodeType="withEffect">
                                      <p:stCondLst>
                                        <p:cond delay="0"/>
                                      </p:stCondLst>
                                      <p:childTnLst>
                                        <p:set>
                                          <p:cBhvr>
                                            <p:cTn id="52" dur="1" fill="hold">
                                              <p:stCondLst>
                                                <p:cond delay="0"/>
                                              </p:stCondLst>
                                            </p:cTn>
                                            <p:tgtEl>
                                              <p:spTgt spid="81"/>
                                            </p:tgtEl>
                                            <p:attrNameLst>
                                              <p:attrName>style.visibility</p:attrName>
                                            </p:attrNameLst>
                                          </p:cBhvr>
                                          <p:to>
                                            <p:strVal val="visible"/>
                                          </p:to>
                                        </p:set>
                                        <p:animEffect transition="in" filter="fade">
                                          <p:cBhvr>
                                            <p:cTn id="53" dur="500"/>
                                            <p:tgtEl>
                                              <p:spTgt spid="81"/>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85"/>
                                            </p:tgtEl>
                                            <p:attrNameLst>
                                              <p:attrName>style.visibility</p:attrName>
                                            </p:attrNameLst>
                                          </p:cBhvr>
                                          <p:to>
                                            <p:strVal val="visible"/>
                                          </p:to>
                                        </p:set>
                                        <p:animEffect transition="in" filter="fade">
                                          <p:cBhvr>
                                            <p:cTn id="56" dur="500"/>
                                            <p:tgtEl>
                                              <p:spTgt spid="8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fade">
                                          <p:cBhvr>
                                            <p:cTn id="59" dur="500"/>
                                            <p:tgtEl>
                                              <p:spTgt spid="8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3"/>
                                            </p:tgtEl>
                                            <p:attrNameLst>
                                              <p:attrName>style.visibility</p:attrName>
                                            </p:attrNameLst>
                                          </p:cBhvr>
                                          <p:to>
                                            <p:strVal val="visible"/>
                                          </p:to>
                                        </p:set>
                                        <p:animEffect transition="in" filter="fade">
                                          <p:cBhvr>
                                            <p:cTn id="62" dur="500"/>
                                            <p:tgtEl>
                                              <p:spTgt spid="8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82"/>
                                            </p:tgtEl>
                                            <p:attrNameLst>
                                              <p:attrName>style.visibility</p:attrName>
                                            </p:attrNameLst>
                                          </p:cBhvr>
                                          <p:to>
                                            <p:strVal val="visible"/>
                                          </p:to>
                                        </p:set>
                                        <p:animEffect transition="in" filter="fade">
                                          <p:cBhvr>
                                            <p:cTn id="65" dur="500"/>
                                            <p:tgtEl>
                                              <p:spTgt spid="82"/>
                                            </p:tgtEl>
                                          </p:cBhvr>
                                        </p:animEffect>
                                      </p:childTnLst>
                                    </p:cTn>
                                  </p:par>
                                </p:childTnLst>
                              </p:cTn>
                            </p:par>
                            <p:par>
                              <p:cTn id="66" fill="hold">
                                <p:stCondLst>
                                  <p:cond delay="2350"/>
                                </p:stCondLst>
                                <p:childTnLst>
                                  <p:par>
                                    <p:cTn id="67" presetID="22" presetClass="entr" presetSubtype="8" fill="hold" grpId="0"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500"/>
                                            <p:tgtEl>
                                              <p:spTgt spid="86"/>
                                            </p:tgtEl>
                                          </p:cBhvr>
                                        </p:animEffect>
                                      </p:childTnLst>
                                    </p:cTn>
                                  </p:par>
                                </p:childTnLst>
                              </p:cTn>
                            </p:par>
                            <p:par>
                              <p:cTn id="70" fill="hold">
                                <p:stCondLst>
                                  <p:cond delay="2850"/>
                                </p:stCondLst>
                                <p:childTnLst>
                                  <p:par>
                                    <p:cTn id="71" presetID="22" presetClass="entr" presetSubtype="8" fill="hold" grpId="0" nodeType="afterEffect">
                                      <p:stCondLst>
                                        <p:cond delay="0"/>
                                      </p:stCondLst>
                                      <p:iterate type="lt">
                                        <p:tmPct val="30000"/>
                                      </p:iterate>
                                      <p:childTnLst>
                                        <p:set>
                                          <p:cBhvr>
                                            <p:cTn id="72" dur="1" fill="hold">
                                              <p:stCondLst>
                                                <p:cond delay="0"/>
                                              </p:stCondLst>
                                            </p:cTn>
                                            <p:tgtEl>
                                              <p:spTgt spid="87"/>
                                            </p:tgtEl>
                                            <p:attrNameLst>
                                              <p:attrName>style.visibility</p:attrName>
                                            </p:attrNameLst>
                                          </p:cBhvr>
                                          <p:to>
                                            <p:strVal val="visible"/>
                                          </p:to>
                                        </p:set>
                                        <p:animEffect transition="in" filter="wipe(left)">
                                          <p:cBhvr>
                                            <p:cTn id="73" dur="100"/>
                                            <p:tgtEl>
                                              <p:spTgt spid="87"/>
                                            </p:tgtEl>
                                          </p:cBhvr>
                                        </p:animEffect>
                                      </p:childTnLst>
                                    </p:cTn>
                                  </p:par>
                                  <p:par>
                                    <p:cTn id="74" presetID="36" presetClass="emph" presetSubtype="0" fill="hold" grpId="1" nodeType="withEffect">
                                      <p:stCondLst>
                                        <p:cond delay="0"/>
                                      </p:stCondLst>
                                      <p:iterate type="lt">
                                        <p:tmPct val="30000"/>
                                      </p:iterate>
                                      <p:childTnLst>
                                        <p:animScale>
                                          <p:cBhvr>
                                            <p:cTn id="75" dur="50" autoRev="1" fill="hold">
                                              <p:stCondLst>
                                                <p:cond delay="0"/>
                                              </p:stCondLst>
                                            </p:cTn>
                                            <p:tgtEl>
                                              <p:spTgt spid="87"/>
                                            </p:tgtEl>
                                          </p:cBhvr>
                                          <p:to x="80000" y="100000"/>
                                        </p:animScale>
                                        <p:anim by="(#ppt_w*0.10)" calcmode="lin" valueType="num">
                                          <p:cBhvr>
                                            <p:cTn id="76" dur="50" autoRev="1" fill="hold">
                                              <p:stCondLst>
                                                <p:cond delay="0"/>
                                              </p:stCondLst>
                                            </p:cTn>
                                            <p:tgtEl>
                                              <p:spTgt spid="87"/>
                                            </p:tgtEl>
                                            <p:attrNameLst>
                                              <p:attrName>ppt_x</p:attrName>
                                            </p:attrNameLst>
                                          </p:cBhvr>
                                        </p:anim>
                                        <p:anim by="(-#ppt_w*0.10)" calcmode="lin" valueType="num">
                                          <p:cBhvr>
                                            <p:cTn id="77" dur="50" autoRev="1" fill="hold">
                                              <p:stCondLst>
                                                <p:cond delay="0"/>
                                              </p:stCondLst>
                                            </p:cTn>
                                            <p:tgtEl>
                                              <p:spTgt spid="87"/>
                                            </p:tgtEl>
                                            <p:attrNameLst>
                                              <p:attrName>ppt_y</p:attrName>
                                            </p:attrNameLst>
                                          </p:cBhvr>
                                        </p:anim>
                                        <p:animRot by="-480000">
                                          <p:cBhvr>
                                            <p:cTn id="78" dur="50" autoRev="1" fill="hold">
                                              <p:stCondLst>
                                                <p:cond delay="0"/>
                                              </p:stCondLst>
                                            </p:cTn>
                                            <p:tgtEl>
                                              <p:spTgt spid="8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0" grpId="0" animBg="1"/>
          <p:bldP spid="71" grpId="0" animBg="1"/>
          <p:bldP spid="72" grpId="0" animBg="1"/>
          <p:bldP spid="73" grpId="0" animBg="1"/>
          <p:bldP spid="82" grpId="0"/>
          <p:bldP spid="83" grpId="0"/>
          <p:bldP spid="84" grpId="0"/>
          <p:bldP spid="85" grpId="0"/>
          <p:bldP spid="86" grpId="0" animBg="1"/>
          <p:bldP spid="87" grpId="0"/>
          <p:bldP spid="87" grpId="1"/>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4034357" y="2296724"/>
            <a:ext cx="1061000" cy="1214343"/>
            <a:chOff x="5379142" y="2991066"/>
            <a:chExt cx="1414667" cy="1619124"/>
          </a:xfrm>
        </p:grpSpPr>
        <p:sp>
          <p:nvSpPr>
            <p:cNvPr id="3" name="Shape 1723"/>
            <p:cNvSpPr/>
            <p:nvPr/>
          </p:nvSpPr>
          <p:spPr>
            <a:xfrm rot="18900000">
              <a:off x="5379143"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4" name="Shape 1726"/>
            <p:cNvSpPr/>
            <p:nvPr/>
          </p:nvSpPr>
          <p:spPr>
            <a:xfrm rot="18900000">
              <a:off x="5379142" y="3195523"/>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5" name="Group 12"/>
          <p:cNvGrpSpPr/>
          <p:nvPr/>
        </p:nvGrpSpPr>
        <p:grpSpPr>
          <a:xfrm>
            <a:off x="2672903" y="2452981"/>
            <a:ext cx="1061000" cy="1214343"/>
            <a:chOff x="3563871" y="3199409"/>
            <a:chExt cx="1414666" cy="1619124"/>
          </a:xfrm>
        </p:grpSpPr>
        <p:sp>
          <p:nvSpPr>
            <p:cNvPr id="6" name="Shape 1722"/>
            <p:cNvSpPr/>
            <p:nvPr/>
          </p:nvSpPr>
          <p:spPr>
            <a:xfrm rot="8100000">
              <a:off x="3563871" y="3403867"/>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7" name="Shape 1729"/>
            <p:cNvSpPr/>
            <p:nvPr/>
          </p:nvSpPr>
          <p:spPr>
            <a:xfrm rot="8100000">
              <a:off x="3563871" y="3199409"/>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8" name="Group 11"/>
          <p:cNvGrpSpPr/>
          <p:nvPr/>
        </p:nvGrpSpPr>
        <p:grpSpPr>
          <a:xfrm>
            <a:off x="1307307" y="2296724"/>
            <a:ext cx="1061000" cy="1214343"/>
            <a:chOff x="1743076" y="2991066"/>
            <a:chExt cx="1414666" cy="1619124"/>
          </a:xfrm>
        </p:grpSpPr>
        <p:sp>
          <p:nvSpPr>
            <p:cNvPr id="9" name="Shape 1721"/>
            <p:cNvSpPr/>
            <p:nvPr/>
          </p:nvSpPr>
          <p:spPr>
            <a:xfrm rot="18900000">
              <a:off x="1743076"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0" name="Shape 1732"/>
            <p:cNvSpPr/>
            <p:nvPr/>
          </p:nvSpPr>
          <p:spPr>
            <a:xfrm rot="18900000">
              <a:off x="1743076" y="3195523"/>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1" name="Group 15"/>
          <p:cNvGrpSpPr/>
          <p:nvPr/>
        </p:nvGrpSpPr>
        <p:grpSpPr>
          <a:xfrm>
            <a:off x="5399953" y="2452981"/>
            <a:ext cx="1061000" cy="1214344"/>
            <a:chOff x="7199937" y="3199409"/>
            <a:chExt cx="1414666" cy="1619125"/>
          </a:xfrm>
        </p:grpSpPr>
        <p:sp>
          <p:nvSpPr>
            <p:cNvPr id="12" name="Shape 1724"/>
            <p:cNvSpPr/>
            <p:nvPr/>
          </p:nvSpPr>
          <p:spPr>
            <a:xfrm rot="8100000">
              <a:off x="7199937" y="3403868"/>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3" name="Shape 1735"/>
            <p:cNvSpPr/>
            <p:nvPr/>
          </p:nvSpPr>
          <p:spPr>
            <a:xfrm rot="8100000">
              <a:off x="7199937" y="3199409"/>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4" name="Group 16"/>
          <p:cNvGrpSpPr/>
          <p:nvPr/>
        </p:nvGrpSpPr>
        <p:grpSpPr>
          <a:xfrm>
            <a:off x="6761407" y="2296724"/>
            <a:ext cx="1061000" cy="1214343"/>
            <a:chOff x="9015209" y="2991066"/>
            <a:chExt cx="1414666" cy="1619124"/>
          </a:xfrm>
        </p:grpSpPr>
        <p:sp>
          <p:nvSpPr>
            <p:cNvPr id="15" name="Shape 1725"/>
            <p:cNvSpPr/>
            <p:nvPr/>
          </p:nvSpPr>
          <p:spPr>
            <a:xfrm rot="18900000">
              <a:off x="9015209" y="2991066"/>
              <a:ext cx="1414666" cy="1414666"/>
            </a:xfrm>
            <a:prstGeom prst="roundRect">
              <a:avLst>
                <a:gd name="adj" fmla="val 15000"/>
              </a:avLst>
            </a:prstGeom>
            <a:solidFill>
              <a:schemeClr val="accent1"/>
            </a:solidFill>
            <a:ln w="12700">
              <a:miter lim="400000"/>
            </a:ln>
          </p:spPr>
          <p:txBody>
            <a:bodyPr lIns="50800" tIns="50800" rIns="50800" bIns="50800" anchor="ct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6" name="Shape 1738"/>
            <p:cNvSpPr/>
            <p:nvPr/>
          </p:nvSpPr>
          <p:spPr>
            <a:xfrm rot="18900000">
              <a:off x="9015209" y="3195523"/>
              <a:ext cx="1414666" cy="1414667"/>
            </a:xfrm>
            <a:prstGeom prst="roundRect">
              <a:avLst>
                <a:gd name="adj" fmla="val 15000"/>
              </a:avLst>
            </a:prstGeom>
            <a:solidFill>
              <a:schemeClr val="accent2"/>
            </a:solidFill>
            <a:ln w="12700" cap="flat">
              <a:noFill/>
              <a:miter lim="400000"/>
            </a:ln>
            <a:effectLst/>
          </p:spPr>
          <p:txBody>
            <a:bodyPr wrap="square" lIns="50800" tIns="50800" rIns="50800" bIns="50800" numCol="1" anchor="ctr">
              <a:noAutofit/>
            </a:bodyPr>
            <a:lstStyle/>
            <a:p>
              <a:pPr>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sp>
        <p:nvSpPr>
          <p:cNvPr id="17" name="Text Placeholder 4"/>
          <p:cNvSpPr txBox="1"/>
          <p:nvPr/>
        </p:nvSpPr>
        <p:spPr>
          <a:xfrm>
            <a:off x="1383750"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Text Placeholder 4"/>
          <p:cNvSpPr txBox="1"/>
          <p:nvPr/>
        </p:nvSpPr>
        <p:spPr>
          <a:xfrm>
            <a:off x="2747274"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Text Placeholder 4"/>
          <p:cNvSpPr txBox="1"/>
          <p:nvPr/>
        </p:nvSpPr>
        <p:spPr>
          <a:xfrm>
            <a:off x="4110265"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Text Placeholder 4"/>
          <p:cNvSpPr txBox="1"/>
          <p:nvPr/>
        </p:nvSpPr>
        <p:spPr>
          <a:xfrm>
            <a:off x="5473789"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Text Placeholder 4"/>
          <p:cNvSpPr txBox="1"/>
          <p:nvPr/>
        </p:nvSpPr>
        <p:spPr>
          <a:xfrm>
            <a:off x="6837850" y="2880154"/>
            <a:ext cx="908114"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85000"/>
                    <a:lumOff val="1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971600" y="1310446"/>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2339752" y="3921318"/>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3702065" y="1310446"/>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5" name="TextBox 24"/>
          <p:cNvSpPr txBox="1"/>
          <p:nvPr/>
        </p:nvSpPr>
        <p:spPr>
          <a:xfrm>
            <a:off x="5065405" y="3921318"/>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6414567" y="1310446"/>
            <a:ext cx="1746277"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85000"/>
                    <a:lumOff val="1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8"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8"/>
                                        </p:tgtEl>
                                        <p:attrNameLst>
                                          <p:attrName>ppt_y</p:attrName>
                                        </p:attrNameLst>
                                      </p:cBhvr>
                                      <p:tavLst>
                                        <p:tav tm="0">
                                          <p:val>
                                            <p:strVal val="#ppt_y"/>
                                          </p:val>
                                        </p:tav>
                                        <p:tav tm="100000">
                                          <p:val>
                                            <p:strVal val="#ppt_y"/>
                                          </p:val>
                                        </p:tav>
                                      </p:tavLst>
                                    </p:anim>
                                    <p:anim calcmode="lin" valueType="num">
                                      <p:cBhvr>
                                        <p:cTn id="9"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8"/>
                                        </p:tgtEl>
                                      </p:cBhvr>
                                    </p:animEffect>
                                  </p:childTnLst>
                                </p:cTn>
                              </p:par>
                            </p:childTnLst>
                          </p:cTn>
                        </p:par>
                        <p:par>
                          <p:cTn id="12" fill="hold">
                            <p:stCondLst>
                              <p:cond delay="850"/>
                            </p:stCondLst>
                            <p:childTnLst>
                              <p:par>
                                <p:cTn id="13" presetID="9"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xEl>
                                              <p:pRg st="0" end="0"/>
                                            </p:txEl>
                                          </p:spTgt>
                                        </p:tgtEl>
                                        <p:attrNameLst>
                                          <p:attrName>style.visibility</p:attrName>
                                        </p:attrNameLst>
                                      </p:cBhvr>
                                      <p:to>
                                        <p:strVal val="visible"/>
                                      </p:to>
                                    </p:set>
                                    <p:animEffect transition="in" filter="fade">
                                      <p:cBhvr>
                                        <p:cTn id="18" dur="500"/>
                                        <p:tgtEl>
                                          <p:spTgt spid="17">
                                            <p:txEl>
                                              <p:pRg st="0" end="0"/>
                                            </p:txEl>
                                          </p:spTgt>
                                        </p:tgtEl>
                                      </p:cBhvr>
                                    </p:animEffect>
                                  </p:childTnLst>
                                </p:cTn>
                              </p:par>
                            </p:childTnLst>
                          </p:cTn>
                        </p:par>
                        <p:par>
                          <p:cTn id="19" fill="hold">
                            <p:stCondLst>
                              <p:cond delay="1350"/>
                            </p:stCondLst>
                            <p:childTnLst>
                              <p:par>
                                <p:cTn id="20" presetID="18" presetClass="entr" presetSubtype="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strips(downRight)">
                                      <p:cBhvr>
                                        <p:cTn id="22" dur="500"/>
                                        <p:tgtEl>
                                          <p:spTgt spid="22"/>
                                        </p:tgtEl>
                                      </p:cBhvr>
                                    </p:animEffect>
                                  </p:childTnLst>
                                </p:cTn>
                              </p:par>
                            </p:childTnLst>
                          </p:cTn>
                        </p:par>
                        <p:par>
                          <p:cTn id="23" fill="hold">
                            <p:stCondLst>
                              <p:cond delay="1850"/>
                            </p:stCondLst>
                            <p:childTnLst>
                              <p:par>
                                <p:cTn id="24" presetID="9" presetClass="entr" presetSubtype="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dissolve">
                                      <p:cBhvr>
                                        <p:cTn id="26" dur="500"/>
                                        <p:tgtEl>
                                          <p:spTgt spid="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xEl>
                                              <p:pRg st="0" end="0"/>
                                            </p:txEl>
                                          </p:spTgt>
                                        </p:tgtEl>
                                        <p:attrNameLst>
                                          <p:attrName>style.visibility</p:attrName>
                                        </p:attrNameLst>
                                      </p:cBhvr>
                                      <p:to>
                                        <p:strVal val="visible"/>
                                      </p:to>
                                    </p:set>
                                    <p:animEffect transition="in" filter="fade">
                                      <p:cBhvr>
                                        <p:cTn id="29" dur="500"/>
                                        <p:tgtEl>
                                          <p:spTgt spid="18">
                                            <p:txEl>
                                              <p:pRg st="0" end="0"/>
                                            </p:txEl>
                                          </p:spTgt>
                                        </p:tgtEl>
                                      </p:cBhvr>
                                    </p:animEffect>
                                  </p:childTnLst>
                                </p:cTn>
                              </p:par>
                            </p:childTnLst>
                          </p:cTn>
                        </p:par>
                        <p:par>
                          <p:cTn id="30" fill="hold">
                            <p:stCondLst>
                              <p:cond delay="2350"/>
                            </p:stCondLst>
                            <p:childTnLst>
                              <p:par>
                                <p:cTn id="31" presetID="18" presetClass="entr" presetSubtype="6" fill="hold" grpId="0" nodeType="after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strips(downRight)">
                                      <p:cBhvr>
                                        <p:cTn id="33" dur="500"/>
                                        <p:tgtEl>
                                          <p:spTgt spid="23"/>
                                        </p:tgtEl>
                                      </p:cBhvr>
                                    </p:animEffect>
                                  </p:childTnLst>
                                </p:cTn>
                              </p:par>
                            </p:childTnLst>
                          </p:cTn>
                        </p:par>
                        <p:par>
                          <p:cTn id="34" fill="hold">
                            <p:stCondLst>
                              <p:cond delay="2850"/>
                            </p:stCondLst>
                            <p:childTnLst>
                              <p:par>
                                <p:cTn id="35" presetID="9"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dissolve">
                                      <p:cBhvr>
                                        <p:cTn id="37" dur="500"/>
                                        <p:tgtEl>
                                          <p:spTgt spid="2"/>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350"/>
                            </p:stCondLst>
                            <p:childTnLst>
                              <p:par>
                                <p:cTn id="42" presetID="18" presetClass="entr" presetSubtype="6" fill="hold" grpId="0" nodeType="after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strips(downRight)">
                                      <p:cBhvr>
                                        <p:cTn id="44" dur="500"/>
                                        <p:tgtEl>
                                          <p:spTgt spid="24"/>
                                        </p:tgtEl>
                                      </p:cBhvr>
                                    </p:animEffect>
                                  </p:childTnLst>
                                </p:cTn>
                              </p:par>
                            </p:childTnLst>
                          </p:cTn>
                        </p:par>
                        <p:par>
                          <p:cTn id="45" fill="hold">
                            <p:stCondLst>
                              <p:cond delay="3850"/>
                            </p:stCondLst>
                            <p:childTnLst>
                              <p:par>
                                <p:cTn id="46" presetID="9" presetClass="entr" presetSubtype="0" fill="hold" nodeType="after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dissolve">
                                      <p:cBhvr>
                                        <p:cTn id="48" dur="500"/>
                                        <p:tgtEl>
                                          <p:spTgt spid="1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0">
                                            <p:txEl>
                                              <p:pRg st="0" end="0"/>
                                            </p:txEl>
                                          </p:spTgt>
                                        </p:tgtEl>
                                        <p:attrNameLst>
                                          <p:attrName>style.visibility</p:attrName>
                                        </p:attrNameLst>
                                      </p:cBhvr>
                                      <p:to>
                                        <p:strVal val="visible"/>
                                      </p:to>
                                    </p:set>
                                    <p:animEffect transition="in" filter="fade">
                                      <p:cBhvr>
                                        <p:cTn id="51" dur="500"/>
                                        <p:tgtEl>
                                          <p:spTgt spid="20">
                                            <p:txEl>
                                              <p:pRg st="0" end="0"/>
                                            </p:txEl>
                                          </p:spTgt>
                                        </p:tgtEl>
                                      </p:cBhvr>
                                    </p:animEffect>
                                  </p:childTnLst>
                                </p:cTn>
                              </p:par>
                            </p:childTnLst>
                          </p:cTn>
                        </p:par>
                        <p:par>
                          <p:cTn id="52" fill="hold">
                            <p:stCondLst>
                              <p:cond delay="4350"/>
                            </p:stCondLst>
                            <p:childTnLst>
                              <p:par>
                                <p:cTn id="53" presetID="18" presetClass="entr" presetSubtype="6"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strips(downRight)">
                                      <p:cBhvr>
                                        <p:cTn id="55" dur="500"/>
                                        <p:tgtEl>
                                          <p:spTgt spid="25"/>
                                        </p:tgtEl>
                                      </p:cBhvr>
                                    </p:animEffect>
                                  </p:childTnLst>
                                </p:cTn>
                              </p:par>
                            </p:childTnLst>
                          </p:cTn>
                        </p:par>
                        <p:par>
                          <p:cTn id="56" fill="hold">
                            <p:stCondLst>
                              <p:cond delay="4850"/>
                            </p:stCondLst>
                            <p:childTnLst>
                              <p:par>
                                <p:cTn id="57" presetID="9" presetClass="entr" presetSubtype="0"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dissolve">
                                      <p:cBhvr>
                                        <p:cTn id="59" dur="500"/>
                                        <p:tgtEl>
                                          <p:spTgt spid="14"/>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1">
                                            <p:txEl>
                                              <p:pRg st="0" end="0"/>
                                            </p:txEl>
                                          </p:spTgt>
                                        </p:tgtEl>
                                        <p:attrNameLst>
                                          <p:attrName>style.visibility</p:attrName>
                                        </p:attrNameLst>
                                      </p:cBhvr>
                                      <p:to>
                                        <p:strVal val="visible"/>
                                      </p:to>
                                    </p:set>
                                    <p:animEffect transition="in" filter="fade">
                                      <p:cBhvr>
                                        <p:cTn id="62" dur="500"/>
                                        <p:tgtEl>
                                          <p:spTgt spid="21">
                                            <p:txEl>
                                              <p:pRg st="0" end="0"/>
                                            </p:txEl>
                                          </p:spTgt>
                                        </p:tgtEl>
                                      </p:cBhvr>
                                    </p:animEffect>
                                  </p:childTnLst>
                                </p:cTn>
                              </p:par>
                            </p:childTnLst>
                          </p:cTn>
                        </p:par>
                        <p:par>
                          <p:cTn id="63" fill="hold">
                            <p:stCondLst>
                              <p:cond delay="5350"/>
                            </p:stCondLst>
                            <p:childTnLst>
                              <p:par>
                                <p:cTn id="64" presetID="18" presetClass="entr" presetSubtype="6"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strips(downRight)">
                                      <p:cBhvr>
                                        <p:cTn id="6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8" grpId="0" build="p"/>
      <p:bldP spid="19" grpId="0" build="p"/>
      <p:bldP spid="20" grpId="0" build="p"/>
      <p:bldP spid="21" grpId="0" build="p"/>
      <p:bldP spid="22" grpId="0"/>
      <p:bldP spid="23" grpId="0"/>
      <p:bldP spid="24" grpId="0"/>
      <p:bldP spid="25" grpId="0"/>
      <p:bldP spid="26"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流程图: 数据 3"/>
          <p:cNvSpPr/>
          <p:nvPr/>
        </p:nvSpPr>
        <p:spPr>
          <a:xfrm rot="16200000" flipH="1">
            <a:off x="990353" y="1385211"/>
            <a:ext cx="504055" cy="198774"/>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圆角矩形 4"/>
          <p:cNvSpPr/>
          <p:nvPr/>
        </p:nvSpPr>
        <p:spPr>
          <a:xfrm>
            <a:off x="1287010" y="1059582"/>
            <a:ext cx="3024336" cy="3600400"/>
          </a:xfrm>
          <a:prstGeom prst="roundRect">
            <a:avLst>
              <a:gd name="adj" fmla="val 6769"/>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五边形 5"/>
          <p:cNvSpPr/>
          <p:nvPr/>
        </p:nvSpPr>
        <p:spPr>
          <a:xfrm>
            <a:off x="1142994" y="1339079"/>
            <a:ext cx="2584057" cy="397547"/>
          </a:xfrm>
          <a:prstGeom prst="homePlate">
            <a:avLst>
              <a:gd name="adj" fmla="val 334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1575042" y="1995686"/>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solidFill>
                  <a:schemeClr val="tx1">
                    <a:lumMod val="75000"/>
                    <a:lumOff val="25000"/>
                  </a:schemeClr>
                </a:solidFill>
              </a:rPr>
              <a:t>观点一：</a:t>
            </a:r>
            <a:r>
              <a:rPr lang="zh-CN" altLang="en-US" sz="1200" dirty="0">
                <a:solidFill>
                  <a:schemeClr val="tx1">
                    <a:lumMod val="75000"/>
                    <a:lumOff val="25000"/>
                  </a:schemeClr>
                </a:solidFill>
              </a:rPr>
              <a:t>详写内容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点击输入本栏的具体文字，简明扼要的说明分项内容，此为概念图解，请根据您的具体内容酌情修改。</a:t>
            </a:r>
            <a:endParaRPr lang="en-US" altLang="zh-CN" sz="1200" dirty="0">
              <a:solidFill>
                <a:schemeClr val="tx1">
                  <a:lumMod val="75000"/>
                  <a:lumOff val="25000"/>
                </a:schemeClr>
              </a:solidFill>
            </a:endParaRPr>
          </a:p>
        </p:txBody>
      </p:sp>
      <p:sp>
        <p:nvSpPr>
          <p:cNvPr id="8" name="TextBox 7"/>
          <p:cNvSpPr txBox="1"/>
          <p:nvPr/>
        </p:nvSpPr>
        <p:spPr>
          <a:xfrm>
            <a:off x="1507783" y="1405854"/>
            <a:ext cx="1699107" cy="246221"/>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anose="020B0503020204020204" pitchFamily="34" charset="-122"/>
                <a:ea typeface="微软雅黑" panose="020B0503020204020204" pitchFamily="34" charset="-122"/>
              </a:defRPr>
            </a:lvl1pPr>
          </a:lstStyle>
          <a:p>
            <a:r>
              <a:rPr lang="zh-CN" altLang="en-US" sz="1600" dirty="0">
                <a:solidFill>
                  <a:schemeClr val="bg1"/>
                </a:solidFill>
              </a:rPr>
              <a:t>添加标题内容</a:t>
            </a:r>
          </a:p>
        </p:txBody>
      </p:sp>
      <p:sp>
        <p:nvSpPr>
          <p:cNvPr id="9" name="TextBox 8"/>
          <p:cNvSpPr txBox="1"/>
          <p:nvPr/>
        </p:nvSpPr>
        <p:spPr>
          <a:xfrm>
            <a:off x="1575042" y="2841005"/>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solidFill>
                  <a:schemeClr val="tx1">
                    <a:lumMod val="75000"/>
                    <a:lumOff val="25000"/>
                  </a:schemeClr>
                </a:solidFill>
              </a:rPr>
              <a:t>观点二：</a:t>
            </a:r>
            <a:r>
              <a:rPr lang="zh-CN" altLang="en-US" sz="1200" dirty="0">
                <a:solidFill>
                  <a:schemeClr val="tx1">
                    <a:lumMod val="75000"/>
                    <a:lumOff val="25000"/>
                  </a:schemeClr>
                </a:solidFill>
              </a:rPr>
              <a:t>详写内容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点击输入本栏的具体文字，简明扼要的说明分项内容，此为概念图解，请根据您的具体内容酌情修改。</a:t>
            </a:r>
            <a:endParaRPr lang="en-US" altLang="zh-CN" sz="1200" dirty="0">
              <a:solidFill>
                <a:schemeClr val="tx1">
                  <a:lumMod val="75000"/>
                  <a:lumOff val="25000"/>
                </a:schemeClr>
              </a:solidFill>
            </a:endParaRPr>
          </a:p>
        </p:txBody>
      </p:sp>
      <p:sp>
        <p:nvSpPr>
          <p:cNvPr id="10" name="TextBox 9"/>
          <p:cNvSpPr txBox="1"/>
          <p:nvPr/>
        </p:nvSpPr>
        <p:spPr>
          <a:xfrm>
            <a:off x="1575042" y="3705101"/>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solidFill>
                  <a:schemeClr val="tx1">
                    <a:lumMod val="75000"/>
                    <a:lumOff val="25000"/>
                  </a:schemeClr>
                </a:solidFill>
              </a:rPr>
              <a:t>观点三：</a:t>
            </a:r>
            <a:r>
              <a:rPr lang="zh-CN" altLang="en-US" sz="1200" dirty="0">
                <a:solidFill>
                  <a:schemeClr val="tx1">
                    <a:lumMod val="75000"/>
                    <a:lumOff val="25000"/>
                  </a:schemeClr>
                </a:solidFill>
              </a:rPr>
              <a:t>详写内容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点击输入本栏的具体文字，简明扼要的说明分项内容，此为概念图解，请根据您的具体内容酌情修改。</a:t>
            </a:r>
            <a:endParaRPr lang="en-US" altLang="zh-CN" sz="1200" dirty="0">
              <a:solidFill>
                <a:schemeClr val="tx1">
                  <a:lumMod val="75000"/>
                  <a:lumOff val="25000"/>
                </a:schemeClr>
              </a:solidFill>
            </a:endParaRPr>
          </a:p>
        </p:txBody>
      </p:sp>
      <p:sp>
        <p:nvSpPr>
          <p:cNvPr id="11" name="流程图: 数据 10"/>
          <p:cNvSpPr/>
          <p:nvPr/>
        </p:nvSpPr>
        <p:spPr>
          <a:xfrm rot="16200000" flipH="1">
            <a:off x="4662761" y="1385211"/>
            <a:ext cx="504055" cy="198774"/>
          </a:xfrm>
          <a:prstGeom prst="flowChartInputOutpu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4959418" y="1059582"/>
            <a:ext cx="3024336" cy="3600400"/>
          </a:xfrm>
          <a:prstGeom prst="roundRect">
            <a:avLst>
              <a:gd name="adj" fmla="val 6769"/>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五边形 12"/>
          <p:cNvSpPr/>
          <p:nvPr/>
        </p:nvSpPr>
        <p:spPr>
          <a:xfrm>
            <a:off x="4815402" y="1339079"/>
            <a:ext cx="2584057" cy="397547"/>
          </a:xfrm>
          <a:prstGeom prst="homePlate">
            <a:avLst>
              <a:gd name="adj" fmla="val 3346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p:nvPr/>
        </p:nvSpPr>
        <p:spPr>
          <a:xfrm>
            <a:off x="5247450" y="1995686"/>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solidFill>
                  <a:schemeClr val="tx1">
                    <a:lumMod val="75000"/>
                    <a:lumOff val="25000"/>
                  </a:schemeClr>
                </a:solidFill>
              </a:rPr>
              <a:t>结论一：</a:t>
            </a:r>
            <a:r>
              <a:rPr lang="zh-CN" altLang="en-US" sz="1200" dirty="0">
                <a:solidFill>
                  <a:schemeClr val="tx1">
                    <a:lumMod val="75000"/>
                    <a:lumOff val="25000"/>
                  </a:schemeClr>
                </a:solidFill>
              </a:rPr>
              <a:t>详写内容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点击输入本栏的具体文字，简明扼要的说明分项内容，此为概念图解，请根据您的具体内容酌情修改。</a:t>
            </a:r>
            <a:endParaRPr lang="en-US" altLang="zh-CN" sz="1200" dirty="0">
              <a:solidFill>
                <a:schemeClr val="tx1">
                  <a:lumMod val="75000"/>
                  <a:lumOff val="25000"/>
                </a:schemeClr>
              </a:solidFill>
            </a:endParaRPr>
          </a:p>
        </p:txBody>
      </p:sp>
      <p:sp>
        <p:nvSpPr>
          <p:cNvPr id="15" name="TextBox 14"/>
          <p:cNvSpPr txBox="1"/>
          <p:nvPr/>
        </p:nvSpPr>
        <p:spPr>
          <a:xfrm>
            <a:off x="5180191" y="1405854"/>
            <a:ext cx="1699107" cy="246221"/>
          </a:xfrm>
          <a:prstGeom prst="rect">
            <a:avLst/>
          </a:prstGeom>
          <a:noFill/>
        </p:spPr>
        <p:txBody>
          <a:bodyPr wrap="square" lIns="0" tIns="0" rIns="0" bIns="0" rtlCol="0">
            <a:spAutoFit/>
          </a:bodyPr>
          <a:lstStyle>
            <a:defPPr>
              <a:defRPr lang="zh-CN"/>
            </a:defPPr>
            <a:lvl1pPr>
              <a:defRPr sz="1400" b="1">
                <a:solidFill>
                  <a:schemeClr val="bg2">
                    <a:lumMod val="60000"/>
                    <a:lumOff val="40000"/>
                  </a:schemeClr>
                </a:solidFill>
                <a:latin typeface="微软雅黑" panose="020B0503020204020204" pitchFamily="34" charset="-122"/>
                <a:ea typeface="微软雅黑" panose="020B0503020204020204" pitchFamily="34" charset="-122"/>
              </a:defRPr>
            </a:lvl1pPr>
          </a:lstStyle>
          <a:p>
            <a:r>
              <a:rPr lang="zh-CN" altLang="en-US" sz="1600" dirty="0">
                <a:solidFill>
                  <a:schemeClr val="bg1"/>
                </a:solidFill>
              </a:rPr>
              <a:t>添加标题内容</a:t>
            </a:r>
          </a:p>
        </p:txBody>
      </p:sp>
      <p:sp>
        <p:nvSpPr>
          <p:cNvPr id="16" name="TextBox 15"/>
          <p:cNvSpPr txBox="1"/>
          <p:nvPr/>
        </p:nvSpPr>
        <p:spPr>
          <a:xfrm>
            <a:off x="5247450" y="2841005"/>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solidFill>
                  <a:schemeClr val="tx1">
                    <a:lumMod val="75000"/>
                    <a:lumOff val="25000"/>
                  </a:schemeClr>
                </a:solidFill>
              </a:rPr>
              <a:t>结论二：</a:t>
            </a:r>
            <a:r>
              <a:rPr lang="zh-CN" altLang="en-US" sz="1200" dirty="0">
                <a:solidFill>
                  <a:schemeClr val="tx1">
                    <a:lumMod val="75000"/>
                    <a:lumOff val="25000"/>
                  </a:schemeClr>
                </a:solidFill>
              </a:rPr>
              <a:t>详写内容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点击输入本栏的具体文字，简明扼要的说明分项内容，此为概念图解，请根据您的具体内容酌情修改。</a:t>
            </a:r>
            <a:endParaRPr lang="en-US" altLang="zh-CN" sz="1200" dirty="0">
              <a:solidFill>
                <a:schemeClr val="tx1">
                  <a:lumMod val="75000"/>
                  <a:lumOff val="25000"/>
                </a:schemeClr>
              </a:solidFill>
            </a:endParaRPr>
          </a:p>
        </p:txBody>
      </p:sp>
      <p:sp>
        <p:nvSpPr>
          <p:cNvPr id="17" name="TextBox 16"/>
          <p:cNvSpPr txBox="1"/>
          <p:nvPr/>
        </p:nvSpPr>
        <p:spPr>
          <a:xfrm>
            <a:off x="5247450" y="3705101"/>
            <a:ext cx="2520280" cy="666849"/>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sz="1200" b="1" dirty="0">
                <a:solidFill>
                  <a:schemeClr val="tx1">
                    <a:lumMod val="75000"/>
                    <a:lumOff val="25000"/>
                  </a:schemeClr>
                </a:solidFill>
              </a:rPr>
              <a:t>结论三：</a:t>
            </a:r>
            <a:r>
              <a:rPr lang="zh-CN" altLang="en-US" sz="1200" dirty="0">
                <a:solidFill>
                  <a:schemeClr val="tx1">
                    <a:lumMod val="75000"/>
                    <a:lumOff val="25000"/>
                  </a:schemeClr>
                </a:solidFill>
              </a:rPr>
              <a:t>详写内容</a:t>
            </a:r>
            <a:r>
              <a:rPr lang="en-US" altLang="zh-CN" sz="1200" dirty="0">
                <a:solidFill>
                  <a:schemeClr val="tx1">
                    <a:lumMod val="75000"/>
                    <a:lumOff val="25000"/>
                  </a:schemeClr>
                </a:solidFill>
              </a:rPr>
              <a:t>……</a:t>
            </a:r>
            <a:r>
              <a:rPr lang="zh-CN" altLang="en-US" sz="1200" dirty="0">
                <a:solidFill>
                  <a:schemeClr val="tx1">
                    <a:lumMod val="75000"/>
                    <a:lumOff val="25000"/>
                  </a:schemeClr>
                </a:solidFill>
              </a:rPr>
              <a:t>点击输入本栏的具体文字，简明扼要的说明分项内容，此为概念图解，请根据您的具体内容酌情修改。</a:t>
            </a:r>
            <a:endParaRPr lang="en-US" altLang="zh-CN" sz="1200" dirty="0">
              <a:solidFill>
                <a:schemeClr val="tx1">
                  <a:lumMod val="75000"/>
                  <a:lumOff val="25000"/>
                </a:schemeClr>
              </a:solidFill>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500"/>
                                        <p:tgtEl>
                                          <p:spTgt spid="5"/>
                                        </p:tgtEl>
                                      </p:cBhvr>
                                    </p:animEffect>
                                  </p:childTnLst>
                                </p:cTn>
                              </p:par>
                            </p:childTnLst>
                          </p:cTn>
                        </p:par>
                        <p:par>
                          <p:cTn id="15" fill="hold">
                            <p:stCondLst>
                              <p:cond delay="850"/>
                            </p:stCondLst>
                            <p:childTnLst>
                              <p:par>
                                <p:cTn id="16" presetID="22" presetClass="entr" presetSubtype="2"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right)">
                                      <p:cBhvr>
                                        <p:cTn id="18" dur="500"/>
                                        <p:tgtEl>
                                          <p:spTgt spid="4"/>
                                        </p:tgtEl>
                                      </p:cBhvr>
                                    </p:animEffect>
                                  </p:childTnLst>
                                </p:cTn>
                              </p:par>
                            </p:childTnLst>
                          </p:cTn>
                        </p:par>
                        <p:par>
                          <p:cTn id="19" fill="hold">
                            <p:stCondLst>
                              <p:cond delay="1350"/>
                            </p:stCondLst>
                            <p:childTnLst>
                              <p:par>
                                <p:cTn id="20" presetID="22" presetClass="entr" presetSubtype="8"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par>
                          <p:cTn id="26" fill="hold">
                            <p:stCondLst>
                              <p:cond delay="185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2350"/>
                            </p:stCondLst>
                            <p:childTnLst>
                              <p:par>
                                <p:cTn id="37" presetID="22" presetClass="entr" presetSubtype="1"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up)">
                                      <p:cBhvr>
                                        <p:cTn id="39" dur="500"/>
                                        <p:tgtEl>
                                          <p:spTgt spid="12"/>
                                        </p:tgtEl>
                                      </p:cBhvr>
                                    </p:animEffect>
                                  </p:childTnLst>
                                </p:cTn>
                              </p:par>
                            </p:childTnLst>
                          </p:cTn>
                        </p:par>
                        <p:par>
                          <p:cTn id="40" fill="hold">
                            <p:stCondLst>
                              <p:cond delay="2850"/>
                            </p:stCondLst>
                            <p:childTnLst>
                              <p:par>
                                <p:cTn id="41" presetID="22" presetClass="entr" presetSubtype="2"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right)">
                                      <p:cBhvr>
                                        <p:cTn id="43" dur="500"/>
                                        <p:tgtEl>
                                          <p:spTgt spid="11"/>
                                        </p:tgtEl>
                                      </p:cBhvr>
                                    </p:animEffect>
                                  </p:childTnLst>
                                </p:cTn>
                              </p:par>
                            </p:childTnLst>
                          </p:cTn>
                        </p:par>
                        <p:par>
                          <p:cTn id="44" fill="hold">
                            <p:stCondLst>
                              <p:cond delay="3350"/>
                            </p:stCondLst>
                            <p:childTnLst>
                              <p:par>
                                <p:cTn id="45" presetID="22" presetClass="entr" presetSubtype="8"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par>
                          <p:cTn id="51" fill="hold">
                            <p:stCondLst>
                              <p:cond delay="3850"/>
                            </p:stCondLst>
                            <p:childTnLst>
                              <p:par>
                                <p:cTn id="52" presetID="22" presetClass="entr" presetSubtype="8"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500"/>
                                        <p:tgtEl>
                                          <p:spTgt spid="14"/>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500"/>
                                        <p:tgtEl>
                                          <p:spTgt spid="1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p:bldP spid="8" grpId="0"/>
      <p:bldP spid="9" grpId="0"/>
      <p:bldP spid="10" grpId="0"/>
      <p:bldP spid="11" grpId="0" animBg="1"/>
      <p:bldP spid="12" grpId="0" animBg="1"/>
      <p:bldP spid="13" grpId="0" animBg="1"/>
      <p:bldP spid="14" grpId="0"/>
      <p:bldP spid="15" grpId="0"/>
      <p:bldP spid="16" grpId="0"/>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6"/>
          <p:cNvSpPr txBox="1"/>
          <p:nvPr/>
        </p:nvSpPr>
        <p:spPr>
          <a:xfrm>
            <a:off x="576268" y="992379"/>
            <a:ext cx="8062181" cy="643267"/>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lnSpc>
                <a:spcPct val="120000"/>
              </a:lnSpc>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Down Arrow 15"/>
          <p:cNvSpPr/>
          <p:nvPr/>
        </p:nvSpPr>
        <p:spPr>
          <a:xfrm>
            <a:off x="627081" y="1768699"/>
            <a:ext cx="1251181" cy="2728556"/>
          </a:xfrm>
          <a:prstGeom prst="downArrow">
            <a:avLst>
              <a:gd name="adj1" fmla="val 100000"/>
              <a:gd name="adj2" fmla="val 5222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4" name="Rectangle 87"/>
          <p:cNvSpPr/>
          <p:nvPr/>
        </p:nvSpPr>
        <p:spPr>
          <a:xfrm>
            <a:off x="627081"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p>
        </p:txBody>
      </p:sp>
      <p:sp>
        <p:nvSpPr>
          <p:cNvPr id="5" name="Text Placeholder 4"/>
          <p:cNvSpPr txBox="1"/>
          <p:nvPr/>
        </p:nvSpPr>
        <p:spPr>
          <a:xfrm>
            <a:off x="763925" y="1975416"/>
            <a:ext cx="992703" cy="417707"/>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2400" b="1" dirty="0">
                <a:solidFill>
                  <a:schemeClr val="bg1"/>
                </a:solidFill>
                <a:latin typeface="微软雅黑" panose="020B0503020204020204" pitchFamily="34" charset="-122"/>
                <a:ea typeface="微软雅黑" panose="020B0503020204020204" pitchFamily="34" charset="-122"/>
                <a:cs typeface="Lato Light"/>
              </a:rPr>
              <a:t>35%</a:t>
            </a:r>
          </a:p>
        </p:txBody>
      </p:sp>
      <p:sp>
        <p:nvSpPr>
          <p:cNvPr id="6" name="Text Placeholder 4"/>
          <p:cNvSpPr txBox="1"/>
          <p:nvPr/>
        </p:nvSpPr>
        <p:spPr>
          <a:xfrm>
            <a:off x="789961" y="2657718"/>
            <a:ext cx="946938" cy="241596"/>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1100" b="1" dirty="0">
                <a:solidFill>
                  <a:schemeClr val="bg1"/>
                </a:solidFill>
                <a:latin typeface="微软雅黑" panose="020B0503020204020204" pitchFamily="34" charset="-122"/>
                <a:ea typeface="微软雅黑" panose="020B0503020204020204" pitchFamily="34" charset="-122"/>
                <a:cs typeface="Lato Regular"/>
              </a:rPr>
              <a:t>点击输入文本</a:t>
            </a:r>
            <a:endParaRPr lang="id-ID" altLang="zh-CN" sz="1100" b="1" dirty="0">
              <a:solidFill>
                <a:schemeClr val="bg1"/>
              </a:solidFill>
              <a:latin typeface="微软雅黑" panose="020B0503020204020204" pitchFamily="34" charset="-122"/>
              <a:ea typeface="微软雅黑" panose="020B0503020204020204" pitchFamily="34" charset="-122"/>
              <a:cs typeface="Lato Regular"/>
            </a:endParaRPr>
          </a:p>
        </p:txBody>
      </p:sp>
      <p:sp>
        <p:nvSpPr>
          <p:cNvPr id="7" name="Text Placeholder 6"/>
          <p:cNvSpPr txBox="1"/>
          <p:nvPr/>
        </p:nvSpPr>
        <p:spPr>
          <a:xfrm>
            <a:off x="691130" y="2905284"/>
            <a:ext cx="1132582" cy="623441"/>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buNone/>
            </a:pP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8" name="Down Arrow 91"/>
          <p:cNvSpPr/>
          <p:nvPr/>
        </p:nvSpPr>
        <p:spPr>
          <a:xfrm>
            <a:off x="1970012" y="1768699"/>
            <a:ext cx="1251181" cy="2728556"/>
          </a:xfrm>
          <a:prstGeom prst="downArrow">
            <a:avLst>
              <a:gd name="adj1" fmla="val 100000"/>
              <a:gd name="adj2" fmla="val 52223"/>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9" name="Rectangle 92"/>
          <p:cNvSpPr/>
          <p:nvPr/>
        </p:nvSpPr>
        <p:spPr>
          <a:xfrm>
            <a:off x="1970012"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p>
        </p:txBody>
      </p:sp>
      <p:sp>
        <p:nvSpPr>
          <p:cNvPr id="10" name="Text Placeholder 4"/>
          <p:cNvSpPr txBox="1"/>
          <p:nvPr/>
        </p:nvSpPr>
        <p:spPr>
          <a:xfrm>
            <a:off x="2106857" y="1975416"/>
            <a:ext cx="992703" cy="417707"/>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2400" b="1" dirty="0">
                <a:solidFill>
                  <a:schemeClr val="bg1"/>
                </a:solidFill>
                <a:latin typeface="微软雅黑" panose="020B0503020204020204" pitchFamily="34" charset="-122"/>
                <a:ea typeface="微软雅黑" panose="020B0503020204020204" pitchFamily="34" charset="-122"/>
                <a:cs typeface="Lato Light"/>
              </a:rPr>
              <a:t>80%</a:t>
            </a:r>
          </a:p>
        </p:txBody>
      </p:sp>
      <p:sp>
        <p:nvSpPr>
          <p:cNvPr id="11" name="Text Placeholder 4"/>
          <p:cNvSpPr txBox="1"/>
          <p:nvPr/>
        </p:nvSpPr>
        <p:spPr>
          <a:xfrm>
            <a:off x="2132892" y="2657718"/>
            <a:ext cx="946938" cy="241596"/>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点击输入文本</a:t>
            </a:r>
            <a:endParaRPr lang="id-ID" altLang="zh-CN" sz="11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sp>
        <p:nvSpPr>
          <p:cNvPr id="12" name="Text Placeholder 6"/>
          <p:cNvSpPr txBox="1"/>
          <p:nvPr/>
        </p:nvSpPr>
        <p:spPr>
          <a:xfrm>
            <a:off x="2034061" y="2905284"/>
            <a:ext cx="1132582" cy="623441"/>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Down Arrow 96"/>
          <p:cNvSpPr/>
          <p:nvPr/>
        </p:nvSpPr>
        <p:spPr>
          <a:xfrm>
            <a:off x="3306518" y="1768699"/>
            <a:ext cx="1251181" cy="2728556"/>
          </a:xfrm>
          <a:prstGeom prst="downArrow">
            <a:avLst>
              <a:gd name="adj1" fmla="val 100000"/>
              <a:gd name="adj2" fmla="val 5222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14" name="Rectangle 97"/>
          <p:cNvSpPr/>
          <p:nvPr/>
        </p:nvSpPr>
        <p:spPr>
          <a:xfrm>
            <a:off x="3306518"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p>
        </p:txBody>
      </p:sp>
      <p:sp>
        <p:nvSpPr>
          <p:cNvPr id="15" name="Text Placeholder 4"/>
          <p:cNvSpPr txBox="1"/>
          <p:nvPr/>
        </p:nvSpPr>
        <p:spPr>
          <a:xfrm>
            <a:off x="3443362" y="1975416"/>
            <a:ext cx="992703" cy="417707"/>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2400" b="1" dirty="0">
                <a:solidFill>
                  <a:schemeClr val="bg1"/>
                </a:solidFill>
                <a:latin typeface="微软雅黑" panose="020B0503020204020204" pitchFamily="34" charset="-122"/>
                <a:ea typeface="微软雅黑" panose="020B0503020204020204" pitchFamily="34" charset="-122"/>
                <a:cs typeface="Lato Light"/>
              </a:rPr>
              <a:t>95%</a:t>
            </a:r>
          </a:p>
        </p:txBody>
      </p:sp>
      <p:sp>
        <p:nvSpPr>
          <p:cNvPr id="16" name="Text Placeholder 4"/>
          <p:cNvSpPr txBox="1"/>
          <p:nvPr/>
        </p:nvSpPr>
        <p:spPr>
          <a:xfrm>
            <a:off x="3469398" y="2657718"/>
            <a:ext cx="946938" cy="241596"/>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1100" b="1" dirty="0">
                <a:solidFill>
                  <a:schemeClr val="bg1"/>
                </a:solidFill>
                <a:latin typeface="微软雅黑" panose="020B0503020204020204" pitchFamily="34" charset="-122"/>
                <a:ea typeface="微软雅黑" panose="020B0503020204020204" pitchFamily="34" charset="-122"/>
                <a:cs typeface="Lato Regular"/>
              </a:rPr>
              <a:t>点击输入文本</a:t>
            </a:r>
            <a:endParaRPr lang="id-ID" altLang="zh-CN" sz="1100" b="1" dirty="0">
              <a:solidFill>
                <a:schemeClr val="bg1"/>
              </a:solidFill>
              <a:latin typeface="微软雅黑" panose="020B0503020204020204" pitchFamily="34" charset="-122"/>
              <a:ea typeface="微软雅黑" panose="020B0503020204020204" pitchFamily="34" charset="-122"/>
              <a:cs typeface="Lato Regular"/>
            </a:endParaRPr>
          </a:p>
        </p:txBody>
      </p:sp>
      <p:sp>
        <p:nvSpPr>
          <p:cNvPr id="17" name="Text Placeholder 6"/>
          <p:cNvSpPr txBox="1"/>
          <p:nvPr/>
        </p:nvSpPr>
        <p:spPr>
          <a:xfrm>
            <a:off x="3370566" y="2905284"/>
            <a:ext cx="1132582" cy="623441"/>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buNone/>
            </a:pP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18" name="Down Arrow 101"/>
          <p:cNvSpPr/>
          <p:nvPr/>
        </p:nvSpPr>
        <p:spPr>
          <a:xfrm>
            <a:off x="4655874" y="1768699"/>
            <a:ext cx="1251181" cy="2728556"/>
          </a:xfrm>
          <a:prstGeom prst="downArrow">
            <a:avLst>
              <a:gd name="adj1" fmla="val 100000"/>
              <a:gd name="adj2" fmla="val 52223"/>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19" name="Rectangle 102"/>
          <p:cNvSpPr/>
          <p:nvPr/>
        </p:nvSpPr>
        <p:spPr>
          <a:xfrm>
            <a:off x="4655874"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p>
        </p:txBody>
      </p:sp>
      <p:sp>
        <p:nvSpPr>
          <p:cNvPr id="20" name="Text Placeholder 4"/>
          <p:cNvSpPr txBox="1"/>
          <p:nvPr/>
        </p:nvSpPr>
        <p:spPr>
          <a:xfrm>
            <a:off x="4792719" y="1975416"/>
            <a:ext cx="992703" cy="417707"/>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2400" b="1" dirty="0">
                <a:solidFill>
                  <a:schemeClr val="bg1"/>
                </a:solidFill>
                <a:latin typeface="微软雅黑" panose="020B0503020204020204" pitchFamily="34" charset="-122"/>
                <a:ea typeface="微软雅黑" panose="020B0503020204020204" pitchFamily="34" charset="-122"/>
                <a:cs typeface="Lato Light"/>
              </a:rPr>
              <a:t>25%</a:t>
            </a:r>
          </a:p>
        </p:txBody>
      </p:sp>
      <p:sp>
        <p:nvSpPr>
          <p:cNvPr id="21" name="Text Placeholder 4"/>
          <p:cNvSpPr txBox="1"/>
          <p:nvPr/>
        </p:nvSpPr>
        <p:spPr>
          <a:xfrm>
            <a:off x="4818754" y="2657718"/>
            <a:ext cx="946938" cy="241596"/>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点击输入文本</a:t>
            </a:r>
            <a:endParaRPr lang="id-ID" altLang="zh-CN" sz="11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sp>
        <p:nvSpPr>
          <p:cNvPr id="22" name="Text Placeholder 6"/>
          <p:cNvSpPr txBox="1"/>
          <p:nvPr/>
        </p:nvSpPr>
        <p:spPr>
          <a:xfrm>
            <a:off x="4719923" y="2905284"/>
            <a:ext cx="1132582" cy="623441"/>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Down Arrow 106"/>
          <p:cNvSpPr/>
          <p:nvPr/>
        </p:nvSpPr>
        <p:spPr>
          <a:xfrm>
            <a:off x="6005231" y="1768699"/>
            <a:ext cx="1251181" cy="2728556"/>
          </a:xfrm>
          <a:prstGeom prst="downArrow">
            <a:avLst>
              <a:gd name="adj1" fmla="val 100000"/>
              <a:gd name="adj2" fmla="val 52223"/>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24" name="Rectangle 107"/>
          <p:cNvSpPr/>
          <p:nvPr/>
        </p:nvSpPr>
        <p:spPr>
          <a:xfrm>
            <a:off x="6005231"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p>
        </p:txBody>
      </p:sp>
      <p:sp>
        <p:nvSpPr>
          <p:cNvPr id="25" name="Text Placeholder 4"/>
          <p:cNvSpPr txBox="1"/>
          <p:nvPr/>
        </p:nvSpPr>
        <p:spPr>
          <a:xfrm>
            <a:off x="6142076" y="1975416"/>
            <a:ext cx="992703" cy="417707"/>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2400" b="1" dirty="0">
                <a:solidFill>
                  <a:schemeClr val="bg1"/>
                </a:solidFill>
                <a:latin typeface="微软雅黑" panose="020B0503020204020204" pitchFamily="34" charset="-122"/>
                <a:ea typeface="微软雅黑" panose="020B0503020204020204" pitchFamily="34" charset="-122"/>
                <a:cs typeface="Lato Light"/>
              </a:rPr>
              <a:t>14%</a:t>
            </a:r>
          </a:p>
        </p:txBody>
      </p:sp>
      <p:sp>
        <p:nvSpPr>
          <p:cNvPr id="26" name="Text Placeholder 4"/>
          <p:cNvSpPr txBox="1"/>
          <p:nvPr/>
        </p:nvSpPr>
        <p:spPr>
          <a:xfrm>
            <a:off x="6168110" y="2657718"/>
            <a:ext cx="946938" cy="241596"/>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1100" b="1" dirty="0">
                <a:solidFill>
                  <a:schemeClr val="bg1"/>
                </a:solidFill>
                <a:latin typeface="微软雅黑" panose="020B0503020204020204" pitchFamily="34" charset="-122"/>
                <a:ea typeface="微软雅黑" panose="020B0503020204020204" pitchFamily="34" charset="-122"/>
                <a:cs typeface="Lato Regular"/>
              </a:rPr>
              <a:t>点击输入文本</a:t>
            </a:r>
            <a:endParaRPr lang="id-ID" altLang="zh-CN" sz="1100" b="1" dirty="0">
              <a:solidFill>
                <a:schemeClr val="bg1"/>
              </a:solidFill>
              <a:latin typeface="微软雅黑" panose="020B0503020204020204" pitchFamily="34" charset="-122"/>
              <a:ea typeface="微软雅黑" panose="020B0503020204020204" pitchFamily="34" charset="-122"/>
              <a:cs typeface="Lato Regular"/>
            </a:endParaRPr>
          </a:p>
        </p:txBody>
      </p:sp>
      <p:sp>
        <p:nvSpPr>
          <p:cNvPr id="27" name="Text Placeholder 6"/>
          <p:cNvSpPr txBox="1"/>
          <p:nvPr/>
        </p:nvSpPr>
        <p:spPr>
          <a:xfrm>
            <a:off x="6069279" y="2905284"/>
            <a:ext cx="1132582" cy="623441"/>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buNone/>
            </a:pP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28" name="Down Arrow 111"/>
          <p:cNvSpPr/>
          <p:nvPr/>
        </p:nvSpPr>
        <p:spPr>
          <a:xfrm>
            <a:off x="7361013" y="1768699"/>
            <a:ext cx="1251181" cy="2728556"/>
          </a:xfrm>
          <a:prstGeom prst="downArrow">
            <a:avLst>
              <a:gd name="adj1" fmla="val 100000"/>
              <a:gd name="adj2" fmla="val 52223"/>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a:p>
        </p:txBody>
      </p:sp>
      <p:sp>
        <p:nvSpPr>
          <p:cNvPr id="29" name="Rectangle 112"/>
          <p:cNvSpPr/>
          <p:nvPr/>
        </p:nvSpPr>
        <p:spPr>
          <a:xfrm>
            <a:off x="7361013" y="1767934"/>
            <a:ext cx="1251181" cy="786221"/>
          </a:xfrm>
          <a:prstGeom prst="rect">
            <a:avLst/>
          </a:prstGeom>
          <a:solidFill>
            <a:schemeClr val="tx1">
              <a:alpha val="15000"/>
            </a:schemeClr>
          </a:solidFill>
          <a:ln>
            <a:noFill/>
          </a:ln>
          <a:effectLst/>
        </p:spPr>
        <p:style>
          <a:lnRef idx="1">
            <a:schemeClr val="accent1"/>
          </a:lnRef>
          <a:fillRef idx="3">
            <a:schemeClr val="accent1"/>
          </a:fillRef>
          <a:effectRef idx="2">
            <a:schemeClr val="accent1"/>
          </a:effectRef>
          <a:fontRef idx="minor">
            <a:schemeClr val="lt1"/>
          </a:fontRef>
        </p:style>
        <p:txBody>
          <a:bodyPr lIns="34281" tIns="17140" rIns="34281" bIns="17140" rtlCol="0" anchor="ctr"/>
          <a:lstStyle/>
          <a:p>
            <a:pPr algn="ctr"/>
            <a:endParaRPr lang="en-US" dirty="0"/>
          </a:p>
        </p:txBody>
      </p:sp>
      <p:sp>
        <p:nvSpPr>
          <p:cNvPr id="30" name="Text Placeholder 4"/>
          <p:cNvSpPr txBox="1"/>
          <p:nvPr/>
        </p:nvSpPr>
        <p:spPr>
          <a:xfrm>
            <a:off x="7497857" y="1975416"/>
            <a:ext cx="992703" cy="417707"/>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en-US" sz="2400" b="1" dirty="0">
                <a:solidFill>
                  <a:schemeClr val="bg1"/>
                </a:solidFill>
                <a:latin typeface="微软雅黑" panose="020B0503020204020204" pitchFamily="34" charset="-122"/>
                <a:ea typeface="微软雅黑" panose="020B0503020204020204" pitchFamily="34" charset="-122"/>
                <a:cs typeface="Lato Light"/>
              </a:rPr>
              <a:t>23%</a:t>
            </a:r>
          </a:p>
        </p:txBody>
      </p:sp>
      <p:sp>
        <p:nvSpPr>
          <p:cNvPr id="31" name="Text Placeholder 4"/>
          <p:cNvSpPr txBox="1"/>
          <p:nvPr/>
        </p:nvSpPr>
        <p:spPr>
          <a:xfrm>
            <a:off x="7523893" y="2657718"/>
            <a:ext cx="946938" cy="241596"/>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ctr">
              <a:buNone/>
            </a:pPr>
            <a:r>
              <a:rPr lang="zh-CN" altLang="en-US" sz="11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点击输入文本</a:t>
            </a:r>
            <a:endParaRPr lang="id-ID" altLang="zh-CN" sz="11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sp>
        <p:nvSpPr>
          <p:cNvPr id="32" name="Text Placeholder 6"/>
          <p:cNvSpPr txBox="1"/>
          <p:nvPr/>
        </p:nvSpPr>
        <p:spPr>
          <a:xfrm>
            <a:off x="7425061" y="2905284"/>
            <a:ext cx="1132582" cy="623441"/>
          </a:xfrm>
          <a:prstGeom prst="rect">
            <a:avLst/>
          </a:prstGeom>
        </p:spPr>
        <p:txBody>
          <a:bodyPr lIns="34281" tIns="17140" rIns="34281" bIns="17140"/>
          <a:lstStyle>
            <a:lvl1pPr marL="779145" indent="-779145" algn="l" defTabSz="1038225" rtl="0" eaLnBrk="1" latinLnBrk="0" hangingPunct="1">
              <a:spcBef>
                <a:spcPct val="20000"/>
              </a:spcBef>
              <a:buFont typeface="Arial" panose="020B0604020202020204"/>
              <a:buChar char="•"/>
              <a:defRPr sz="7200" kern="1200">
                <a:solidFill>
                  <a:schemeClr val="tx1"/>
                </a:solidFill>
                <a:latin typeface="+mn-lt"/>
                <a:ea typeface="+mn-ea"/>
                <a:cs typeface="+mn-cs"/>
              </a:defRPr>
            </a:lvl1pPr>
            <a:lvl2pPr marL="1687830" indent="-648970" algn="l" defTabSz="1038225" rtl="0" eaLnBrk="1" latinLnBrk="0" hangingPunct="1">
              <a:spcBef>
                <a:spcPct val="20000"/>
              </a:spcBef>
              <a:buFont typeface="Arial" panose="020B0604020202020204"/>
              <a:buChar char="–"/>
              <a:defRPr sz="6400" kern="1200">
                <a:solidFill>
                  <a:schemeClr val="tx1"/>
                </a:solidFill>
                <a:latin typeface="+mn-lt"/>
                <a:ea typeface="+mn-ea"/>
                <a:cs typeface="+mn-cs"/>
              </a:defRPr>
            </a:lvl2pPr>
            <a:lvl3pPr marL="2597150" indent="-519430" algn="l" defTabSz="1038225" rtl="0" eaLnBrk="1" latinLnBrk="0" hangingPunct="1">
              <a:spcBef>
                <a:spcPct val="20000"/>
              </a:spcBef>
              <a:buFont typeface="Arial" panose="020B0604020202020204"/>
              <a:buChar char="•"/>
              <a:defRPr sz="5300" kern="1200">
                <a:solidFill>
                  <a:schemeClr val="tx1"/>
                </a:solidFill>
                <a:latin typeface="+mn-lt"/>
                <a:ea typeface="+mn-ea"/>
                <a:cs typeface="+mn-cs"/>
              </a:defRPr>
            </a:lvl3pPr>
            <a:lvl4pPr marL="363601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4pPr>
            <a:lvl5pPr marL="467487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5pPr>
            <a:lvl6pPr marL="571373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6pPr>
            <a:lvl7pPr marL="675259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7pPr>
            <a:lvl8pPr marL="7791450"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8pPr>
            <a:lvl9pPr marL="8829675" indent="-519430" algn="l" defTabSz="1038225" rtl="0" eaLnBrk="1" latinLnBrk="0" hangingPunct="1">
              <a:spcBef>
                <a:spcPct val="20000"/>
              </a:spcBef>
              <a:buFont typeface="Arial" panose="020B0604020202020204"/>
              <a:buChar char="•"/>
              <a:defRPr sz="4500" kern="1200">
                <a:solidFill>
                  <a:schemeClr val="tx1"/>
                </a:solidFill>
                <a:latin typeface="+mn-lt"/>
                <a:ea typeface="+mn-ea"/>
                <a:cs typeface="+mn-cs"/>
              </a:defRPr>
            </a:lvl9pPr>
          </a:lstStyle>
          <a:p>
            <a:pPr marL="0" indent="0" algn="just">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3"/>
                                        </p:tgtEl>
                                        <p:attrNameLst>
                                          <p:attrName>ppt_y</p:attrName>
                                        </p:attrNameLst>
                                      </p:cBhvr>
                                      <p:tavLst>
                                        <p:tav tm="0">
                                          <p:val>
                                            <p:strVal val="#ppt_y"/>
                                          </p:val>
                                        </p:tav>
                                        <p:tav tm="100000">
                                          <p:val>
                                            <p:strVal val="#ppt_y"/>
                                          </p:val>
                                        </p:tav>
                                      </p:tavLst>
                                    </p:anim>
                                    <p:anim calcmode="lin" valueType="num">
                                      <p:cBhvr>
                                        <p:cTn id="9"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3"/>
                                        </p:tgtEl>
                                      </p:cBhvr>
                                    </p:animEffect>
                                  </p:childTnLst>
                                </p:cTn>
                              </p:par>
                            </p:childTnLst>
                          </p:cTn>
                        </p:par>
                        <p:par>
                          <p:cTn id="12" fill="hold">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350"/>
                            </p:stCondLst>
                            <p:childTnLst>
                              <p:par>
                                <p:cTn id="17" presetID="53" presetClass="entr" presetSubtype="16"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p:cTn id="29" dur="500" fill="hold"/>
                                        <p:tgtEl>
                                          <p:spTgt spid="5"/>
                                        </p:tgtEl>
                                        <p:attrNameLst>
                                          <p:attrName>ppt_w</p:attrName>
                                        </p:attrNameLst>
                                      </p:cBhvr>
                                      <p:tavLst>
                                        <p:tav tm="0">
                                          <p:val>
                                            <p:fltVal val="0"/>
                                          </p:val>
                                        </p:tav>
                                        <p:tav tm="100000">
                                          <p:val>
                                            <p:strVal val="#ppt_w"/>
                                          </p:val>
                                        </p:tav>
                                      </p:tavLst>
                                    </p:anim>
                                    <p:anim calcmode="lin" valueType="num">
                                      <p:cBhvr>
                                        <p:cTn id="30" dur="500" fill="hold"/>
                                        <p:tgtEl>
                                          <p:spTgt spid="5"/>
                                        </p:tgtEl>
                                        <p:attrNameLst>
                                          <p:attrName>ppt_h</p:attrName>
                                        </p:attrNameLst>
                                      </p:cBhvr>
                                      <p:tavLst>
                                        <p:tav tm="0">
                                          <p:val>
                                            <p:fltVal val="0"/>
                                          </p:val>
                                        </p:tav>
                                        <p:tav tm="100000">
                                          <p:val>
                                            <p:strVal val="#ppt_h"/>
                                          </p:val>
                                        </p:tav>
                                      </p:tavLst>
                                    </p:anim>
                                    <p:animEffect transition="in" filter="fade">
                                      <p:cBhvr>
                                        <p:cTn id="31" dur="500"/>
                                        <p:tgtEl>
                                          <p:spTgt spid="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1850"/>
                            </p:stCondLst>
                            <p:childTnLst>
                              <p:par>
                                <p:cTn id="43" presetID="53" presetClass="entr" presetSubtype="16"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500" fill="hold"/>
                                        <p:tgtEl>
                                          <p:spTgt spid="8"/>
                                        </p:tgtEl>
                                        <p:attrNameLst>
                                          <p:attrName>ppt_w</p:attrName>
                                        </p:attrNameLst>
                                      </p:cBhvr>
                                      <p:tavLst>
                                        <p:tav tm="0">
                                          <p:val>
                                            <p:fltVal val="0"/>
                                          </p:val>
                                        </p:tav>
                                        <p:tav tm="100000">
                                          <p:val>
                                            <p:strVal val="#ppt_w"/>
                                          </p:val>
                                        </p:tav>
                                      </p:tavLst>
                                    </p:anim>
                                    <p:anim calcmode="lin" valueType="num">
                                      <p:cBhvr>
                                        <p:cTn id="46" dur="500" fill="hold"/>
                                        <p:tgtEl>
                                          <p:spTgt spid="8"/>
                                        </p:tgtEl>
                                        <p:attrNameLst>
                                          <p:attrName>ppt_h</p:attrName>
                                        </p:attrNameLst>
                                      </p:cBhvr>
                                      <p:tavLst>
                                        <p:tav tm="0">
                                          <p:val>
                                            <p:fltVal val="0"/>
                                          </p:val>
                                        </p:tav>
                                        <p:tav tm="100000">
                                          <p:val>
                                            <p:strVal val="#ppt_h"/>
                                          </p:val>
                                        </p:tav>
                                      </p:tavLst>
                                    </p:anim>
                                    <p:animEffect transition="in" filter="fade">
                                      <p:cBhvr>
                                        <p:cTn id="47" dur="500"/>
                                        <p:tgtEl>
                                          <p:spTgt spid="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p:cTn id="60" dur="500" fill="hold"/>
                                        <p:tgtEl>
                                          <p:spTgt spid="11"/>
                                        </p:tgtEl>
                                        <p:attrNameLst>
                                          <p:attrName>ppt_w</p:attrName>
                                        </p:attrNameLst>
                                      </p:cBhvr>
                                      <p:tavLst>
                                        <p:tav tm="0">
                                          <p:val>
                                            <p:fltVal val="0"/>
                                          </p:val>
                                        </p:tav>
                                        <p:tav tm="100000">
                                          <p:val>
                                            <p:strVal val="#ppt_w"/>
                                          </p:val>
                                        </p:tav>
                                      </p:tavLst>
                                    </p:anim>
                                    <p:anim calcmode="lin" valueType="num">
                                      <p:cBhvr>
                                        <p:cTn id="61" dur="500" fill="hold"/>
                                        <p:tgtEl>
                                          <p:spTgt spid="11"/>
                                        </p:tgtEl>
                                        <p:attrNameLst>
                                          <p:attrName>ppt_h</p:attrName>
                                        </p:attrNameLst>
                                      </p:cBhvr>
                                      <p:tavLst>
                                        <p:tav tm="0">
                                          <p:val>
                                            <p:fltVal val="0"/>
                                          </p:val>
                                        </p:tav>
                                        <p:tav tm="100000">
                                          <p:val>
                                            <p:strVal val="#ppt_h"/>
                                          </p:val>
                                        </p:tav>
                                      </p:tavLst>
                                    </p:anim>
                                    <p:animEffect transition="in" filter="fade">
                                      <p:cBhvr>
                                        <p:cTn id="62" dur="500"/>
                                        <p:tgtEl>
                                          <p:spTgt spid="11"/>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anim calcmode="lin" valueType="num">
                                      <p:cBhvr>
                                        <p:cTn id="65" dur="500" fill="hold"/>
                                        <p:tgtEl>
                                          <p:spTgt spid="12"/>
                                        </p:tgtEl>
                                        <p:attrNameLst>
                                          <p:attrName>ppt_w</p:attrName>
                                        </p:attrNameLst>
                                      </p:cBhvr>
                                      <p:tavLst>
                                        <p:tav tm="0">
                                          <p:val>
                                            <p:fltVal val="0"/>
                                          </p:val>
                                        </p:tav>
                                        <p:tav tm="100000">
                                          <p:val>
                                            <p:strVal val="#ppt_w"/>
                                          </p:val>
                                        </p:tav>
                                      </p:tavLst>
                                    </p:anim>
                                    <p:anim calcmode="lin" valueType="num">
                                      <p:cBhvr>
                                        <p:cTn id="66" dur="500" fill="hold"/>
                                        <p:tgtEl>
                                          <p:spTgt spid="12"/>
                                        </p:tgtEl>
                                        <p:attrNameLst>
                                          <p:attrName>ppt_h</p:attrName>
                                        </p:attrNameLst>
                                      </p:cBhvr>
                                      <p:tavLst>
                                        <p:tav tm="0">
                                          <p:val>
                                            <p:fltVal val="0"/>
                                          </p:val>
                                        </p:tav>
                                        <p:tav tm="100000">
                                          <p:val>
                                            <p:strVal val="#ppt_h"/>
                                          </p:val>
                                        </p:tav>
                                      </p:tavLst>
                                    </p:anim>
                                    <p:animEffect transition="in" filter="fade">
                                      <p:cBhvr>
                                        <p:cTn id="67" dur="500"/>
                                        <p:tgtEl>
                                          <p:spTgt spid="12"/>
                                        </p:tgtEl>
                                      </p:cBhvr>
                                    </p:animEffect>
                                  </p:childTnLst>
                                </p:cTn>
                              </p:par>
                            </p:childTnLst>
                          </p:cTn>
                        </p:par>
                        <p:par>
                          <p:cTn id="68" fill="hold">
                            <p:stCondLst>
                              <p:cond delay="2350"/>
                            </p:stCondLst>
                            <p:childTnLst>
                              <p:par>
                                <p:cTn id="69" presetID="53" presetClass="entr" presetSubtype="16"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p:cTn id="71" dur="500" fill="hold"/>
                                        <p:tgtEl>
                                          <p:spTgt spid="13"/>
                                        </p:tgtEl>
                                        <p:attrNameLst>
                                          <p:attrName>ppt_w</p:attrName>
                                        </p:attrNameLst>
                                      </p:cBhvr>
                                      <p:tavLst>
                                        <p:tav tm="0">
                                          <p:val>
                                            <p:fltVal val="0"/>
                                          </p:val>
                                        </p:tav>
                                        <p:tav tm="100000">
                                          <p:val>
                                            <p:strVal val="#ppt_w"/>
                                          </p:val>
                                        </p:tav>
                                      </p:tavLst>
                                    </p:anim>
                                    <p:anim calcmode="lin" valueType="num">
                                      <p:cBhvr>
                                        <p:cTn id="72" dur="500" fill="hold"/>
                                        <p:tgtEl>
                                          <p:spTgt spid="13"/>
                                        </p:tgtEl>
                                        <p:attrNameLst>
                                          <p:attrName>ppt_h</p:attrName>
                                        </p:attrNameLst>
                                      </p:cBhvr>
                                      <p:tavLst>
                                        <p:tav tm="0">
                                          <p:val>
                                            <p:fltVal val="0"/>
                                          </p:val>
                                        </p:tav>
                                        <p:tav tm="100000">
                                          <p:val>
                                            <p:strVal val="#ppt_h"/>
                                          </p:val>
                                        </p:tav>
                                      </p:tavLst>
                                    </p:anim>
                                    <p:animEffect transition="in" filter="fade">
                                      <p:cBhvr>
                                        <p:cTn id="73" dur="500"/>
                                        <p:tgtEl>
                                          <p:spTgt spid="13"/>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14"/>
                                        </p:tgtEl>
                                        <p:attrNameLst>
                                          <p:attrName>style.visibility</p:attrName>
                                        </p:attrNameLst>
                                      </p:cBhvr>
                                      <p:to>
                                        <p:strVal val="visible"/>
                                      </p:to>
                                    </p:set>
                                    <p:anim calcmode="lin" valueType="num">
                                      <p:cBhvr>
                                        <p:cTn id="76" dur="500" fill="hold"/>
                                        <p:tgtEl>
                                          <p:spTgt spid="14"/>
                                        </p:tgtEl>
                                        <p:attrNameLst>
                                          <p:attrName>ppt_w</p:attrName>
                                        </p:attrNameLst>
                                      </p:cBhvr>
                                      <p:tavLst>
                                        <p:tav tm="0">
                                          <p:val>
                                            <p:fltVal val="0"/>
                                          </p:val>
                                        </p:tav>
                                        <p:tav tm="100000">
                                          <p:val>
                                            <p:strVal val="#ppt_w"/>
                                          </p:val>
                                        </p:tav>
                                      </p:tavLst>
                                    </p:anim>
                                    <p:anim calcmode="lin" valueType="num">
                                      <p:cBhvr>
                                        <p:cTn id="77" dur="500" fill="hold"/>
                                        <p:tgtEl>
                                          <p:spTgt spid="14"/>
                                        </p:tgtEl>
                                        <p:attrNameLst>
                                          <p:attrName>ppt_h</p:attrName>
                                        </p:attrNameLst>
                                      </p:cBhvr>
                                      <p:tavLst>
                                        <p:tav tm="0">
                                          <p:val>
                                            <p:fltVal val="0"/>
                                          </p:val>
                                        </p:tav>
                                        <p:tav tm="100000">
                                          <p:val>
                                            <p:strVal val="#ppt_h"/>
                                          </p:val>
                                        </p:tav>
                                      </p:tavLst>
                                    </p:anim>
                                    <p:animEffect transition="in" filter="fade">
                                      <p:cBhvr>
                                        <p:cTn id="78" dur="500"/>
                                        <p:tgtEl>
                                          <p:spTgt spid="14"/>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p:cTn id="86" dur="500" fill="hold"/>
                                        <p:tgtEl>
                                          <p:spTgt spid="16"/>
                                        </p:tgtEl>
                                        <p:attrNameLst>
                                          <p:attrName>ppt_w</p:attrName>
                                        </p:attrNameLst>
                                      </p:cBhvr>
                                      <p:tavLst>
                                        <p:tav tm="0">
                                          <p:val>
                                            <p:fltVal val="0"/>
                                          </p:val>
                                        </p:tav>
                                        <p:tav tm="100000">
                                          <p:val>
                                            <p:strVal val="#ppt_w"/>
                                          </p:val>
                                        </p:tav>
                                      </p:tavLst>
                                    </p:anim>
                                    <p:anim calcmode="lin" valueType="num">
                                      <p:cBhvr>
                                        <p:cTn id="87" dur="500" fill="hold"/>
                                        <p:tgtEl>
                                          <p:spTgt spid="16"/>
                                        </p:tgtEl>
                                        <p:attrNameLst>
                                          <p:attrName>ppt_h</p:attrName>
                                        </p:attrNameLst>
                                      </p:cBhvr>
                                      <p:tavLst>
                                        <p:tav tm="0">
                                          <p:val>
                                            <p:fltVal val="0"/>
                                          </p:val>
                                        </p:tav>
                                        <p:tav tm="100000">
                                          <p:val>
                                            <p:strVal val="#ppt_h"/>
                                          </p:val>
                                        </p:tav>
                                      </p:tavLst>
                                    </p:anim>
                                    <p:animEffect transition="in" filter="fade">
                                      <p:cBhvr>
                                        <p:cTn id="88" dur="500"/>
                                        <p:tgtEl>
                                          <p:spTgt spid="16"/>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2850"/>
                            </p:stCondLst>
                            <p:childTnLst>
                              <p:par>
                                <p:cTn id="95" presetID="53" presetClass="entr" presetSubtype="16" fill="hold" grpId="0" nodeType="after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p:cTn id="97" dur="500" fill="hold"/>
                                        <p:tgtEl>
                                          <p:spTgt spid="18"/>
                                        </p:tgtEl>
                                        <p:attrNameLst>
                                          <p:attrName>ppt_w</p:attrName>
                                        </p:attrNameLst>
                                      </p:cBhvr>
                                      <p:tavLst>
                                        <p:tav tm="0">
                                          <p:val>
                                            <p:fltVal val="0"/>
                                          </p:val>
                                        </p:tav>
                                        <p:tav tm="100000">
                                          <p:val>
                                            <p:strVal val="#ppt_w"/>
                                          </p:val>
                                        </p:tav>
                                      </p:tavLst>
                                    </p:anim>
                                    <p:anim calcmode="lin" valueType="num">
                                      <p:cBhvr>
                                        <p:cTn id="98" dur="500" fill="hold"/>
                                        <p:tgtEl>
                                          <p:spTgt spid="18"/>
                                        </p:tgtEl>
                                        <p:attrNameLst>
                                          <p:attrName>ppt_h</p:attrName>
                                        </p:attrNameLst>
                                      </p:cBhvr>
                                      <p:tavLst>
                                        <p:tav tm="0">
                                          <p:val>
                                            <p:fltVal val="0"/>
                                          </p:val>
                                        </p:tav>
                                        <p:tav tm="100000">
                                          <p:val>
                                            <p:strVal val="#ppt_h"/>
                                          </p:val>
                                        </p:tav>
                                      </p:tavLst>
                                    </p:anim>
                                    <p:animEffect transition="in" filter="fade">
                                      <p:cBhvr>
                                        <p:cTn id="99" dur="500"/>
                                        <p:tgtEl>
                                          <p:spTgt spid="18"/>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9"/>
                                        </p:tgtEl>
                                        <p:attrNameLst>
                                          <p:attrName>style.visibility</p:attrName>
                                        </p:attrNameLst>
                                      </p:cBhvr>
                                      <p:to>
                                        <p:strVal val="visible"/>
                                      </p:to>
                                    </p:set>
                                    <p:anim calcmode="lin" valueType="num">
                                      <p:cBhvr>
                                        <p:cTn id="102" dur="500" fill="hold"/>
                                        <p:tgtEl>
                                          <p:spTgt spid="19"/>
                                        </p:tgtEl>
                                        <p:attrNameLst>
                                          <p:attrName>ppt_w</p:attrName>
                                        </p:attrNameLst>
                                      </p:cBhvr>
                                      <p:tavLst>
                                        <p:tav tm="0">
                                          <p:val>
                                            <p:fltVal val="0"/>
                                          </p:val>
                                        </p:tav>
                                        <p:tav tm="100000">
                                          <p:val>
                                            <p:strVal val="#ppt_w"/>
                                          </p:val>
                                        </p:tav>
                                      </p:tavLst>
                                    </p:anim>
                                    <p:anim calcmode="lin" valueType="num">
                                      <p:cBhvr>
                                        <p:cTn id="103" dur="500" fill="hold"/>
                                        <p:tgtEl>
                                          <p:spTgt spid="19"/>
                                        </p:tgtEl>
                                        <p:attrNameLst>
                                          <p:attrName>ppt_h</p:attrName>
                                        </p:attrNameLst>
                                      </p:cBhvr>
                                      <p:tavLst>
                                        <p:tav tm="0">
                                          <p:val>
                                            <p:fltVal val="0"/>
                                          </p:val>
                                        </p:tav>
                                        <p:tav tm="100000">
                                          <p:val>
                                            <p:strVal val="#ppt_h"/>
                                          </p:val>
                                        </p:tav>
                                      </p:tavLst>
                                    </p:anim>
                                    <p:animEffect transition="in" filter="fade">
                                      <p:cBhvr>
                                        <p:cTn id="104" dur="500"/>
                                        <p:tgtEl>
                                          <p:spTgt spid="19"/>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20"/>
                                        </p:tgtEl>
                                        <p:attrNameLst>
                                          <p:attrName>style.visibility</p:attrName>
                                        </p:attrNameLst>
                                      </p:cBhvr>
                                      <p:to>
                                        <p:strVal val="visible"/>
                                      </p:to>
                                    </p:set>
                                    <p:anim calcmode="lin" valueType="num">
                                      <p:cBhvr>
                                        <p:cTn id="107" dur="500" fill="hold"/>
                                        <p:tgtEl>
                                          <p:spTgt spid="20"/>
                                        </p:tgtEl>
                                        <p:attrNameLst>
                                          <p:attrName>ppt_w</p:attrName>
                                        </p:attrNameLst>
                                      </p:cBhvr>
                                      <p:tavLst>
                                        <p:tav tm="0">
                                          <p:val>
                                            <p:fltVal val="0"/>
                                          </p:val>
                                        </p:tav>
                                        <p:tav tm="100000">
                                          <p:val>
                                            <p:strVal val="#ppt_w"/>
                                          </p:val>
                                        </p:tav>
                                      </p:tavLst>
                                    </p:anim>
                                    <p:anim calcmode="lin" valueType="num">
                                      <p:cBhvr>
                                        <p:cTn id="108" dur="500" fill="hold"/>
                                        <p:tgtEl>
                                          <p:spTgt spid="20"/>
                                        </p:tgtEl>
                                        <p:attrNameLst>
                                          <p:attrName>ppt_h</p:attrName>
                                        </p:attrNameLst>
                                      </p:cBhvr>
                                      <p:tavLst>
                                        <p:tav tm="0">
                                          <p:val>
                                            <p:fltVal val="0"/>
                                          </p:val>
                                        </p:tav>
                                        <p:tav tm="100000">
                                          <p:val>
                                            <p:strVal val="#ppt_h"/>
                                          </p:val>
                                        </p:tav>
                                      </p:tavLst>
                                    </p:anim>
                                    <p:animEffect transition="in" filter="fade">
                                      <p:cBhvr>
                                        <p:cTn id="109" dur="500"/>
                                        <p:tgtEl>
                                          <p:spTgt spid="20"/>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p:cTn id="112" dur="500" fill="hold"/>
                                        <p:tgtEl>
                                          <p:spTgt spid="21"/>
                                        </p:tgtEl>
                                        <p:attrNameLst>
                                          <p:attrName>ppt_w</p:attrName>
                                        </p:attrNameLst>
                                      </p:cBhvr>
                                      <p:tavLst>
                                        <p:tav tm="0">
                                          <p:val>
                                            <p:fltVal val="0"/>
                                          </p:val>
                                        </p:tav>
                                        <p:tav tm="100000">
                                          <p:val>
                                            <p:strVal val="#ppt_w"/>
                                          </p:val>
                                        </p:tav>
                                      </p:tavLst>
                                    </p:anim>
                                    <p:anim calcmode="lin" valueType="num">
                                      <p:cBhvr>
                                        <p:cTn id="113" dur="500" fill="hold"/>
                                        <p:tgtEl>
                                          <p:spTgt spid="21"/>
                                        </p:tgtEl>
                                        <p:attrNameLst>
                                          <p:attrName>ppt_h</p:attrName>
                                        </p:attrNameLst>
                                      </p:cBhvr>
                                      <p:tavLst>
                                        <p:tav tm="0">
                                          <p:val>
                                            <p:fltVal val="0"/>
                                          </p:val>
                                        </p:tav>
                                        <p:tav tm="100000">
                                          <p:val>
                                            <p:strVal val="#ppt_h"/>
                                          </p:val>
                                        </p:tav>
                                      </p:tavLst>
                                    </p:anim>
                                    <p:animEffect transition="in" filter="fade">
                                      <p:cBhvr>
                                        <p:cTn id="114" dur="500"/>
                                        <p:tgtEl>
                                          <p:spTgt spid="21"/>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500" fill="hold"/>
                                        <p:tgtEl>
                                          <p:spTgt spid="22"/>
                                        </p:tgtEl>
                                        <p:attrNameLst>
                                          <p:attrName>ppt_w</p:attrName>
                                        </p:attrNameLst>
                                      </p:cBhvr>
                                      <p:tavLst>
                                        <p:tav tm="0">
                                          <p:val>
                                            <p:fltVal val="0"/>
                                          </p:val>
                                        </p:tav>
                                        <p:tav tm="100000">
                                          <p:val>
                                            <p:strVal val="#ppt_w"/>
                                          </p:val>
                                        </p:tav>
                                      </p:tavLst>
                                    </p:anim>
                                    <p:anim calcmode="lin" valueType="num">
                                      <p:cBhvr>
                                        <p:cTn id="118" dur="500" fill="hold"/>
                                        <p:tgtEl>
                                          <p:spTgt spid="22"/>
                                        </p:tgtEl>
                                        <p:attrNameLst>
                                          <p:attrName>ppt_h</p:attrName>
                                        </p:attrNameLst>
                                      </p:cBhvr>
                                      <p:tavLst>
                                        <p:tav tm="0">
                                          <p:val>
                                            <p:fltVal val="0"/>
                                          </p:val>
                                        </p:tav>
                                        <p:tav tm="100000">
                                          <p:val>
                                            <p:strVal val="#ppt_h"/>
                                          </p:val>
                                        </p:tav>
                                      </p:tavLst>
                                    </p:anim>
                                    <p:animEffect transition="in" filter="fade">
                                      <p:cBhvr>
                                        <p:cTn id="119" dur="500"/>
                                        <p:tgtEl>
                                          <p:spTgt spid="22"/>
                                        </p:tgtEl>
                                      </p:cBhvr>
                                    </p:animEffect>
                                  </p:childTnLst>
                                </p:cTn>
                              </p:par>
                            </p:childTnLst>
                          </p:cTn>
                        </p:par>
                        <p:par>
                          <p:cTn id="120" fill="hold">
                            <p:stCondLst>
                              <p:cond delay="3350"/>
                            </p:stCondLst>
                            <p:childTnLst>
                              <p:par>
                                <p:cTn id="121" presetID="53" presetClass="entr" presetSubtype="16" fill="hold" grpId="0" nodeType="afterEffect">
                                  <p:stCondLst>
                                    <p:cond delay="0"/>
                                  </p:stCondLst>
                                  <p:childTnLst>
                                    <p:set>
                                      <p:cBhvr>
                                        <p:cTn id="122" dur="1" fill="hold">
                                          <p:stCondLst>
                                            <p:cond delay="0"/>
                                          </p:stCondLst>
                                        </p:cTn>
                                        <p:tgtEl>
                                          <p:spTgt spid="23"/>
                                        </p:tgtEl>
                                        <p:attrNameLst>
                                          <p:attrName>style.visibility</p:attrName>
                                        </p:attrNameLst>
                                      </p:cBhvr>
                                      <p:to>
                                        <p:strVal val="visible"/>
                                      </p:to>
                                    </p:set>
                                    <p:anim calcmode="lin" valueType="num">
                                      <p:cBhvr>
                                        <p:cTn id="123" dur="500" fill="hold"/>
                                        <p:tgtEl>
                                          <p:spTgt spid="23"/>
                                        </p:tgtEl>
                                        <p:attrNameLst>
                                          <p:attrName>ppt_w</p:attrName>
                                        </p:attrNameLst>
                                      </p:cBhvr>
                                      <p:tavLst>
                                        <p:tav tm="0">
                                          <p:val>
                                            <p:fltVal val="0"/>
                                          </p:val>
                                        </p:tav>
                                        <p:tav tm="100000">
                                          <p:val>
                                            <p:strVal val="#ppt_w"/>
                                          </p:val>
                                        </p:tav>
                                      </p:tavLst>
                                    </p:anim>
                                    <p:anim calcmode="lin" valueType="num">
                                      <p:cBhvr>
                                        <p:cTn id="124" dur="500" fill="hold"/>
                                        <p:tgtEl>
                                          <p:spTgt spid="23"/>
                                        </p:tgtEl>
                                        <p:attrNameLst>
                                          <p:attrName>ppt_h</p:attrName>
                                        </p:attrNameLst>
                                      </p:cBhvr>
                                      <p:tavLst>
                                        <p:tav tm="0">
                                          <p:val>
                                            <p:fltVal val="0"/>
                                          </p:val>
                                        </p:tav>
                                        <p:tav tm="100000">
                                          <p:val>
                                            <p:strVal val="#ppt_h"/>
                                          </p:val>
                                        </p:tav>
                                      </p:tavLst>
                                    </p:anim>
                                    <p:animEffect transition="in" filter="fade">
                                      <p:cBhvr>
                                        <p:cTn id="125" dur="500"/>
                                        <p:tgtEl>
                                          <p:spTgt spid="23"/>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4"/>
                                        </p:tgtEl>
                                        <p:attrNameLst>
                                          <p:attrName>style.visibility</p:attrName>
                                        </p:attrNameLst>
                                      </p:cBhvr>
                                      <p:to>
                                        <p:strVal val="visible"/>
                                      </p:to>
                                    </p:set>
                                    <p:anim calcmode="lin" valueType="num">
                                      <p:cBhvr>
                                        <p:cTn id="128" dur="500" fill="hold"/>
                                        <p:tgtEl>
                                          <p:spTgt spid="24"/>
                                        </p:tgtEl>
                                        <p:attrNameLst>
                                          <p:attrName>ppt_w</p:attrName>
                                        </p:attrNameLst>
                                      </p:cBhvr>
                                      <p:tavLst>
                                        <p:tav tm="0">
                                          <p:val>
                                            <p:fltVal val="0"/>
                                          </p:val>
                                        </p:tav>
                                        <p:tav tm="100000">
                                          <p:val>
                                            <p:strVal val="#ppt_w"/>
                                          </p:val>
                                        </p:tav>
                                      </p:tavLst>
                                    </p:anim>
                                    <p:anim calcmode="lin" valueType="num">
                                      <p:cBhvr>
                                        <p:cTn id="129" dur="500" fill="hold"/>
                                        <p:tgtEl>
                                          <p:spTgt spid="24"/>
                                        </p:tgtEl>
                                        <p:attrNameLst>
                                          <p:attrName>ppt_h</p:attrName>
                                        </p:attrNameLst>
                                      </p:cBhvr>
                                      <p:tavLst>
                                        <p:tav tm="0">
                                          <p:val>
                                            <p:fltVal val="0"/>
                                          </p:val>
                                        </p:tav>
                                        <p:tav tm="100000">
                                          <p:val>
                                            <p:strVal val="#ppt_h"/>
                                          </p:val>
                                        </p:tav>
                                      </p:tavLst>
                                    </p:anim>
                                    <p:animEffect transition="in" filter="fade">
                                      <p:cBhvr>
                                        <p:cTn id="130" dur="500"/>
                                        <p:tgtEl>
                                          <p:spTgt spid="24"/>
                                        </p:tgtEl>
                                      </p:cBhvr>
                                    </p:animEffect>
                                  </p:childTnLst>
                                </p:cTn>
                              </p:par>
                              <p:par>
                                <p:cTn id="131" presetID="53" presetClass="entr" presetSubtype="16" fill="hold" grpId="0" nodeType="withEffect">
                                  <p:stCondLst>
                                    <p:cond delay="0"/>
                                  </p:stCondLst>
                                  <p:childTnLst>
                                    <p:set>
                                      <p:cBhvr>
                                        <p:cTn id="132" dur="1" fill="hold">
                                          <p:stCondLst>
                                            <p:cond delay="0"/>
                                          </p:stCondLst>
                                        </p:cTn>
                                        <p:tgtEl>
                                          <p:spTgt spid="25"/>
                                        </p:tgtEl>
                                        <p:attrNameLst>
                                          <p:attrName>style.visibility</p:attrName>
                                        </p:attrNameLst>
                                      </p:cBhvr>
                                      <p:to>
                                        <p:strVal val="visible"/>
                                      </p:to>
                                    </p:set>
                                    <p:anim calcmode="lin" valueType="num">
                                      <p:cBhvr>
                                        <p:cTn id="133" dur="500" fill="hold"/>
                                        <p:tgtEl>
                                          <p:spTgt spid="25"/>
                                        </p:tgtEl>
                                        <p:attrNameLst>
                                          <p:attrName>ppt_w</p:attrName>
                                        </p:attrNameLst>
                                      </p:cBhvr>
                                      <p:tavLst>
                                        <p:tav tm="0">
                                          <p:val>
                                            <p:fltVal val="0"/>
                                          </p:val>
                                        </p:tav>
                                        <p:tav tm="100000">
                                          <p:val>
                                            <p:strVal val="#ppt_w"/>
                                          </p:val>
                                        </p:tav>
                                      </p:tavLst>
                                    </p:anim>
                                    <p:anim calcmode="lin" valueType="num">
                                      <p:cBhvr>
                                        <p:cTn id="134" dur="500" fill="hold"/>
                                        <p:tgtEl>
                                          <p:spTgt spid="25"/>
                                        </p:tgtEl>
                                        <p:attrNameLst>
                                          <p:attrName>ppt_h</p:attrName>
                                        </p:attrNameLst>
                                      </p:cBhvr>
                                      <p:tavLst>
                                        <p:tav tm="0">
                                          <p:val>
                                            <p:fltVal val="0"/>
                                          </p:val>
                                        </p:tav>
                                        <p:tav tm="100000">
                                          <p:val>
                                            <p:strVal val="#ppt_h"/>
                                          </p:val>
                                        </p:tav>
                                      </p:tavLst>
                                    </p:anim>
                                    <p:animEffect transition="in" filter="fade">
                                      <p:cBhvr>
                                        <p:cTn id="135" dur="500"/>
                                        <p:tgtEl>
                                          <p:spTgt spid="25"/>
                                        </p:tgtEl>
                                      </p:cBhvr>
                                    </p:animEffect>
                                  </p:childTnLst>
                                </p:cTn>
                              </p:par>
                              <p:par>
                                <p:cTn id="136" presetID="53" presetClass="entr" presetSubtype="16" fill="hold" grpId="0" nodeType="withEffect">
                                  <p:stCondLst>
                                    <p:cond delay="0"/>
                                  </p:stCondLst>
                                  <p:childTnLst>
                                    <p:set>
                                      <p:cBhvr>
                                        <p:cTn id="137" dur="1" fill="hold">
                                          <p:stCondLst>
                                            <p:cond delay="0"/>
                                          </p:stCondLst>
                                        </p:cTn>
                                        <p:tgtEl>
                                          <p:spTgt spid="26"/>
                                        </p:tgtEl>
                                        <p:attrNameLst>
                                          <p:attrName>style.visibility</p:attrName>
                                        </p:attrNameLst>
                                      </p:cBhvr>
                                      <p:to>
                                        <p:strVal val="visible"/>
                                      </p:to>
                                    </p:set>
                                    <p:anim calcmode="lin" valueType="num">
                                      <p:cBhvr>
                                        <p:cTn id="138" dur="500" fill="hold"/>
                                        <p:tgtEl>
                                          <p:spTgt spid="26"/>
                                        </p:tgtEl>
                                        <p:attrNameLst>
                                          <p:attrName>ppt_w</p:attrName>
                                        </p:attrNameLst>
                                      </p:cBhvr>
                                      <p:tavLst>
                                        <p:tav tm="0">
                                          <p:val>
                                            <p:fltVal val="0"/>
                                          </p:val>
                                        </p:tav>
                                        <p:tav tm="100000">
                                          <p:val>
                                            <p:strVal val="#ppt_w"/>
                                          </p:val>
                                        </p:tav>
                                      </p:tavLst>
                                    </p:anim>
                                    <p:anim calcmode="lin" valueType="num">
                                      <p:cBhvr>
                                        <p:cTn id="139" dur="500" fill="hold"/>
                                        <p:tgtEl>
                                          <p:spTgt spid="26"/>
                                        </p:tgtEl>
                                        <p:attrNameLst>
                                          <p:attrName>ppt_h</p:attrName>
                                        </p:attrNameLst>
                                      </p:cBhvr>
                                      <p:tavLst>
                                        <p:tav tm="0">
                                          <p:val>
                                            <p:fltVal val="0"/>
                                          </p:val>
                                        </p:tav>
                                        <p:tav tm="100000">
                                          <p:val>
                                            <p:strVal val="#ppt_h"/>
                                          </p:val>
                                        </p:tav>
                                      </p:tavLst>
                                    </p:anim>
                                    <p:animEffect transition="in" filter="fade">
                                      <p:cBhvr>
                                        <p:cTn id="140" dur="500"/>
                                        <p:tgtEl>
                                          <p:spTgt spid="26"/>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27"/>
                                        </p:tgtEl>
                                        <p:attrNameLst>
                                          <p:attrName>style.visibility</p:attrName>
                                        </p:attrNameLst>
                                      </p:cBhvr>
                                      <p:to>
                                        <p:strVal val="visible"/>
                                      </p:to>
                                    </p:set>
                                    <p:anim calcmode="lin" valueType="num">
                                      <p:cBhvr>
                                        <p:cTn id="143" dur="500" fill="hold"/>
                                        <p:tgtEl>
                                          <p:spTgt spid="27"/>
                                        </p:tgtEl>
                                        <p:attrNameLst>
                                          <p:attrName>ppt_w</p:attrName>
                                        </p:attrNameLst>
                                      </p:cBhvr>
                                      <p:tavLst>
                                        <p:tav tm="0">
                                          <p:val>
                                            <p:fltVal val="0"/>
                                          </p:val>
                                        </p:tav>
                                        <p:tav tm="100000">
                                          <p:val>
                                            <p:strVal val="#ppt_w"/>
                                          </p:val>
                                        </p:tav>
                                      </p:tavLst>
                                    </p:anim>
                                    <p:anim calcmode="lin" valueType="num">
                                      <p:cBhvr>
                                        <p:cTn id="144" dur="500" fill="hold"/>
                                        <p:tgtEl>
                                          <p:spTgt spid="27"/>
                                        </p:tgtEl>
                                        <p:attrNameLst>
                                          <p:attrName>ppt_h</p:attrName>
                                        </p:attrNameLst>
                                      </p:cBhvr>
                                      <p:tavLst>
                                        <p:tav tm="0">
                                          <p:val>
                                            <p:fltVal val="0"/>
                                          </p:val>
                                        </p:tav>
                                        <p:tav tm="100000">
                                          <p:val>
                                            <p:strVal val="#ppt_h"/>
                                          </p:val>
                                        </p:tav>
                                      </p:tavLst>
                                    </p:anim>
                                    <p:animEffect transition="in" filter="fade">
                                      <p:cBhvr>
                                        <p:cTn id="145" dur="500"/>
                                        <p:tgtEl>
                                          <p:spTgt spid="27"/>
                                        </p:tgtEl>
                                      </p:cBhvr>
                                    </p:animEffect>
                                  </p:childTnLst>
                                </p:cTn>
                              </p:par>
                            </p:childTnLst>
                          </p:cTn>
                        </p:par>
                        <p:par>
                          <p:cTn id="146" fill="hold">
                            <p:stCondLst>
                              <p:cond delay="3850"/>
                            </p:stCondLst>
                            <p:childTnLst>
                              <p:par>
                                <p:cTn id="147" presetID="53" presetClass="entr" presetSubtype="16" fill="hold" grpId="0" nodeType="afterEffect">
                                  <p:stCondLst>
                                    <p:cond delay="0"/>
                                  </p:stCondLst>
                                  <p:childTnLst>
                                    <p:set>
                                      <p:cBhvr>
                                        <p:cTn id="148" dur="1" fill="hold">
                                          <p:stCondLst>
                                            <p:cond delay="0"/>
                                          </p:stCondLst>
                                        </p:cTn>
                                        <p:tgtEl>
                                          <p:spTgt spid="28"/>
                                        </p:tgtEl>
                                        <p:attrNameLst>
                                          <p:attrName>style.visibility</p:attrName>
                                        </p:attrNameLst>
                                      </p:cBhvr>
                                      <p:to>
                                        <p:strVal val="visible"/>
                                      </p:to>
                                    </p:set>
                                    <p:anim calcmode="lin" valueType="num">
                                      <p:cBhvr>
                                        <p:cTn id="149" dur="500" fill="hold"/>
                                        <p:tgtEl>
                                          <p:spTgt spid="28"/>
                                        </p:tgtEl>
                                        <p:attrNameLst>
                                          <p:attrName>ppt_w</p:attrName>
                                        </p:attrNameLst>
                                      </p:cBhvr>
                                      <p:tavLst>
                                        <p:tav tm="0">
                                          <p:val>
                                            <p:fltVal val="0"/>
                                          </p:val>
                                        </p:tav>
                                        <p:tav tm="100000">
                                          <p:val>
                                            <p:strVal val="#ppt_w"/>
                                          </p:val>
                                        </p:tav>
                                      </p:tavLst>
                                    </p:anim>
                                    <p:anim calcmode="lin" valueType="num">
                                      <p:cBhvr>
                                        <p:cTn id="150" dur="500" fill="hold"/>
                                        <p:tgtEl>
                                          <p:spTgt spid="28"/>
                                        </p:tgtEl>
                                        <p:attrNameLst>
                                          <p:attrName>ppt_h</p:attrName>
                                        </p:attrNameLst>
                                      </p:cBhvr>
                                      <p:tavLst>
                                        <p:tav tm="0">
                                          <p:val>
                                            <p:fltVal val="0"/>
                                          </p:val>
                                        </p:tav>
                                        <p:tav tm="100000">
                                          <p:val>
                                            <p:strVal val="#ppt_h"/>
                                          </p:val>
                                        </p:tav>
                                      </p:tavLst>
                                    </p:anim>
                                    <p:animEffect transition="in" filter="fade">
                                      <p:cBhvr>
                                        <p:cTn id="151" dur="500"/>
                                        <p:tgtEl>
                                          <p:spTgt spid="2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29"/>
                                        </p:tgtEl>
                                        <p:attrNameLst>
                                          <p:attrName>style.visibility</p:attrName>
                                        </p:attrNameLst>
                                      </p:cBhvr>
                                      <p:to>
                                        <p:strVal val="visible"/>
                                      </p:to>
                                    </p:set>
                                    <p:anim calcmode="lin" valueType="num">
                                      <p:cBhvr>
                                        <p:cTn id="154" dur="500" fill="hold"/>
                                        <p:tgtEl>
                                          <p:spTgt spid="29"/>
                                        </p:tgtEl>
                                        <p:attrNameLst>
                                          <p:attrName>ppt_w</p:attrName>
                                        </p:attrNameLst>
                                      </p:cBhvr>
                                      <p:tavLst>
                                        <p:tav tm="0">
                                          <p:val>
                                            <p:fltVal val="0"/>
                                          </p:val>
                                        </p:tav>
                                        <p:tav tm="100000">
                                          <p:val>
                                            <p:strVal val="#ppt_w"/>
                                          </p:val>
                                        </p:tav>
                                      </p:tavLst>
                                    </p:anim>
                                    <p:anim calcmode="lin" valueType="num">
                                      <p:cBhvr>
                                        <p:cTn id="155" dur="500" fill="hold"/>
                                        <p:tgtEl>
                                          <p:spTgt spid="29"/>
                                        </p:tgtEl>
                                        <p:attrNameLst>
                                          <p:attrName>ppt_h</p:attrName>
                                        </p:attrNameLst>
                                      </p:cBhvr>
                                      <p:tavLst>
                                        <p:tav tm="0">
                                          <p:val>
                                            <p:fltVal val="0"/>
                                          </p:val>
                                        </p:tav>
                                        <p:tav tm="100000">
                                          <p:val>
                                            <p:strVal val="#ppt_h"/>
                                          </p:val>
                                        </p:tav>
                                      </p:tavLst>
                                    </p:anim>
                                    <p:animEffect transition="in" filter="fade">
                                      <p:cBhvr>
                                        <p:cTn id="156" dur="500"/>
                                        <p:tgtEl>
                                          <p:spTgt spid="29"/>
                                        </p:tgtEl>
                                      </p:cBhvr>
                                    </p:animEffect>
                                  </p:childTnLst>
                                </p:cTn>
                              </p:par>
                              <p:par>
                                <p:cTn id="157" presetID="53" presetClass="entr" presetSubtype="16" fill="hold" grpId="0" nodeType="withEffect">
                                  <p:stCondLst>
                                    <p:cond delay="0"/>
                                  </p:stCondLst>
                                  <p:childTnLst>
                                    <p:set>
                                      <p:cBhvr>
                                        <p:cTn id="158" dur="1" fill="hold">
                                          <p:stCondLst>
                                            <p:cond delay="0"/>
                                          </p:stCondLst>
                                        </p:cTn>
                                        <p:tgtEl>
                                          <p:spTgt spid="30"/>
                                        </p:tgtEl>
                                        <p:attrNameLst>
                                          <p:attrName>style.visibility</p:attrName>
                                        </p:attrNameLst>
                                      </p:cBhvr>
                                      <p:to>
                                        <p:strVal val="visible"/>
                                      </p:to>
                                    </p:set>
                                    <p:anim calcmode="lin" valueType="num">
                                      <p:cBhvr>
                                        <p:cTn id="159" dur="500" fill="hold"/>
                                        <p:tgtEl>
                                          <p:spTgt spid="30"/>
                                        </p:tgtEl>
                                        <p:attrNameLst>
                                          <p:attrName>ppt_w</p:attrName>
                                        </p:attrNameLst>
                                      </p:cBhvr>
                                      <p:tavLst>
                                        <p:tav tm="0">
                                          <p:val>
                                            <p:fltVal val="0"/>
                                          </p:val>
                                        </p:tav>
                                        <p:tav tm="100000">
                                          <p:val>
                                            <p:strVal val="#ppt_w"/>
                                          </p:val>
                                        </p:tav>
                                      </p:tavLst>
                                    </p:anim>
                                    <p:anim calcmode="lin" valueType="num">
                                      <p:cBhvr>
                                        <p:cTn id="160" dur="500" fill="hold"/>
                                        <p:tgtEl>
                                          <p:spTgt spid="30"/>
                                        </p:tgtEl>
                                        <p:attrNameLst>
                                          <p:attrName>ppt_h</p:attrName>
                                        </p:attrNameLst>
                                      </p:cBhvr>
                                      <p:tavLst>
                                        <p:tav tm="0">
                                          <p:val>
                                            <p:fltVal val="0"/>
                                          </p:val>
                                        </p:tav>
                                        <p:tav tm="100000">
                                          <p:val>
                                            <p:strVal val="#ppt_h"/>
                                          </p:val>
                                        </p:tav>
                                      </p:tavLst>
                                    </p:anim>
                                    <p:animEffect transition="in" filter="fade">
                                      <p:cBhvr>
                                        <p:cTn id="161" dur="500"/>
                                        <p:tgtEl>
                                          <p:spTgt spid="30"/>
                                        </p:tgtEl>
                                      </p:cBhvr>
                                    </p:animEffect>
                                  </p:childTnLst>
                                </p:cTn>
                              </p:par>
                              <p:par>
                                <p:cTn id="162" presetID="53" presetClass="entr" presetSubtype="16" fill="hold" grpId="0" nodeType="withEffect">
                                  <p:stCondLst>
                                    <p:cond delay="0"/>
                                  </p:stCondLst>
                                  <p:childTnLst>
                                    <p:set>
                                      <p:cBhvr>
                                        <p:cTn id="163" dur="1" fill="hold">
                                          <p:stCondLst>
                                            <p:cond delay="0"/>
                                          </p:stCondLst>
                                        </p:cTn>
                                        <p:tgtEl>
                                          <p:spTgt spid="31"/>
                                        </p:tgtEl>
                                        <p:attrNameLst>
                                          <p:attrName>style.visibility</p:attrName>
                                        </p:attrNameLst>
                                      </p:cBhvr>
                                      <p:to>
                                        <p:strVal val="visible"/>
                                      </p:to>
                                    </p:set>
                                    <p:anim calcmode="lin" valueType="num">
                                      <p:cBhvr>
                                        <p:cTn id="164" dur="500" fill="hold"/>
                                        <p:tgtEl>
                                          <p:spTgt spid="31"/>
                                        </p:tgtEl>
                                        <p:attrNameLst>
                                          <p:attrName>ppt_w</p:attrName>
                                        </p:attrNameLst>
                                      </p:cBhvr>
                                      <p:tavLst>
                                        <p:tav tm="0">
                                          <p:val>
                                            <p:fltVal val="0"/>
                                          </p:val>
                                        </p:tav>
                                        <p:tav tm="100000">
                                          <p:val>
                                            <p:strVal val="#ppt_w"/>
                                          </p:val>
                                        </p:tav>
                                      </p:tavLst>
                                    </p:anim>
                                    <p:anim calcmode="lin" valueType="num">
                                      <p:cBhvr>
                                        <p:cTn id="165" dur="500" fill="hold"/>
                                        <p:tgtEl>
                                          <p:spTgt spid="31"/>
                                        </p:tgtEl>
                                        <p:attrNameLst>
                                          <p:attrName>ppt_h</p:attrName>
                                        </p:attrNameLst>
                                      </p:cBhvr>
                                      <p:tavLst>
                                        <p:tav tm="0">
                                          <p:val>
                                            <p:fltVal val="0"/>
                                          </p:val>
                                        </p:tav>
                                        <p:tav tm="100000">
                                          <p:val>
                                            <p:strVal val="#ppt_h"/>
                                          </p:val>
                                        </p:tav>
                                      </p:tavLst>
                                    </p:anim>
                                    <p:animEffect transition="in" filter="fade">
                                      <p:cBhvr>
                                        <p:cTn id="166" dur="500"/>
                                        <p:tgtEl>
                                          <p:spTgt spid="31"/>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32"/>
                                        </p:tgtEl>
                                        <p:attrNameLst>
                                          <p:attrName>style.visibility</p:attrName>
                                        </p:attrNameLst>
                                      </p:cBhvr>
                                      <p:to>
                                        <p:strVal val="visible"/>
                                      </p:to>
                                    </p:set>
                                    <p:anim calcmode="lin" valueType="num">
                                      <p:cBhvr>
                                        <p:cTn id="169" dur="500" fill="hold"/>
                                        <p:tgtEl>
                                          <p:spTgt spid="32"/>
                                        </p:tgtEl>
                                        <p:attrNameLst>
                                          <p:attrName>ppt_w</p:attrName>
                                        </p:attrNameLst>
                                      </p:cBhvr>
                                      <p:tavLst>
                                        <p:tav tm="0">
                                          <p:val>
                                            <p:fltVal val="0"/>
                                          </p:val>
                                        </p:tav>
                                        <p:tav tm="100000">
                                          <p:val>
                                            <p:strVal val="#ppt_w"/>
                                          </p:val>
                                        </p:tav>
                                      </p:tavLst>
                                    </p:anim>
                                    <p:anim calcmode="lin" valueType="num">
                                      <p:cBhvr>
                                        <p:cTn id="170" dur="500" fill="hold"/>
                                        <p:tgtEl>
                                          <p:spTgt spid="32"/>
                                        </p:tgtEl>
                                        <p:attrNameLst>
                                          <p:attrName>ppt_h</p:attrName>
                                        </p:attrNameLst>
                                      </p:cBhvr>
                                      <p:tavLst>
                                        <p:tav tm="0">
                                          <p:val>
                                            <p:fltVal val="0"/>
                                          </p:val>
                                        </p:tav>
                                        <p:tav tm="100000">
                                          <p:val>
                                            <p:strVal val="#ppt_h"/>
                                          </p:val>
                                        </p:tav>
                                      </p:tavLst>
                                    </p:anim>
                                    <p:animEffect transition="in" filter="fade">
                                      <p:cBhvr>
                                        <p:cTn id="17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p:bldP spid="6" grpId="0"/>
      <p:bldP spid="7" grpId="0"/>
      <p:bldP spid="8" grpId="0" animBg="1"/>
      <p:bldP spid="9" grpId="0" animBg="1"/>
      <p:bldP spid="10" grpId="0"/>
      <p:bldP spid="11" grpId="0"/>
      <p:bldP spid="12" grpId="0"/>
      <p:bldP spid="13" grpId="0" animBg="1"/>
      <p:bldP spid="14" grpId="0" animBg="1"/>
      <p:bldP spid="15" grpId="0"/>
      <p:bldP spid="16" grpId="0"/>
      <p:bldP spid="17" grpId="0"/>
      <p:bldP spid="18" grpId="0" animBg="1"/>
      <p:bldP spid="19" grpId="0" animBg="1"/>
      <p:bldP spid="20" grpId="0"/>
      <p:bldP spid="21" grpId="0"/>
      <p:bldP spid="22" grpId="0"/>
      <p:bldP spid="23" grpId="0" animBg="1"/>
      <p:bldP spid="24" grpId="0" animBg="1"/>
      <p:bldP spid="25" grpId="0"/>
      <p:bldP spid="26" grpId="0"/>
      <p:bldP spid="27" grpId="0"/>
      <p:bldP spid="28" grpId="0" animBg="1"/>
      <p:bldP spid="29" grpId="0" animBg="1"/>
      <p:bldP spid="30" grpId="0"/>
      <p:bldP spid="31" grpId="0"/>
      <p:bldP spid="32" grpId="0"/>
      <p:bldP spid="3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707654"/>
            <a:ext cx="2448272" cy="20172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10451" y="1930936"/>
            <a:ext cx="1627369" cy="1569660"/>
          </a:xfrm>
          <a:prstGeom prst="rect">
            <a:avLst/>
          </a:prstGeom>
          <a:noFill/>
        </p:spPr>
        <p:txBody>
          <a:bodyPr wrap="none" rtlCol="0">
            <a:spAutoFit/>
          </a:bodyPr>
          <a:lstStyle/>
          <a:p>
            <a:r>
              <a:rPr lang="en-US" altLang="zh-CN" sz="9600" dirty="0">
                <a:solidFill>
                  <a:schemeClr val="bg1"/>
                </a:solidFill>
                <a:latin typeface="微软雅黑" panose="020B0503020204020204" pitchFamily="34" charset="-122"/>
                <a:ea typeface="微软雅黑" panose="020B0503020204020204" pitchFamily="34" charset="-122"/>
              </a:rPr>
              <a:t>03</a:t>
            </a:r>
            <a:endParaRPr lang="zh-CN" altLang="en-US" sz="9600"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699792" y="2392599"/>
            <a:ext cx="3877985" cy="646331"/>
          </a:xfrm>
          <a:prstGeom prst="rect">
            <a:avLst/>
          </a:prstGeom>
          <a:noFill/>
        </p:spPr>
        <p:txBody>
          <a:bodyPr wrap="none" rtlCol="0">
            <a:spAutoFit/>
          </a:bodyPr>
          <a:lstStyle/>
          <a:p>
            <a:r>
              <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rPr>
              <a:t>成功项目详细展示</a:t>
            </a:r>
          </a:p>
        </p:txBody>
      </p:sp>
      <p:sp>
        <p:nvSpPr>
          <p:cNvPr id="29" name="矩形 28"/>
          <p:cNvSpPr/>
          <p:nvPr/>
        </p:nvSpPr>
        <p:spPr>
          <a:xfrm>
            <a:off x="6731657" y="1707653"/>
            <a:ext cx="2448272" cy="20172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a:off x="5697368" y="1851670"/>
            <a:ext cx="432048" cy="432834"/>
            <a:chOff x="6084168" y="1274820"/>
            <a:chExt cx="432048" cy="432834"/>
          </a:xfrm>
        </p:grpSpPr>
        <p:sp>
          <p:nvSpPr>
            <p:cNvPr id="31"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2"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3" name="组合 32"/>
          <p:cNvGrpSpPr/>
          <p:nvPr/>
        </p:nvGrpSpPr>
        <p:grpSpPr>
          <a:xfrm>
            <a:off x="4401224" y="1852063"/>
            <a:ext cx="432048" cy="432048"/>
            <a:chOff x="4788024" y="1275213"/>
            <a:chExt cx="432048" cy="432048"/>
          </a:xfrm>
        </p:grpSpPr>
        <p:sp>
          <p:nvSpPr>
            <p:cNvPr id="34"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5"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6" name="组合 35"/>
          <p:cNvGrpSpPr/>
          <p:nvPr/>
        </p:nvGrpSpPr>
        <p:grpSpPr>
          <a:xfrm>
            <a:off x="5049296" y="1851670"/>
            <a:ext cx="432833" cy="432834"/>
            <a:chOff x="5436096" y="1274820"/>
            <a:chExt cx="432833" cy="432834"/>
          </a:xfrm>
        </p:grpSpPr>
        <p:sp>
          <p:nvSpPr>
            <p:cNvPr id="37" name="椭圆 3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8"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9" name="组合 38"/>
          <p:cNvGrpSpPr/>
          <p:nvPr/>
        </p:nvGrpSpPr>
        <p:grpSpPr>
          <a:xfrm>
            <a:off x="3105080" y="1851670"/>
            <a:ext cx="432833" cy="432834"/>
            <a:chOff x="3491880" y="1274820"/>
            <a:chExt cx="432833" cy="432834"/>
          </a:xfrm>
        </p:grpSpPr>
        <p:sp>
          <p:nvSpPr>
            <p:cNvPr id="40"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41"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43" name="组合 42"/>
          <p:cNvGrpSpPr/>
          <p:nvPr/>
        </p:nvGrpSpPr>
        <p:grpSpPr>
          <a:xfrm>
            <a:off x="3753152" y="1851670"/>
            <a:ext cx="432833" cy="432834"/>
            <a:chOff x="4139952" y="1274820"/>
            <a:chExt cx="432833" cy="432834"/>
          </a:xfrm>
        </p:grpSpPr>
        <p:sp>
          <p:nvSpPr>
            <p:cNvPr id="51"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52"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anim calcmode="lin" valueType="num">
                                      <p:cBhvr>
                                        <p:cTn id="1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down)">
                                      <p:cBhvr>
                                        <p:cTn id="26" dur="500"/>
                                        <p:tgtEl>
                                          <p:spTgt spid="2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par>
                                <p:cTn id="33" presetID="53" presetClass="entr" presetSubtype="16" fill="hold" nodeType="withEffect">
                                  <p:stCondLst>
                                    <p:cond delay="200"/>
                                  </p:stCondLst>
                                  <p:childTnLst>
                                    <p:set>
                                      <p:cBhvr>
                                        <p:cTn id="34" dur="1" fill="hold">
                                          <p:stCondLst>
                                            <p:cond delay="0"/>
                                          </p:stCondLst>
                                        </p:cTn>
                                        <p:tgtEl>
                                          <p:spTgt spid="43"/>
                                        </p:tgtEl>
                                        <p:attrNameLst>
                                          <p:attrName>style.visibility</p:attrName>
                                        </p:attrNameLst>
                                      </p:cBhvr>
                                      <p:to>
                                        <p:strVal val="visible"/>
                                      </p:to>
                                    </p:set>
                                    <p:anim calcmode="lin" valueType="num">
                                      <p:cBhvr>
                                        <p:cTn id="35" dur="500" fill="hold"/>
                                        <p:tgtEl>
                                          <p:spTgt spid="43"/>
                                        </p:tgtEl>
                                        <p:attrNameLst>
                                          <p:attrName>ppt_w</p:attrName>
                                        </p:attrNameLst>
                                      </p:cBhvr>
                                      <p:tavLst>
                                        <p:tav tm="0">
                                          <p:val>
                                            <p:fltVal val="0"/>
                                          </p:val>
                                        </p:tav>
                                        <p:tav tm="100000">
                                          <p:val>
                                            <p:strVal val="#ppt_w"/>
                                          </p:val>
                                        </p:tav>
                                      </p:tavLst>
                                    </p:anim>
                                    <p:anim calcmode="lin" valueType="num">
                                      <p:cBhvr>
                                        <p:cTn id="36" dur="500" fill="hold"/>
                                        <p:tgtEl>
                                          <p:spTgt spid="43"/>
                                        </p:tgtEl>
                                        <p:attrNameLst>
                                          <p:attrName>ppt_h</p:attrName>
                                        </p:attrNameLst>
                                      </p:cBhvr>
                                      <p:tavLst>
                                        <p:tav tm="0">
                                          <p:val>
                                            <p:fltVal val="0"/>
                                          </p:val>
                                        </p:tav>
                                        <p:tav tm="100000">
                                          <p:val>
                                            <p:strVal val="#ppt_h"/>
                                          </p:val>
                                        </p:tav>
                                      </p:tavLst>
                                    </p:anim>
                                    <p:animEffect transition="in" filter="fade">
                                      <p:cBhvr>
                                        <p:cTn id="37" dur="500"/>
                                        <p:tgtEl>
                                          <p:spTgt spid="43"/>
                                        </p:tgtEl>
                                      </p:cBhvr>
                                    </p:animEffect>
                                  </p:childTnLst>
                                </p:cTn>
                              </p:par>
                              <p:par>
                                <p:cTn id="38" presetID="53" presetClass="entr" presetSubtype="16" fill="hold" nodeType="withEffect">
                                  <p:stCondLst>
                                    <p:cond delay="400"/>
                                  </p:stCondLst>
                                  <p:childTnLst>
                                    <p:set>
                                      <p:cBhvr>
                                        <p:cTn id="39" dur="1" fill="hold">
                                          <p:stCondLst>
                                            <p:cond delay="0"/>
                                          </p:stCondLst>
                                        </p:cTn>
                                        <p:tgtEl>
                                          <p:spTgt spid="33"/>
                                        </p:tgtEl>
                                        <p:attrNameLst>
                                          <p:attrName>style.visibility</p:attrName>
                                        </p:attrNameLst>
                                      </p:cBhvr>
                                      <p:to>
                                        <p:strVal val="visible"/>
                                      </p:to>
                                    </p:set>
                                    <p:anim calcmode="lin" valueType="num">
                                      <p:cBhvr>
                                        <p:cTn id="40" dur="500" fill="hold"/>
                                        <p:tgtEl>
                                          <p:spTgt spid="33"/>
                                        </p:tgtEl>
                                        <p:attrNameLst>
                                          <p:attrName>ppt_w</p:attrName>
                                        </p:attrNameLst>
                                      </p:cBhvr>
                                      <p:tavLst>
                                        <p:tav tm="0">
                                          <p:val>
                                            <p:fltVal val="0"/>
                                          </p:val>
                                        </p:tav>
                                        <p:tav tm="100000">
                                          <p:val>
                                            <p:strVal val="#ppt_w"/>
                                          </p:val>
                                        </p:tav>
                                      </p:tavLst>
                                    </p:anim>
                                    <p:anim calcmode="lin" valueType="num">
                                      <p:cBhvr>
                                        <p:cTn id="41" dur="500" fill="hold"/>
                                        <p:tgtEl>
                                          <p:spTgt spid="33"/>
                                        </p:tgtEl>
                                        <p:attrNameLst>
                                          <p:attrName>ppt_h</p:attrName>
                                        </p:attrNameLst>
                                      </p:cBhvr>
                                      <p:tavLst>
                                        <p:tav tm="0">
                                          <p:val>
                                            <p:fltVal val="0"/>
                                          </p:val>
                                        </p:tav>
                                        <p:tav tm="100000">
                                          <p:val>
                                            <p:strVal val="#ppt_h"/>
                                          </p:val>
                                        </p:tav>
                                      </p:tavLst>
                                    </p:anim>
                                    <p:animEffect transition="in" filter="fade">
                                      <p:cBhvr>
                                        <p:cTn id="42" dur="500"/>
                                        <p:tgtEl>
                                          <p:spTgt spid="33"/>
                                        </p:tgtEl>
                                      </p:cBhvr>
                                    </p:animEffect>
                                  </p:childTnLst>
                                </p:cTn>
                              </p:par>
                              <p:par>
                                <p:cTn id="43" presetID="53" presetClass="entr" presetSubtype="16" fill="hold" nodeType="withEffect">
                                  <p:stCondLst>
                                    <p:cond delay="600"/>
                                  </p:stCondLst>
                                  <p:childTnLst>
                                    <p:set>
                                      <p:cBhvr>
                                        <p:cTn id="44" dur="1" fill="hold">
                                          <p:stCondLst>
                                            <p:cond delay="0"/>
                                          </p:stCondLst>
                                        </p:cTn>
                                        <p:tgtEl>
                                          <p:spTgt spid="36"/>
                                        </p:tgtEl>
                                        <p:attrNameLst>
                                          <p:attrName>style.visibility</p:attrName>
                                        </p:attrNameLst>
                                      </p:cBhvr>
                                      <p:to>
                                        <p:strVal val="visible"/>
                                      </p:to>
                                    </p:set>
                                    <p:anim calcmode="lin" valueType="num">
                                      <p:cBhvr>
                                        <p:cTn id="45" dur="500" fill="hold"/>
                                        <p:tgtEl>
                                          <p:spTgt spid="36"/>
                                        </p:tgtEl>
                                        <p:attrNameLst>
                                          <p:attrName>ppt_w</p:attrName>
                                        </p:attrNameLst>
                                      </p:cBhvr>
                                      <p:tavLst>
                                        <p:tav tm="0">
                                          <p:val>
                                            <p:fltVal val="0"/>
                                          </p:val>
                                        </p:tav>
                                        <p:tav tm="100000">
                                          <p:val>
                                            <p:strVal val="#ppt_w"/>
                                          </p:val>
                                        </p:tav>
                                      </p:tavLst>
                                    </p:anim>
                                    <p:anim calcmode="lin" valueType="num">
                                      <p:cBhvr>
                                        <p:cTn id="46" dur="500" fill="hold"/>
                                        <p:tgtEl>
                                          <p:spTgt spid="36"/>
                                        </p:tgtEl>
                                        <p:attrNameLst>
                                          <p:attrName>ppt_h</p:attrName>
                                        </p:attrNameLst>
                                      </p:cBhvr>
                                      <p:tavLst>
                                        <p:tav tm="0">
                                          <p:val>
                                            <p:fltVal val="0"/>
                                          </p:val>
                                        </p:tav>
                                        <p:tav tm="100000">
                                          <p:val>
                                            <p:strVal val="#ppt_h"/>
                                          </p:val>
                                        </p:tav>
                                      </p:tavLst>
                                    </p:anim>
                                    <p:animEffect transition="in" filter="fade">
                                      <p:cBhvr>
                                        <p:cTn id="47" dur="500"/>
                                        <p:tgtEl>
                                          <p:spTgt spid="36"/>
                                        </p:tgtEl>
                                      </p:cBhvr>
                                    </p:animEffect>
                                  </p:childTnLst>
                                </p:cTn>
                              </p:par>
                              <p:par>
                                <p:cTn id="48" presetID="53" presetClass="entr" presetSubtype="16" fill="hold" nodeType="withEffect">
                                  <p:stCondLst>
                                    <p:cond delay="800"/>
                                  </p:stCondLst>
                                  <p:childTnLst>
                                    <p:set>
                                      <p:cBhvr>
                                        <p:cTn id="49" dur="1" fill="hold">
                                          <p:stCondLst>
                                            <p:cond delay="0"/>
                                          </p:stCondLst>
                                        </p:cTn>
                                        <p:tgtEl>
                                          <p:spTgt spid="30"/>
                                        </p:tgtEl>
                                        <p:attrNameLst>
                                          <p:attrName>style.visibility</p:attrName>
                                        </p:attrNameLst>
                                      </p:cBhvr>
                                      <p:to>
                                        <p:strVal val="visible"/>
                                      </p:to>
                                    </p:set>
                                    <p:anim calcmode="lin" valueType="num">
                                      <p:cBhvr>
                                        <p:cTn id="50" dur="500" fill="hold"/>
                                        <p:tgtEl>
                                          <p:spTgt spid="30"/>
                                        </p:tgtEl>
                                        <p:attrNameLst>
                                          <p:attrName>ppt_w</p:attrName>
                                        </p:attrNameLst>
                                      </p:cBhvr>
                                      <p:tavLst>
                                        <p:tav tm="0">
                                          <p:val>
                                            <p:fltVal val="0"/>
                                          </p:val>
                                        </p:tav>
                                        <p:tav tm="100000">
                                          <p:val>
                                            <p:strVal val="#ppt_w"/>
                                          </p:val>
                                        </p:tav>
                                      </p:tavLst>
                                    </p:anim>
                                    <p:anim calcmode="lin" valueType="num">
                                      <p:cBhvr>
                                        <p:cTn id="51" dur="500" fill="hold"/>
                                        <p:tgtEl>
                                          <p:spTgt spid="30"/>
                                        </p:tgtEl>
                                        <p:attrNameLst>
                                          <p:attrName>ppt_h</p:attrName>
                                        </p:attrNameLst>
                                      </p:cBhvr>
                                      <p:tavLst>
                                        <p:tav tm="0">
                                          <p:val>
                                            <p:fltVal val="0"/>
                                          </p:val>
                                        </p:tav>
                                        <p:tav tm="100000">
                                          <p:val>
                                            <p:strVal val="#ppt_h"/>
                                          </p:val>
                                        </p:tav>
                                      </p:tavLst>
                                    </p:anim>
                                    <p:animEffect transition="in" filter="fade">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1" name="直接连接符 10"/>
          <p:cNvCxnSpPr/>
          <p:nvPr/>
        </p:nvCxnSpPr>
        <p:spPr>
          <a:xfrm flipH="1">
            <a:off x="2822029" y="3972243"/>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4578077" y="3972243"/>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rot="16200000" flipV="1">
            <a:off x="3700055" y="3094220"/>
            <a:ext cx="1756045"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rot="2700000" flipH="1">
            <a:off x="3079195" y="3351386"/>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rot="18900000">
            <a:off x="4320911" y="3351386"/>
            <a:ext cx="1756048" cy="0"/>
          </a:xfrm>
          <a:prstGeom prst="line">
            <a:avLst/>
          </a:prstGeom>
          <a:ln w="12700">
            <a:solidFill>
              <a:schemeClr val="bg1">
                <a:lumMod val="65000"/>
              </a:schemeClr>
            </a:solidFill>
            <a:prstDash val="dash"/>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1619672" y="3424708"/>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17" name="TextBox 16"/>
          <p:cNvSpPr txBox="1"/>
          <p:nvPr/>
        </p:nvSpPr>
        <p:spPr>
          <a:xfrm>
            <a:off x="1689817" y="3630578"/>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grpSp>
        <p:nvGrpSpPr>
          <p:cNvPr id="18" name="组合 17"/>
          <p:cNvGrpSpPr/>
          <p:nvPr/>
        </p:nvGrpSpPr>
        <p:grpSpPr>
          <a:xfrm>
            <a:off x="3453144" y="2663168"/>
            <a:ext cx="2237712" cy="2948289"/>
            <a:chOff x="3815003" y="3087488"/>
            <a:chExt cx="2237712" cy="2948289"/>
          </a:xfrm>
        </p:grpSpPr>
        <p:sp>
          <p:nvSpPr>
            <p:cNvPr id="19" name="椭圆 18"/>
            <p:cNvSpPr/>
            <p:nvPr/>
          </p:nvSpPr>
          <p:spPr>
            <a:xfrm>
              <a:off x="3993415" y="3271064"/>
              <a:ext cx="1872208" cy="18722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0" name="组合 19"/>
            <p:cNvGrpSpPr/>
            <p:nvPr/>
          </p:nvGrpSpPr>
          <p:grpSpPr>
            <a:xfrm>
              <a:off x="3815003" y="3087488"/>
              <a:ext cx="2237712" cy="2948289"/>
              <a:chOff x="3692888" y="2889538"/>
              <a:chExt cx="2473262" cy="3258636"/>
            </a:xfrm>
          </p:grpSpPr>
          <p:sp>
            <p:nvSpPr>
              <p:cNvPr id="21" name="椭圆 4"/>
              <p:cNvSpPr/>
              <p:nvPr/>
            </p:nvSpPr>
            <p:spPr>
              <a:xfrm>
                <a:off x="3692888" y="2889538"/>
                <a:ext cx="2473262" cy="2473262"/>
              </a:xfrm>
              <a:custGeom>
                <a:avLst/>
                <a:gdLst/>
                <a:ahLst/>
                <a:cxnLst/>
                <a:rect l="l" t="t" r="r" b="b"/>
                <a:pathLst>
                  <a:path w="2473262" h="2473262">
                    <a:moveTo>
                      <a:pt x="1236631" y="235688"/>
                    </a:moveTo>
                    <a:cubicBezTo>
                      <a:pt x="683825" y="235688"/>
                      <a:pt x="235688" y="683825"/>
                      <a:pt x="235688" y="1236631"/>
                    </a:cubicBezTo>
                    <a:cubicBezTo>
                      <a:pt x="235688" y="1789437"/>
                      <a:pt x="683825" y="2237574"/>
                      <a:pt x="1236631" y="2237574"/>
                    </a:cubicBezTo>
                    <a:cubicBezTo>
                      <a:pt x="1789437" y="2237574"/>
                      <a:pt x="2237574" y="1789437"/>
                      <a:pt x="2237574" y="1236631"/>
                    </a:cubicBezTo>
                    <a:cubicBezTo>
                      <a:pt x="2237574" y="683825"/>
                      <a:pt x="1789437" y="235688"/>
                      <a:pt x="1236631" y="235688"/>
                    </a:cubicBezTo>
                    <a:close/>
                    <a:moveTo>
                      <a:pt x="1236631" y="0"/>
                    </a:moveTo>
                    <a:cubicBezTo>
                      <a:pt x="1919603" y="0"/>
                      <a:pt x="2473262" y="553659"/>
                      <a:pt x="2473262" y="1236631"/>
                    </a:cubicBezTo>
                    <a:cubicBezTo>
                      <a:pt x="2473262" y="1919603"/>
                      <a:pt x="1919603" y="2473262"/>
                      <a:pt x="1236631" y="2473262"/>
                    </a:cubicBezTo>
                    <a:cubicBezTo>
                      <a:pt x="553659" y="2473262"/>
                      <a:pt x="0" y="1919603"/>
                      <a:pt x="0" y="1236631"/>
                    </a:cubicBezTo>
                    <a:cubicBezTo>
                      <a:pt x="0" y="553659"/>
                      <a:pt x="553659" y="0"/>
                      <a:pt x="123663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4710544" y="5261738"/>
                <a:ext cx="437950" cy="886436"/>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3" name="Rectangle 11"/>
          <p:cNvSpPr>
            <a:spLocks noChangeArrowheads="1"/>
          </p:cNvSpPr>
          <p:nvPr/>
        </p:nvSpPr>
        <p:spPr bwMode="gray">
          <a:xfrm>
            <a:off x="3836056" y="3376032"/>
            <a:ext cx="1463708" cy="707886"/>
          </a:xfrm>
          <a:prstGeom prst="rect">
            <a:avLst/>
          </a:prstGeom>
          <a:noFill/>
          <a:ln>
            <a:noFill/>
          </a:ln>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点击添加</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标题内容</a:t>
            </a:r>
          </a:p>
        </p:txBody>
      </p:sp>
      <p:sp>
        <p:nvSpPr>
          <p:cNvPr id="24" name="椭圆 23"/>
          <p:cNvSpPr/>
          <p:nvPr/>
        </p:nvSpPr>
        <p:spPr>
          <a:xfrm>
            <a:off x="2280408" y="1707654"/>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25" name="椭圆 24"/>
          <p:cNvSpPr/>
          <p:nvPr/>
        </p:nvSpPr>
        <p:spPr>
          <a:xfrm>
            <a:off x="4053984" y="1055424"/>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35" name="椭圆 34"/>
          <p:cNvSpPr/>
          <p:nvPr/>
        </p:nvSpPr>
        <p:spPr>
          <a:xfrm>
            <a:off x="5652120" y="1707654"/>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36" name="椭圆 35"/>
          <p:cNvSpPr/>
          <p:nvPr/>
        </p:nvSpPr>
        <p:spPr>
          <a:xfrm>
            <a:off x="6456872" y="3424708"/>
            <a:ext cx="1067456" cy="10842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2274" tIns="56136" rIns="112274" bIns="56136" rtlCol="0" anchor="ctr"/>
          <a:lstStyle/>
          <a:p>
            <a:pPr algn="ctr"/>
            <a:endParaRPr lang="zh-CN" altLang="en-US"/>
          </a:p>
        </p:txBody>
      </p:sp>
      <p:sp>
        <p:nvSpPr>
          <p:cNvPr id="37" name="TextBox 36"/>
          <p:cNvSpPr txBox="1"/>
          <p:nvPr/>
        </p:nvSpPr>
        <p:spPr>
          <a:xfrm>
            <a:off x="2384912" y="1923228"/>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sp>
        <p:nvSpPr>
          <p:cNvPr id="38" name="TextBox 37"/>
          <p:cNvSpPr txBox="1"/>
          <p:nvPr/>
        </p:nvSpPr>
        <p:spPr>
          <a:xfrm>
            <a:off x="4132606" y="1275606"/>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sp>
        <p:nvSpPr>
          <p:cNvPr id="39" name="TextBox 38"/>
          <p:cNvSpPr txBox="1"/>
          <p:nvPr/>
        </p:nvSpPr>
        <p:spPr>
          <a:xfrm>
            <a:off x="5724128" y="1941208"/>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sp>
        <p:nvSpPr>
          <p:cNvPr id="40" name="TextBox 39"/>
          <p:cNvSpPr txBox="1"/>
          <p:nvPr/>
        </p:nvSpPr>
        <p:spPr>
          <a:xfrm>
            <a:off x="6548712" y="3631402"/>
            <a:ext cx="890944" cy="605811"/>
          </a:xfrm>
          <a:prstGeom prst="rect">
            <a:avLst/>
          </a:prstGeom>
          <a:noFill/>
        </p:spPr>
        <p:txBody>
          <a:bodyPr wrap="square" lIns="112274" tIns="56136" rIns="112274" bIns="56136" rtlCol="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关键字</a:t>
            </a:r>
          </a:p>
        </p:txBody>
      </p:sp>
      <p:grpSp>
        <p:nvGrpSpPr>
          <p:cNvPr id="2" name="组合 1"/>
          <p:cNvGrpSpPr/>
          <p:nvPr/>
        </p:nvGrpSpPr>
        <p:grpSpPr>
          <a:xfrm>
            <a:off x="755576" y="1059582"/>
            <a:ext cx="2913592" cy="500137"/>
            <a:chOff x="539552" y="1182027"/>
            <a:chExt cx="2913592" cy="500137"/>
          </a:xfrm>
        </p:grpSpPr>
        <p:sp>
          <p:nvSpPr>
            <p:cNvPr id="41" name="TextBox 40"/>
            <p:cNvSpPr txBox="1"/>
            <p:nvPr/>
          </p:nvSpPr>
          <p:spPr>
            <a:xfrm>
              <a:off x="728900" y="1182027"/>
              <a:ext cx="2724244" cy="500137"/>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t>详写内容</a:t>
              </a:r>
              <a:r>
                <a:rPr lang="en-US" altLang="zh-CN" dirty="0"/>
                <a:t>……</a:t>
              </a:r>
              <a:r>
                <a:rPr lang="zh-CN" altLang="en-US" dirty="0"/>
                <a:t>点击输入本页需要详写的文字内容，简明扼要，此为概念图解，根据您的具体内容酌情修改。</a:t>
              </a:r>
              <a:endParaRPr lang="en-US" altLang="zh-CN" dirty="0"/>
            </a:p>
          </p:txBody>
        </p:sp>
        <p:sp>
          <p:nvSpPr>
            <p:cNvPr id="42" name="矩形 41"/>
            <p:cNvSpPr/>
            <p:nvPr/>
          </p:nvSpPr>
          <p:spPr>
            <a:xfrm>
              <a:off x="539552" y="1203485"/>
              <a:ext cx="120566" cy="1205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6"/>
                                        </p:tgtEl>
                                        <p:attrNameLst>
                                          <p:attrName>ppt_y</p:attrName>
                                        </p:attrNameLst>
                                      </p:cBhvr>
                                      <p:tavLst>
                                        <p:tav tm="0">
                                          <p:val>
                                            <p:strVal val="#ppt_y"/>
                                          </p:val>
                                        </p:tav>
                                        <p:tav tm="100000">
                                          <p:val>
                                            <p:strVal val="#ppt_y"/>
                                          </p:val>
                                        </p:tav>
                                      </p:tavLst>
                                    </p:anim>
                                    <p:anim calcmode="lin" valueType="num">
                                      <p:cBhvr>
                                        <p:cTn id="9"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6"/>
                                        </p:tgtEl>
                                      </p:cBhvr>
                                    </p:animEffect>
                                  </p:childTnLst>
                                </p:cTn>
                              </p:par>
                            </p:childTnLst>
                          </p:cTn>
                        </p:par>
                        <p:par>
                          <p:cTn id="12" fill="hold">
                            <p:stCondLst>
                              <p:cond delay="850"/>
                            </p:stCondLst>
                            <p:childTnLst>
                              <p:par>
                                <p:cTn id="13" presetID="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par>
                          <p:cTn id="21" fill="hold">
                            <p:stCondLst>
                              <p:cond delay="1350"/>
                            </p:stCondLst>
                            <p:childTnLst>
                              <p:par>
                                <p:cTn id="22" presetID="53" presetClass="entr" presetSubtype="16" fill="hold"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Effect transition="in" filter="fade">
                                      <p:cBhvr>
                                        <p:cTn id="26" dur="500"/>
                                        <p:tgtEl>
                                          <p:spTgt spid="11"/>
                                        </p:tgtEl>
                                      </p:cBhvr>
                                    </p:animEffect>
                                  </p:childTnLst>
                                </p:cTn>
                              </p:par>
                              <p:par>
                                <p:cTn id="27" presetID="53" presetClass="entr" presetSubtype="16"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53" presetClass="entr" presetSubtype="16"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par>
                                <p:cTn id="37" presetID="53" presetClass="entr" presetSubtype="16"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par>
                                <p:cTn id="42" presetID="53" presetClass="entr" presetSubtype="16"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childTnLst>
                                </p:cTn>
                              </p:par>
                            </p:childTnLst>
                          </p:cTn>
                        </p:par>
                        <p:par>
                          <p:cTn id="47" fill="hold">
                            <p:stCondLst>
                              <p:cond delay="1850"/>
                            </p:stCondLst>
                            <p:childTnLst>
                              <p:par>
                                <p:cTn id="48" presetID="53" presetClass="entr" presetSubtype="16"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300" fill="hold"/>
                                        <p:tgtEl>
                                          <p:spTgt spid="16"/>
                                        </p:tgtEl>
                                        <p:attrNameLst>
                                          <p:attrName>ppt_w</p:attrName>
                                        </p:attrNameLst>
                                      </p:cBhvr>
                                      <p:tavLst>
                                        <p:tav tm="0">
                                          <p:val>
                                            <p:fltVal val="0"/>
                                          </p:val>
                                        </p:tav>
                                        <p:tav tm="100000">
                                          <p:val>
                                            <p:strVal val="#ppt_w"/>
                                          </p:val>
                                        </p:tav>
                                      </p:tavLst>
                                    </p:anim>
                                    <p:anim calcmode="lin" valueType="num">
                                      <p:cBhvr>
                                        <p:cTn id="51" dur="300" fill="hold"/>
                                        <p:tgtEl>
                                          <p:spTgt spid="16"/>
                                        </p:tgtEl>
                                        <p:attrNameLst>
                                          <p:attrName>ppt_h</p:attrName>
                                        </p:attrNameLst>
                                      </p:cBhvr>
                                      <p:tavLst>
                                        <p:tav tm="0">
                                          <p:val>
                                            <p:fltVal val="0"/>
                                          </p:val>
                                        </p:tav>
                                        <p:tav tm="100000">
                                          <p:val>
                                            <p:strVal val="#ppt_h"/>
                                          </p:val>
                                        </p:tav>
                                      </p:tavLst>
                                    </p:anim>
                                    <p:animEffect transition="in" filter="fade">
                                      <p:cBhvr>
                                        <p:cTn id="52" dur="300"/>
                                        <p:tgtEl>
                                          <p:spTgt spid="16"/>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fltVal val="0"/>
                                          </p:val>
                                        </p:tav>
                                        <p:tav tm="100000">
                                          <p:val>
                                            <p:strVal val="#ppt_w"/>
                                          </p:val>
                                        </p:tav>
                                      </p:tavLst>
                                    </p:anim>
                                    <p:anim calcmode="lin" valueType="num">
                                      <p:cBhvr>
                                        <p:cTn id="56" dur="500" fill="hold"/>
                                        <p:tgtEl>
                                          <p:spTgt spid="17"/>
                                        </p:tgtEl>
                                        <p:attrNameLst>
                                          <p:attrName>ppt_h</p:attrName>
                                        </p:attrNameLst>
                                      </p:cBhvr>
                                      <p:tavLst>
                                        <p:tav tm="0">
                                          <p:val>
                                            <p:fltVal val="0"/>
                                          </p:val>
                                        </p:tav>
                                        <p:tav tm="100000">
                                          <p:val>
                                            <p:strVal val="#ppt_h"/>
                                          </p:val>
                                        </p:tav>
                                      </p:tavLst>
                                    </p:anim>
                                    <p:animEffect transition="in" filter="fade">
                                      <p:cBhvr>
                                        <p:cTn id="57" dur="500"/>
                                        <p:tgtEl>
                                          <p:spTgt spid="17"/>
                                        </p:tgtEl>
                                      </p:cBhvr>
                                    </p:animEffect>
                                  </p:childTnLst>
                                </p:cTn>
                              </p:par>
                            </p:childTnLst>
                          </p:cTn>
                        </p:par>
                        <p:par>
                          <p:cTn id="58" fill="hold">
                            <p:stCondLst>
                              <p:cond delay="2350"/>
                            </p:stCondLst>
                            <p:childTnLst>
                              <p:par>
                                <p:cTn id="59" presetID="53" presetClass="entr" presetSubtype="16" fill="hold" grpId="0" nodeType="after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p:cTn id="61" dur="300" fill="hold"/>
                                        <p:tgtEl>
                                          <p:spTgt spid="24"/>
                                        </p:tgtEl>
                                        <p:attrNameLst>
                                          <p:attrName>ppt_w</p:attrName>
                                        </p:attrNameLst>
                                      </p:cBhvr>
                                      <p:tavLst>
                                        <p:tav tm="0">
                                          <p:val>
                                            <p:fltVal val="0"/>
                                          </p:val>
                                        </p:tav>
                                        <p:tav tm="100000">
                                          <p:val>
                                            <p:strVal val="#ppt_w"/>
                                          </p:val>
                                        </p:tav>
                                      </p:tavLst>
                                    </p:anim>
                                    <p:anim calcmode="lin" valueType="num">
                                      <p:cBhvr>
                                        <p:cTn id="62" dur="300" fill="hold"/>
                                        <p:tgtEl>
                                          <p:spTgt spid="24"/>
                                        </p:tgtEl>
                                        <p:attrNameLst>
                                          <p:attrName>ppt_h</p:attrName>
                                        </p:attrNameLst>
                                      </p:cBhvr>
                                      <p:tavLst>
                                        <p:tav tm="0">
                                          <p:val>
                                            <p:fltVal val="0"/>
                                          </p:val>
                                        </p:tav>
                                        <p:tav tm="100000">
                                          <p:val>
                                            <p:strVal val="#ppt_h"/>
                                          </p:val>
                                        </p:tav>
                                      </p:tavLst>
                                    </p:anim>
                                    <p:animEffect transition="in" filter="fade">
                                      <p:cBhvr>
                                        <p:cTn id="63" dur="300"/>
                                        <p:tgtEl>
                                          <p:spTgt spid="24"/>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7"/>
                                        </p:tgtEl>
                                        <p:attrNameLst>
                                          <p:attrName>style.visibility</p:attrName>
                                        </p:attrNameLst>
                                      </p:cBhvr>
                                      <p:to>
                                        <p:strVal val="visible"/>
                                      </p:to>
                                    </p:set>
                                    <p:anim calcmode="lin" valueType="num">
                                      <p:cBhvr>
                                        <p:cTn id="66" dur="500" fill="hold"/>
                                        <p:tgtEl>
                                          <p:spTgt spid="37"/>
                                        </p:tgtEl>
                                        <p:attrNameLst>
                                          <p:attrName>ppt_w</p:attrName>
                                        </p:attrNameLst>
                                      </p:cBhvr>
                                      <p:tavLst>
                                        <p:tav tm="0">
                                          <p:val>
                                            <p:fltVal val="0"/>
                                          </p:val>
                                        </p:tav>
                                        <p:tav tm="100000">
                                          <p:val>
                                            <p:strVal val="#ppt_w"/>
                                          </p:val>
                                        </p:tav>
                                      </p:tavLst>
                                    </p:anim>
                                    <p:anim calcmode="lin" valueType="num">
                                      <p:cBhvr>
                                        <p:cTn id="67" dur="500" fill="hold"/>
                                        <p:tgtEl>
                                          <p:spTgt spid="37"/>
                                        </p:tgtEl>
                                        <p:attrNameLst>
                                          <p:attrName>ppt_h</p:attrName>
                                        </p:attrNameLst>
                                      </p:cBhvr>
                                      <p:tavLst>
                                        <p:tav tm="0">
                                          <p:val>
                                            <p:fltVal val="0"/>
                                          </p:val>
                                        </p:tav>
                                        <p:tav tm="100000">
                                          <p:val>
                                            <p:strVal val="#ppt_h"/>
                                          </p:val>
                                        </p:tav>
                                      </p:tavLst>
                                    </p:anim>
                                    <p:animEffect transition="in" filter="fade">
                                      <p:cBhvr>
                                        <p:cTn id="68" dur="500"/>
                                        <p:tgtEl>
                                          <p:spTgt spid="37"/>
                                        </p:tgtEl>
                                      </p:cBhvr>
                                    </p:animEffect>
                                  </p:childTnLst>
                                </p:cTn>
                              </p:par>
                            </p:childTnLst>
                          </p:cTn>
                        </p:par>
                        <p:par>
                          <p:cTn id="69" fill="hold">
                            <p:stCondLst>
                              <p:cond delay="2850"/>
                            </p:stCondLst>
                            <p:childTnLst>
                              <p:par>
                                <p:cTn id="70" presetID="53" presetClass="entr" presetSubtype="16" fill="hold" grpId="0" nodeType="after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p:cTn id="72" dur="300" fill="hold"/>
                                        <p:tgtEl>
                                          <p:spTgt spid="25"/>
                                        </p:tgtEl>
                                        <p:attrNameLst>
                                          <p:attrName>ppt_w</p:attrName>
                                        </p:attrNameLst>
                                      </p:cBhvr>
                                      <p:tavLst>
                                        <p:tav tm="0">
                                          <p:val>
                                            <p:fltVal val="0"/>
                                          </p:val>
                                        </p:tav>
                                        <p:tav tm="100000">
                                          <p:val>
                                            <p:strVal val="#ppt_w"/>
                                          </p:val>
                                        </p:tav>
                                      </p:tavLst>
                                    </p:anim>
                                    <p:anim calcmode="lin" valueType="num">
                                      <p:cBhvr>
                                        <p:cTn id="73" dur="300" fill="hold"/>
                                        <p:tgtEl>
                                          <p:spTgt spid="25"/>
                                        </p:tgtEl>
                                        <p:attrNameLst>
                                          <p:attrName>ppt_h</p:attrName>
                                        </p:attrNameLst>
                                      </p:cBhvr>
                                      <p:tavLst>
                                        <p:tav tm="0">
                                          <p:val>
                                            <p:fltVal val="0"/>
                                          </p:val>
                                        </p:tav>
                                        <p:tav tm="100000">
                                          <p:val>
                                            <p:strVal val="#ppt_h"/>
                                          </p:val>
                                        </p:tav>
                                      </p:tavLst>
                                    </p:anim>
                                    <p:animEffect transition="in" filter="fade">
                                      <p:cBhvr>
                                        <p:cTn id="74" dur="300"/>
                                        <p:tgtEl>
                                          <p:spTgt spid="25"/>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3350"/>
                            </p:stCondLst>
                            <p:childTnLst>
                              <p:par>
                                <p:cTn id="81" presetID="53" presetClass="entr" presetSubtype="16"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300" fill="hold"/>
                                        <p:tgtEl>
                                          <p:spTgt spid="35"/>
                                        </p:tgtEl>
                                        <p:attrNameLst>
                                          <p:attrName>ppt_w</p:attrName>
                                        </p:attrNameLst>
                                      </p:cBhvr>
                                      <p:tavLst>
                                        <p:tav tm="0">
                                          <p:val>
                                            <p:fltVal val="0"/>
                                          </p:val>
                                        </p:tav>
                                        <p:tav tm="100000">
                                          <p:val>
                                            <p:strVal val="#ppt_w"/>
                                          </p:val>
                                        </p:tav>
                                      </p:tavLst>
                                    </p:anim>
                                    <p:anim calcmode="lin" valueType="num">
                                      <p:cBhvr>
                                        <p:cTn id="84" dur="300" fill="hold"/>
                                        <p:tgtEl>
                                          <p:spTgt spid="35"/>
                                        </p:tgtEl>
                                        <p:attrNameLst>
                                          <p:attrName>ppt_h</p:attrName>
                                        </p:attrNameLst>
                                      </p:cBhvr>
                                      <p:tavLst>
                                        <p:tav tm="0">
                                          <p:val>
                                            <p:fltVal val="0"/>
                                          </p:val>
                                        </p:tav>
                                        <p:tav tm="100000">
                                          <p:val>
                                            <p:strVal val="#ppt_h"/>
                                          </p:val>
                                        </p:tav>
                                      </p:tavLst>
                                    </p:anim>
                                    <p:animEffect transition="in" filter="fade">
                                      <p:cBhvr>
                                        <p:cTn id="85" dur="300"/>
                                        <p:tgtEl>
                                          <p:spTgt spid="35"/>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39"/>
                                        </p:tgtEl>
                                        <p:attrNameLst>
                                          <p:attrName>style.visibility</p:attrName>
                                        </p:attrNameLst>
                                      </p:cBhvr>
                                      <p:to>
                                        <p:strVal val="visible"/>
                                      </p:to>
                                    </p:set>
                                    <p:anim calcmode="lin" valueType="num">
                                      <p:cBhvr>
                                        <p:cTn id="88" dur="500" fill="hold"/>
                                        <p:tgtEl>
                                          <p:spTgt spid="39"/>
                                        </p:tgtEl>
                                        <p:attrNameLst>
                                          <p:attrName>ppt_w</p:attrName>
                                        </p:attrNameLst>
                                      </p:cBhvr>
                                      <p:tavLst>
                                        <p:tav tm="0">
                                          <p:val>
                                            <p:fltVal val="0"/>
                                          </p:val>
                                        </p:tav>
                                        <p:tav tm="100000">
                                          <p:val>
                                            <p:strVal val="#ppt_w"/>
                                          </p:val>
                                        </p:tav>
                                      </p:tavLst>
                                    </p:anim>
                                    <p:anim calcmode="lin" valueType="num">
                                      <p:cBhvr>
                                        <p:cTn id="89" dur="500" fill="hold"/>
                                        <p:tgtEl>
                                          <p:spTgt spid="39"/>
                                        </p:tgtEl>
                                        <p:attrNameLst>
                                          <p:attrName>ppt_h</p:attrName>
                                        </p:attrNameLst>
                                      </p:cBhvr>
                                      <p:tavLst>
                                        <p:tav tm="0">
                                          <p:val>
                                            <p:fltVal val="0"/>
                                          </p:val>
                                        </p:tav>
                                        <p:tav tm="100000">
                                          <p:val>
                                            <p:strVal val="#ppt_h"/>
                                          </p:val>
                                        </p:tav>
                                      </p:tavLst>
                                    </p:anim>
                                    <p:animEffect transition="in" filter="fade">
                                      <p:cBhvr>
                                        <p:cTn id="90" dur="500"/>
                                        <p:tgtEl>
                                          <p:spTgt spid="39"/>
                                        </p:tgtEl>
                                      </p:cBhvr>
                                    </p:animEffect>
                                  </p:childTnLst>
                                </p:cTn>
                              </p:par>
                            </p:childTnLst>
                          </p:cTn>
                        </p:par>
                        <p:par>
                          <p:cTn id="91" fill="hold">
                            <p:stCondLst>
                              <p:cond delay="3850"/>
                            </p:stCondLst>
                            <p:childTnLst>
                              <p:par>
                                <p:cTn id="92" presetID="53" presetClass="entr" presetSubtype="16" fill="hold" grpId="0"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300" fill="hold"/>
                                        <p:tgtEl>
                                          <p:spTgt spid="36"/>
                                        </p:tgtEl>
                                        <p:attrNameLst>
                                          <p:attrName>ppt_w</p:attrName>
                                        </p:attrNameLst>
                                      </p:cBhvr>
                                      <p:tavLst>
                                        <p:tav tm="0">
                                          <p:val>
                                            <p:fltVal val="0"/>
                                          </p:val>
                                        </p:tav>
                                        <p:tav tm="100000">
                                          <p:val>
                                            <p:strVal val="#ppt_w"/>
                                          </p:val>
                                        </p:tav>
                                      </p:tavLst>
                                    </p:anim>
                                    <p:anim calcmode="lin" valueType="num">
                                      <p:cBhvr>
                                        <p:cTn id="95" dur="300" fill="hold"/>
                                        <p:tgtEl>
                                          <p:spTgt spid="36"/>
                                        </p:tgtEl>
                                        <p:attrNameLst>
                                          <p:attrName>ppt_h</p:attrName>
                                        </p:attrNameLst>
                                      </p:cBhvr>
                                      <p:tavLst>
                                        <p:tav tm="0">
                                          <p:val>
                                            <p:fltVal val="0"/>
                                          </p:val>
                                        </p:tav>
                                        <p:tav tm="100000">
                                          <p:val>
                                            <p:strVal val="#ppt_h"/>
                                          </p:val>
                                        </p:tav>
                                      </p:tavLst>
                                    </p:anim>
                                    <p:animEffect transition="in" filter="fade">
                                      <p:cBhvr>
                                        <p:cTn id="96" dur="300"/>
                                        <p:tgtEl>
                                          <p:spTgt spid="36"/>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childTnLst>
                                </p:cTn>
                              </p:par>
                            </p:childTnLst>
                          </p:cTn>
                        </p:par>
                        <p:par>
                          <p:cTn id="102" fill="hold">
                            <p:stCondLst>
                              <p:cond delay="4350"/>
                            </p:stCondLst>
                            <p:childTnLst>
                              <p:par>
                                <p:cTn id="103" presetID="22" presetClass="entr" presetSubtype="8" fill="hold" nodeType="afterEffect">
                                  <p:stCondLst>
                                    <p:cond delay="0"/>
                                  </p:stCondLst>
                                  <p:childTnLst>
                                    <p:set>
                                      <p:cBhvr>
                                        <p:cTn id="104" dur="1" fill="hold">
                                          <p:stCondLst>
                                            <p:cond delay="0"/>
                                          </p:stCondLst>
                                        </p:cTn>
                                        <p:tgtEl>
                                          <p:spTgt spid="2"/>
                                        </p:tgtEl>
                                        <p:attrNameLst>
                                          <p:attrName>style.visibility</p:attrName>
                                        </p:attrNameLst>
                                      </p:cBhvr>
                                      <p:to>
                                        <p:strVal val="visible"/>
                                      </p:to>
                                    </p:set>
                                    <p:animEffect transition="in" filter="wipe(left)">
                                      <p:cBhvr>
                                        <p:cTn id="10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6" grpId="0" animBg="1"/>
      <p:bldP spid="17" grpId="0"/>
      <p:bldP spid="23" grpId="0"/>
      <p:bldP spid="24" grpId="0" animBg="1"/>
      <p:bldP spid="25" grpId="0" animBg="1"/>
      <p:bldP spid="35" grpId="0" animBg="1"/>
      <p:bldP spid="36" grpId="0" animBg="1"/>
      <p:bldP spid="37" grpId="0"/>
      <p:bldP spid="38" grpId="0"/>
      <p:bldP spid="39" grpId="0"/>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787"/>
          <p:cNvSpPr/>
          <p:nvPr/>
        </p:nvSpPr>
        <p:spPr>
          <a:xfrm>
            <a:off x="4596246" y="1685669"/>
            <a:ext cx="1" cy="102266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3" name="Shape 1785"/>
          <p:cNvSpPr/>
          <p:nvPr/>
        </p:nvSpPr>
        <p:spPr>
          <a:xfrm>
            <a:off x="4596246" y="1685670"/>
            <a:ext cx="3103813" cy="1017139"/>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4" name="Shape 1786"/>
          <p:cNvSpPr/>
          <p:nvPr/>
        </p:nvSpPr>
        <p:spPr>
          <a:xfrm>
            <a:off x="4600697" y="1685669"/>
            <a:ext cx="1561255" cy="101714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5" name="Shape 1788"/>
          <p:cNvSpPr/>
          <p:nvPr/>
        </p:nvSpPr>
        <p:spPr>
          <a:xfrm flipH="1">
            <a:off x="3041579" y="1685669"/>
            <a:ext cx="1555238" cy="101162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6" name="Shape 1789"/>
          <p:cNvSpPr/>
          <p:nvPr/>
        </p:nvSpPr>
        <p:spPr>
          <a:xfrm flipH="1">
            <a:off x="1486914" y="1685669"/>
            <a:ext cx="3109333" cy="1022660"/>
          </a:xfrm>
          <a:prstGeom prst="line">
            <a:avLst/>
          </a:prstGeom>
          <a:ln w="12700">
            <a:solidFill>
              <a:srgbClr val="A6AAA9"/>
            </a:solidFill>
            <a:miter lim="400000"/>
          </a:ln>
        </p:spPr>
        <p:txBody>
          <a:bodyPr lIns="0" tIns="0" rIns="0" bIns="0"/>
          <a:lstStyle/>
          <a:p>
            <a:pPr defTabSz="171450">
              <a:defRPr sz="1200">
                <a:solidFill>
                  <a:srgbClr val="000000"/>
                </a:solidFill>
                <a:latin typeface="Helvetica"/>
                <a:ea typeface="Helvetica"/>
                <a:cs typeface="Helvetica"/>
                <a:sym typeface="Helvetica"/>
              </a:defRPr>
            </a:pPr>
            <a:endParaRPr sz="500"/>
          </a:p>
        </p:txBody>
      </p:sp>
      <p:sp>
        <p:nvSpPr>
          <p:cNvPr id="7" name="Shape 1794"/>
          <p:cNvSpPr/>
          <p:nvPr/>
        </p:nvSpPr>
        <p:spPr>
          <a:xfrm>
            <a:off x="786436"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8" name="Shape 1796"/>
          <p:cNvSpPr/>
          <p:nvPr/>
        </p:nvSpPr>
        <p:spPr>
          <a:xfrm>
            <a:off x="2333322"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9" name="Shape 1798"/>
          <p:cNvSpPr/>
          <p:nvPr/>
        </p:nvSpPr>
        <p:spPr>
          <a:xfrm>
            <a:off x="3869332"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10" name="Shape 1800"/>
          <p:cNvSpPr/>
          <p:nvPr/>
        </p:nvSpPr>
        <p:spPr>
          <a:xfrm>
            <a:off x="5385871"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11" name="Shape 1802"/>
          <p:cNvSpPr/>
          <p:nvPr/>
        </p:nvSpPr>
        <p:spPr>
          <a:xfrm>
            <a:off x="6920708" y="2516515"/>
            <a:ext cx="1419101" cy="441752"/>
          </a:xfrm>
          <a:prstGeom prst="roundRect">
            <a:avLst>
              <a:gd name="adj" fmla="val 50000"/>
            </a:avLst>
          </a:prstGeom>
          <a:solidFill>
            <a:schemeClr val="accent1"/>
          </a:solidFill>
          <a:ln w="12700">
            <a:miter lim="400000"/>
          </a:ln>
        </p:spPr>
        <p:txBody>
          <a:bodyPr lIns="14288" tIns="14288" rIns="14288" bIns="14288" anchor="ctr"/>
          <a:lstStyle/>
          <a:p>
            <a:pPr lvl="0"/>
            <a:endParaRPr sz="1300"/>
          </a:p>
        </p:txBody>
      </p:sp>
      <p:sp>
        <p:nvSpPr>
          <p:cNvPr id="12" name="Shape 1805"/>
          <p:cNvSpPr/>
          <p:nvPr/>
        </p:nvSpPr>
        <p:spPr>
          <a:xfrm>
            <a:off x="1688468" y="3272419"/>
            <a:ext cx="5806032" cy="1013135"/>
          </a:xfrm>
          <a:prstGeom prst="roundRect">
            <a:avLst>
              <a:gd name="adj" fmla="val 50000"/>
            </a:avLst>
          </a:prstGeom>
          <a:solidFill>
            <a:schemeClr val="accent2"/>
          </a:solidFill>
          <a:ln w="12700">
            <a:solidFill>
              <a:srgbClr val="A6AAA9"/>
            </a:solidFill>
            <a:miter lim="400000"/>
          </a:ln>
        </p:spPr>
        <p:txBody>
          <a:bodyPr lIns="14288" tIns="14288" rIns="14288" bIns="14288" anchor="ctr"/>
          <a:lstStyle/>
          <a:p>
            <a:pPr lvl="0"/>
            <a:endParaRPr sz="1300"/>
          </a:p>
        </p:txBody>
      </p:sp>
      <p:grpSp>
        <p:nvGrpSpPr>
          <p:cNvPr id="13" name="Group 33"/>
          <p:cNvGrpSpPr/>
          <p:nvPr/>
        </p:nvGrpSpPr>
        <p:grpSpPr>
          <a:xfrm>
            <a:off x="4144806" y="1272612"/>
            <a:ext cx="893356" cy="893356"/>
            <a:chOff x="5526407" y="1696816"/>
            <a:chExt cx="1191141" cy="1191141"/>
          </a:xfrm>
        </p:grpSpPr>
        <p:sp>
          <p:nvSpPr>
            <p:cNvPr id="14" name="Shape 1790"/>
            <p:cNvSpPr/>
            <p:nvPr/>
          </p:nvSpPr>
          <p:spPr>
            <a:xfrm>
              <a:off x="5526407" y="1696816"/>
              <a:ext cx="1191141" cy="119114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19050" tIns="19050" rIns="19050" bIns="19050" anchor="ctr"/>
            <a:lstStyle/>
            <a:p>
              <a:pPr lvl="0"/>
              <a:endParaRPr sz="1300"/>
            </a:p>
          </p:txBody>
        </p:sp>
        <p:sp>
          <p:nvSpPr>
            <p:cNvPr id="15" name="Shape 1804"/>
            <p:cNvSpPr/>
            <p:nvPr/>
          </p:nvSpPr>
          <p:spPr>
            <a:xfrm>
              <a:off x="5902228" y="2068264"/>
              <a:ext cx="448246" cy="448246"/>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a:miter lim="400000"/>
            </a:ln>
          </p:spPr>
          <p:txBody>
            <a:bodyPr lIns="0" tIns="0" rIns="0" bIns="0" anchor="ctr"/>
            <a:lstStyle/>
            <a:p>
              <a:pPr lvl="0"/>
              <a:endParaRPr sz="1300"/>
            </a:p>
          </p:txBody>
        </p:sp>
      </p:grpSp>
      <p:sp>
        <p:nvSpPr>
          <p:cNvPr id="16" name="Text Placeholder 3"/>
          <p:cNvSpPr txBox="1"/>
          <p:nvPr/>
        </p:nvSpPr>
        <p:spPr>
          <a:xfrm>
            <a:off x="2166476" y="3495180"/>
            <a:ext cx="4796980" cy="567616"/>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Text Placeholder 3"/>
          <p:cNvSpPr txBox="1"/>
          <p:nvPr/>
        </p:nvSpPr>
        <p:spPr>
          <a:xfrm>
            <a:off x="2339137" y="2584112"/>
            <a:ext cx="1407470" cy="306559"/>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200" b="1" dirty="0">
                <a:solidFill>
                  <a:schemeClr val="bg1"/>
                </a:solidFill>
                <a:latin typeface="微软雅黑" panose="020B0503020204020204" pitchFamily="34" charset="-122"/>
                <a:ea typeface="微软雅黑" panose="020B0503020204020204" pitchFamily="34" charset="-122"/>
              </a:rPr>
              <a:t>点击输入内容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18" name="Text Placeholder 3"/>
          <p:cNvSpPr txBox="1"/>
          <p:nvPr/>
        </p:nvSpPr>
        <p:spPr>
          <a:xfrm>
            <a:off x="3875146" y="258411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19" name="Text Placeholder 3"/>
          <p:cNvSpPr txBox="1"/>
          <p:nvPr/>
        </p:nvSpPr>
        <p:spPr>
          <a:xfrm>
            <a:off x="5391686" y="258411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22" name="Text Placeholder 3"/>
          <p:cNvSpPr txBox="1"/>
          <p:nvPr/>
        </p:nvSpPr>
        <p:spPr>
          <a:xfrm>
            <a:off x="804028" y="258411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23" name="Text Placeholder 3"/>
          <p:cNvSpPr txBox="1"/>
          <p:nvPr/>
        </p:nvSpPr>
        <p:spPr>
          <a:xfrm>
            <a:off x="6931285" y="2583392"/>
            <a:ext cx="1407470"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点击输入内容</a:t>
            </a:r>
            <a:endParaRPr lang="en-GB" altLang="zh-CN" sz="1200" b="1" dirty="0">
              <a:solidFill>
                <a:schemeClr val="bg1"/>
              </a:solidFill>
              <a:latin typeface="微软雅黑" panose="020B0503020204020204" pitchFamily="34" charset="-122"/>
              <a:ea typeface="微软雅黑" panose="020B0503020204020204" pitchFamily="34" charset="-122"/>
            </a:endParaRPr>
          </a:p>
        </p:txBody>
      </p:sp>
      <p:sp>
        <p:nvSpPr>
          <p:cNvPr id="25"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5"/>
                                        </p:tgtEl>
                                        <p:attrNameLst>
                                          <p:attrName>ppt_y</p:attrName>
                                        </p:attrNameLst>
                                      </p:cBhvr>
                                      <p:tavLst>
                                        <p:tav tm="0">
                                          <p:val>
                                            <p:strVal val="#ppt_y"/>
                                          </p:val>
                                        </p:tav>
                                        <p:tav tm="100000">
                                          <p:val>
                                            <p:strVal val="#ppt_y"/>
                                          </p:val>
                                        </p:tav>
                                      </p:tavLst>
                                    </p:anim>
                                    <p:anim calcmode="lin" valueType="num">
                                      <p:cBhvr>
                                        <p:cTn id="9"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5"/>
                                        </p:tgtEl>
                                      </p:cBhvr>
                                    </p:animEffect>
                                  </p:childTnLst>
                                </p:cTn>
                              </p:par>
                            </p:childTnLst>
                          </p:cTn>
                        </p:par>
                        <p:par>
                          <p:cTn id="12" fill="hold">
                            <p:stCondLst>
                              <p:cond delay="850"/>
                            </p:stCondLst>
                            <p:childTnLst>
                              <p:par>
                                <p:cTn id="13" presetID="53" presetClass="entr" presetSubtype="16"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childTnLst>
                          </p:cTn>
                        </p:par>
                        <p:par>
                          <p:cTn id="18" fill="hold">
                            <p:stCondLst>
                              <p:cond delay="1350"/>
                            </p:stCondLst>
                            <p:childTnLst>
                              <p:par>
                                <p:cTn id="19" presetID="22" presetClass="entr" presetSubtype="1"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300"/>
                                        <p:tgtEl>
                                          <p:spTgt spid="6"/>
                                        </p:tgtEl>
                                      </p:cBhvr>
                                    </p:animEffect>
                                  </p:childTnLst>
                                </p:cTn>
                              </p:par>
                            </p:childTnLst>
                          </p:cTn>
                        </p:par>
                        <p:par>
                          <p:cTn id="22" fill="hold">
                            <p:stCondLst>
                              <p:cond delay="1850"/>
                            </p:stCondLst>
                            <p:childTnLst>
                              <p:par>
                                <p:cTn id="23" presetID="10"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par>
                          <p:cTn id="29" fill="hold">
                            <p:stCondLst>
                              <p:cond delay="2350"/>
                            </p:stCondLst>
                            <p:childTnLst>
                              <p:par>
                                <p:cTn id="30" presetID="22" presetClass="entr" presetSubtype="1"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up)">
                                      <p:cBhvr>
                                        <p:cTn id="32" dur="300"/>
                                        <p:tgtEl>
                                          <p:spTgt spid="5"/>
                                        </p:tgtEl>
                                      </p:cBhvr>
                                    </p:animEffect>
                                  </p:childTnLst>
                                </p:cTn>
                              </p:par>
                            </p:childTnLst>
                          </p:cTn>
                        </p:par>
                        <p:par>
                          <p:cTn id="33" fill="hold">
                            <p:stCondLst>
                              <p:cond delay="2850"/>
                            </p:stCondLst>
                            <p:childTnLst>
                              <p:par>
                                <p:cTn id="34" presetID="10"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animEffect transition="in" filter="fade">
                                      <p:cBhvr>
                                        <p:cTn id="39" dur="500"/>
                                        <p:tgtEl>
                                          <p:spTgt spid="17">
                                            <p:txEl>
                                              <p:pRg st="0" end="0"/>
                                            </p:txEl>
                                          </p:spTgt>
                                        </p:tgtEl>
                                      </p:cBhvr>
                                    </p:animEffect>
                                  </p:childTnLst>
                                </p:cTn>
                              </p:par>
                            </p:childTnLst>
                          </p:cTn>
                        </p:par>
                        <p:par>
                          <p:cTn id="40" fill="hold">
                            <p:stCondLst>
                              <p:cond delay="3350"/>
                            </p:stCondLst>
                            <p:childTnLst>
                              <p:par>
                                <p:cTn id="41" presetID="22" presetClass="entr" presetSubtype="1" fill="hold" grpId="0"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wipe(up)">
                                      <p:cBhvr>
                                        <p:cTn id="43" dur="300"/>
                                        <p:tgtEl>
                                          <p:spTgt spid="2"/>
                                        </p:tgtEl>
                                      </p:cBhvr>
                                    </p:animEffect>
                                  </p:childTnLst>
                                </p:cTn>
                              </p:par>
                            </p:childTnLst>
                          </p:cTn>
                        </p:par>
                        <p:par>
                          <p:cTn id="44" fill="hold">
                            <p:stCondLst>
                              <p:cond delay="3850"/>
                            </p:stCondLst>
                            <p:childTnLst>
                              <p:par>
                                <p:cTn id="45" presetID="10"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500"/>
                                        <p:tgtEl>
                                          <p:spTgt spid="18"/>
                                        </p:tgtEl>
                                      </p:cBhvr>
                                    </p:animEffect>
                                  </p:childTnLst>
                                </p:cTn>
                              </p:par>
                            </p:childTnLst>
                          </p:cTn>
                        </p:par>
                        <p:par>
                          <p:cTn id="51" fill="hold">
                            <p:stCondLst>
                              <p:cond delay="4350"/>
                            </p:stCondLst>
                            <p:childTnLst>
                              <p:par>
                                <p:cTn id="52" presetID="22" presetClass="entr" presetSubtype="1" fill="hold" grpId="0"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300"/>
                                        <p:tgtEl>
                                          <p:spTgt spid="4"/>
                                        </p:tgtEl>
                                      </p:cBhvr>
                                    </p:animEffect>
                                  </p:childTnLst>
                                </p:cTn>
                              </p:par>
                            </p:childTnLst>
                          </p:cTn>
                        </p:par>
                        <p:par>
                          <p:cTn id="55" fill="hold">
                            <p:stCondLst>
                              <p:cond delay="4850"/>
                            </p:stCondLst>
                            <p:childTnLst>
                              <p:par>
                                <p:cTn id="56" presetID="10" presetClass="entr" presetSubtype="0"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500"/>
                                        <p:tgtEl>
                                          <p:spTgt spid="10"/>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childTnLst>
                          </p:cTn>
                        </p:par>
                        <p:par>
                          <p:cTn id="62" fill="hold">
                            <p:stCondLst>
                              <p:cond delay="5350"/>
                            </p:stCondLst>
                            <p:childTnLst>
                              <p:par>
                                <p:cTn id="63" presetID="22" presetClass="entr" presetSubtype="1"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up)">
                                      <p:cBhvr>
                                        <p:cTn id="65" dur="300"/>
                                        <p:tgtEl>
                                          <p:spTgt spid="3"/>
                                        </p:tgtEl>
                                      </p:cBhvr>
                                    </p:animEffect>
                                  </p:childTnLst>
                                </p:cTn>
                              </p:par>
                            </p:childTnLst>
                          </p:cTn>
                        </p:par>
                        <p:par>
                          <p:cTn id="66" fill="hold">
                            <p:stCondLst>
                              <p:cond delay="5850"/>
                            </p:stCondLst>
                            <p:childTnLst>
                              <p:par>
                                <p:cTn id="67" presetID="10" presetClass="entr" presetSubtype="0" fill="hold" grpId="0"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500"/>
                                        <p:tgtEl>
                                          <p:spTgt spid="11"/>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par>
                          <p:cTn id="73" fill="hold">
                            <p:stCondLst>
                              <p:cond delay="6350"/>
                            </p:stCondLst>
                            <p:childTnLst>
                              <p:par>
                                <p:cTn id="74" presetID="53" presetClass="entr" presetSubtype="528" fill="hold" grpId="0"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500" fill="hold"/>
                                        <p:tgtEl>
                                          <p:spTgt spid="12"/>
                                        </p:tgtEl>
                                        <p:attrNameLst>
                                          <p:attrName>ppt_w</p:attrName>
                                        </p:attrNameLst>
                                      </p:cBhvr>
                                      <p:tavLst>
                                        <p:tav tm="0">
                                          <p:val>
                                            <p:fltVal val="0"/>
                                          </p:val>
                                        </p:tav>
                                        <p:tav tm="100000">
                                          <p:val>
                                            <p:strVal val="#ppt_w"/>
                                          </p:val>
                                        </p:tav>
                                      </p:tavLst>
                                    </p:anim>
                                    <p:anim calcmode="lin" valueType="num">
                                      <p:cBhvr>
                                        <p:cTn id="77" dur="500" fill="hold"/>
                                        <p:tgtEl>
                                          <p:spTgt spid="12"/>
                                        </p:tgtEl>
                                        <p:attrNameLst>
                                          <p:attrName>ppt_h</p:attrName>
                                        </p:attrNameLst>
                                      </p:cBhvr>
                                      <p:tavLst>
                                        <p:tav tm="0">
                                          <p:val>
                                            <p:fltVal val="0"/>
                                          </p:val>
                                        </p:tav>
                                        <p:tav tm="100000">
                                          <p:val>
                                            <p:strVal val="#ppt_h"/>
                                          </p:val>
                                        </p:tav>
                                      </p:tavLst>
                                    </p:anim>
                                    <p:animEffect transition="in" filter="fade">
                                      <p:cBhvr>
                                        <p:cTn id="78" dur="500"/>
                                        <p:tgtEl>
                                          <p:spTgt spid="12"/>
                                        </p:tgtEl>
                                      </p:cBhvr>
                                    </p:animEffect>
                                    <p:anim calcmode="lin" valueType="num">
                                      <p:cBhvr>
                                        <p:cTn id="79" dur="500" fill="hold"/>
                                        <p:tgtEl>
                                          <p:spTgt spid="12"/>
                                        </p:tgtEl>
                                        <p:attrNameLst>
                                          <p:attrName>ppt_x</p:attrName>
                                        </p:attrNameLst>
                                      </p:cBhvr>
                                      <p:tavLst>
                                        <p:tav tm="0">
                                          <p:val>
                                            <p:fltVal val="0.5"/>
                                          </p:val>
                                        </p:tav>
                                        <p:tav tm="100000">
                                          <p:val>
                                            <p:strVal val="#ppt_x"/>
                                          </p:val>
                                        </p:tav>
                                      </p:tavLst>
                                    </p:anim>
                                    <p:anim calcmode="lin" valueType="num">
                                      <p:cBhvr>
                                        <p:cTn id="80" dur="500" fill="hold"/>
                                        <p:tgtEl>
                                          <p:spTgt spid="1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anim calcmode="lin" valueType="num">
                                      <p:cBhvr>
                                        <p:cTn id="86" dur="500" fill="hold"/>
                                        <p:tgtEl>
                                          <p:spTgt spid="16"/>
                                        </p:tgtEl>
                                        <p:attrNameLst>
                                          <p:attrName>ppt_x</p:attrName>
                                        </p:attrNameLst>
                                      </p:cBhvr>
                                      <p:tavLst>
                                        <p:tav tm="0">
                                          <p:val>
                                            <p:fltVal val="0.5"/>
                                          </p:val>
                                        </p:tav>
                                        <p:tav tm="100000">
                                          <p:val>
                                            <p:strVal val="#ppt_x"/>
                                          </p:val>
                                        </p:tav>
                                      </p:tavLst>
                                    </p:anim>
                                    <p:anim calcmode="lin" valueType="num">
                                      <p:cBhvr>
                                        <p:cTn id="87" dur="500" fill="hold"/>
                                        <p:tgtEl>
                                          <p:spTgt spid="1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6" grpId="0"/>
      <p:bldP spid="17" grpId="0" build="p"/>
      <p:bldP spid="18" grpId="0"/>
      <p:bldP spid="19" grpId="0"/>
      <p:bldP spid="22" grpId="0"/>
      <p:bldP spid="23"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1025957" y="3504292"/>
            <a:ext cx="842415" cy="484636"/>
          </a:xfrm>
          <a:prstGeom prst="rect">
            <a:avLst/>
          </a:prstGeom>
          <a:noFill/>
        </p:spPr>
        <p:txBody>
          <a:bodyPr wrap="square" lIns="68543" tIns="34272" rIns="68543" bIns="34272" rtlCol="0" anchor="ctr">
            <a:spAutoFit/>
          </a:bodyPr>
          <a:lstStyle>
            <a:defPPr>
              <a:defRPr lang="zh-CN"/>
            </a:defPPr>
            <a:lvl1pPr algn="ctr">
              <a:defRPr>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300" dirty="0">
                <a:solidFill>
                  <a:schemeClr val="tx1">
                    <a:lumMod val="85000"/>
                    <a:lumOff val="15000"/>
                  </a:schemeClr>
                </a:solidFill>
              </a:rPr>
              <a:t>点击添加</a:t>
            </a:r>
            <a:endParaRPr lang="en-US" altLang="zh-CN" sz="1300" dirty="0">
              <a:solidFill>
                <a:schemeClr val="tx1">
                  <a:lumMod val="85000"/>
                  <a:lumOff val="15000"/>
                </a:schemeClr>
              </a:solidFill>
            </a:endParaRPr>
          </a:p>
          <a:p>
            <a:r>
              <a:rPr lang="zh-CN" altLang="en-US" sz="1300" dirty="0">
                <a:solidFill>
                  <a:schemeClr val="tx1">
                    <a:lumMod val="85000"/>
                    <a:lumOff val="15000"/>
                  </a:schemeClr>
                </a:solidFill>
              </a:rPr>
              <a:t>文字</a:t>
            </a:r>
          </a:p>
        </p:txBody>
      </p:sp>
      <p:sp>
        <p:nvSpPr>
          <p:cNvPr id="32" name="TextBox 31"/>
          <p:cNvSpPr txBox="1"/>
          <p:nvPr/>
        </p:nvSpPr>
        <p:spPr>
          <a:xfrm>
            <a:off x="2123749" y="2388839"/>
            <a:ext cx="1193420" cy="692337"/>
          </a:xfrm>
          <a:prstGeom prst="rect">
            <a:avLst/>
          </a:prstGeom>
          <a:noFill/>
        </p:spPr>
        <p:txBody>
          <a:bodyPr wrap="square" lIns="68543" tIns="34272" rIns="68543" bIns="34272" rtlCol="0" anchor="ctr">
            <a:spAutoFit/>
          </a:bodyPr>
          <a:lstStyle/>
          <a:p>
            <a:pPr algn="ct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点击添加</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文字点击添加</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文字</a:t>
            </a:r>
          </a:p>
        </p:txBody>
      </p:sp>
      <p:sp>
        <p:nvSpPr>
          <p:cNvPr id="34" name="TextBox 33"/>
          <p:cNvSpPr txBox="1"/>
          <p:nvPr/>
        </p:nvSpPr>
        <p:spPr>
          <a:xfrm>
            <a:off x="3607913" y="3328917"/>
            <a:ext cx="842415" cy="484636"/>
          </a:xfrm>
          <a:prstGeom prst="rect">
            <a:avLst/>
          </a:prstGeom>
          <a:noFill/>
        </p:spPr>
        <p:txBody>
          <a:bodyPr wrap="square" lIns="68543" tIns="34272" rIns="68543" bIns="34272" rtlCol="0" anchor="ctr">
            <a:spAutoFit/>
          </a:bodyPr>
          <a:lstStyle>
            <a:defPPr>
              <a:defRPr lang="zh-CN"/>
            </a:defPPr>
            <a:lvl1pPr algn="ctr">
              <a:defRPr sz="16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defRPr>
            </a:lvl1pPr>
          </a:lstStyle>
          <a:p>
            <a:r>
              <a:rPr lang="zh-CN" altLang="en-US" sz="1300" dirty="0">
                <a:solidFill>
                  <a:schemeClr val="tx1">
                    <a:lumMod val="85000"/>
                    <a:lumOff val="15000"/>
                  </a:schemeClr>
                </a:solidFill>
              </a:rPr>
              <a:t>点击添加</a:t>
            </a:r>
            <a:endParaRPr lang="en-US" altLang="zh-CN" sz="1300" dirty="0">
              <a:solidFill>
                <a:schemeClr val="tx1">
                  <a:lumMod val="85000"/>
                  <a:lumOff val="15000"/>
                </a:schemeClr>
              </a:solidFill>
            </a:endParaRPr>
          </a:p>
          <a:p>
            <a:r>
              <a:rPr lang="zh-CN" altLang="en-US" sz="1300" dirty="0">
                <a:solidFill>
                  <a:schemeClr val="tx1">
                    <a:lumMod val="85000"/>
                    <a:lumOff val="15000"/>
                  </a:schemeClr>
                </a:solidFill>
              </a:rPr>
              <a:t>文字</a:t>
            </a:r>
          </a:p>
        </p:txBody>
      </p:sp>
      <p:sp>
        <p:nvSpPr>
          <p:cNvPr id="35" name="TextBox 34"/>
          <p:cNvSpPr txBox="1"/>
          <p:nvPr/>
        </p:nvSpPr>
        <p:spPr>
          <a:xfrm>
            <a:off x="4689429" y="2517989"/>
            <a:ext cx="1193420" cy="484636"/>
          </a:xfrm>
          <a:prstGeom prst="rect">
            <a:avLst/>
          </a:prstGeom>
          <a:noFill/>
        </p:spPr>
        <p:txBody>
          <a:bodyPr wrap="square" lIns="68543" tIns="34272" rIns="68543" bIns="34272" rtlCol="0" anchor="ctr">
            <a:spAutoFit/>
          </a:bodyPr>
          <a:lstStyle/>
          <a:p>
            <a:pPr algn="ct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点击添加</a:t>
            </a:r>
            <a:endPar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endParaRPr>
          </a:p>
          <a:p>
            <a:pPr algn="ct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文字点击</a:t>
            </a:r>
          </a:p>
        </p:txBody>
      </p:sp>
      <p:sp>
        <p:nvSpPr>
          <p:cNvPr id="36" name="矩形 35"/>
          <p:cNvSpPr/>
          <p:nvPr/>
        </p:nvSpPr>
        <p:spPr>
          <a:xfrm>
            <a:off x="6454228" y="1833506"/>
            <a:ext cx="1943204" cy="2630881"/>
          </a:xfrm>
          <a:prstGeom prst="rect">
            <a:avLst/>
          </a:prstGeom>
        </p:spPr>
        <p:txBody>
          <a:bodyPr wrap="square" lIns="68543" tIns="34272" rIns="68543" bIns="34272">
            <a:spAutoFit/>
          </a:bodyPr>
          <a:lstStyle/>
          <a:p>
            <a:pPr>
              <a:lnSpc>
                <a:spcPct val="150000"/>
              </a:lnSpc>
            </a:pPr>
            <a:r>
              <a:rPr lang="zh-CN" altLang="en-US" sz="1500" b="1" dirty="0">
                <a:solidFill>
                  <a:schemeClr val="tx1">
                    <a:lumMod val="75000"/>
                    <a:lumOff val="25000"/>
                  </a:schemeClr>
                </a:solidFill>
                <a:latin typeface="微软雅黑" panose="020B0503020204020204" pitchFamily="34" charset="-122"/>
                <a:ea typeface="微软雅黑" panose="020B0503020204020204" pitchFamily="34" charset="-122"/>
              </a:rPr>
              <a:t>点击添加小标题</a:t>
            </a:r>
            <a:endParaRPr lang="en-US" altLang="zh-CN" sz="15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5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cs typeface="华文黑体" pitchFamily="2" charset="-122"/>
            </a:endParaRPr>
          </a:p>
        </p:txBody>
      </p:sp>
      <p:sp>
        <p:nvSpPr>
          <p:cNvPr id="37" name="Freeform 4"/>
          <p:cNvSpPr/>
          <p:nvPr/>
        </p:nvSpPr>
        <p:spPr bwMode="auto">
          <a:xfrm>
            <a:off x="1838595" y="1869787"/>
            <a:ext cx="1746805" cy="1747374"/>
          </a:xfrm>
          <a:custGeom>
            <a:avLst/>
            <a:gdLst/>
            <a:ahLst/>
            <a:cxnLst/>
            <a:rect l="l" t="t" r="r" b="b"/>
            <a:pathLst>
              <a:path w="2628619" h="2628031">
                <a:moveTo>
                  <a:pt x="1316980" y="400615"/>
                </a:moveTo>
                <a:cubicBezTo>
                  <a:pt x="813885" y="400615"/>
                  <a:pt x="406046" y="809559"/>
                  <a:pt x="406046" y="1314016"/>
                </a:cubicBezTo>
                <a:cubicBezTo>
                  <a:pt x="406046" y="1818473"/>
                  <a:pt x="813885" y="2227417"/>
                  <a:pt x="1316980" y="2227417"/>
                </a:cubicBezTo>
                <a:cubicBezTo>
                  <a:pt x="1820075" y="2227417"/>
                  <a:pt x="2227914" y="1818473"/>
                  <a:pt x="2227914" y="1314016"/>
                </a:cubicBezTo>
                <a:cubicBezTo>
                  <a:pt x="2227914" y="809559"/>
                  <a:pt x="1820075" y="400615"/>
                  <a:pt x="1316980" y="400615"/>
                </a:cubicBezTo>
                <a:close/>
                <a:moveTo>
                  <a:pt x="1151586" y="0"/>
                </a:moveTo>
                <a:lnTo>
                  <a:pt x="1254227" y="145306"/>
                </a:lnTo>
                <a:lnTo>
                  <a:pt x="1316813" y="142801"/>
                </a:lnTo>
                <a:lnTo>
                  <a:pt x="1379399" y="145306"/>
                </a:lnTo>
                <a:lnTo>
                  <a:pt x="1482041" y="0"/>
                </a:lnTo>
                <a:lnTo>
                  <a:pt x="1522096" y="5011"/>
                </a:lnTo>
                <a:lnTo>
                  <a:pt x="1564654" y="12526"/>
                </a:lnTo>
                <a:lnTo>
                  <a:pt x="1617227" y="182885"/>
                </a:lnTo>
                <a:lnTo>
                  <a:pt x="1679813" y="200422"/>
                </a:lnTo>
                <a:lnTo>
                  <a:pt x="1707351" y="210443"/>
                </a:lnTo>
                <a:lnTo>
                  <a:pt x="1737392" y="220464"/>
                </a:lnTo>
                <a:lnTo>
                  <a:pt x="1880089" y="115243"/>
                </a:lnTo>
                <a:lnTo>
                  <a:pt x="1917640" y="132780"/>
                </a:lnTo>
                <a:lnTo>
                  <a:pt x="1955192" y="152822"/>
                </a:lnTo>
                <a:lnTo>
                  <a:pt x="1952689" y="333201"/>
                </a:lnTo>
                <a:lnTo>
                  <a:pt x="2002758" y="368275"/>
                </a:lnTo>
                <a:lnTo>
                  <a:pt x="2027792" y="388317"/>
                </a:lnTo>
                <a:lnTo>
                  <a:pt x="2052827" y="405854"/>
                </a:lnTo>
                <a:lnTo>
                  <a:pt x="2223061" y="348233"/>
                </a:lnTo>
                <a:lnTo>
                  <a:pt x="2253102" y="378296"/>
                </a:lnTo>
                <a:lnTo>
                  <a:pt x="2283144" y="408360"/>
                </a:lnTo>
                <a:lnTo>
                  <a:pt x="2225564" y="578718"/>
                </a:lnTo>
                <a:lnTo>
                  <a:pt x="2263116" y="626318"/>
                </a:lnTo>
                <a:lnTo>
                  <a:pt x="2298164" y="678929"/>
                </a:lnTo>
                <a:lnTo>
                  <a:pt x="2475909" y="676424"/>
                </a:lnTo>
                <a:lnTo>
                  <a:pt x="2495937" y="711498"/>
                </a:lnTo>
                <a:lnTo>
                  <a:pt x="2515964" y="749077"/>
                </a:lnTo>
                <a:lnTo>
                  <a:pt x="2408316" y="891877"/>
                </a:lnTo>
                <a:lnTo>
                  <a:pt x="2428343" y="952004"/>
                </a:lnTo>
                <a:lnTo>
                  <a:pt x="2438357" y="984572"/>
                </a:lnTo>
                <a:lnTo>
                  <a:pt x="2445868" y="1014636"/>
                </a:lnTo>
                <a:lnTo>
                  <a:pt x="2616102" y="1067246"/>
                </a:lnTo>
                <a:lnTo>
                  <a:pt x="2628619" y="1149920"/>
                </a:lnTo>
                <a:lnTo>
                  <a:pt x="2483419" y="1252637"/>
                </a:lnTo>
                <a:lnTo>
                  <a:pt x="2485923" y="1312763"/>
                </a:lnTo>
                <a:lnTo>
                  <a:pt x="2483419" y="1375395"/>
                </a:lnTo>
                <a:lnTo>
                  <a:pt x="2628619" y="1478111"/>
                </a:lnTo>
                <a:lnTo>
                  <a:pt x="2623612" y="1520701"/>
                </a:lnTo>
                <a:lnTo>
                  <a:pt x="2616102" y="1560785"/>
                </a:lnTo>
                <a:lnTo>
                  <a:pt x="2445868" y="1615901"/>
                </a:lnTo>
                <a:lnTo>
                  <a:pt x="2428343" y="1676028"/>
                </a:lnTo>
                <a:lnTo>
                  <a:pt x="2418330" y="1706091"/>
                </a:lnTo>
                <a:lnTo>
                  <a:pt x="2408316" y="1736154"/>
                </a:lnTo>
                <a:lnTo>
                  <a:pt x="2515964" y="1878955"/>
                </a:lnTo>
                <a:lnTo>
                  <a:pt x="2495937" y="1916534"/>
                </a:lnTo>
                <a:lnTo>
                  <a:pt x="2475909" y="1951608"/>
                </a:lnTo>
                <a:lnTo>
                  <a:pt x="2298164" y="1949102"/>
                </a:lnTo>
                <a:lnTo>
                  <a:pt x="2263116" y="2001713"/>
                </a:lnTo>
                <a:lnTo>
                  <a:pt x="2245592" y="2026766"/>
                </a:lnTo>
                <a:lnTo>
                  <a:pt x="2225564" y="2049313"/>
                </a:lnTo>
                <a:lnTo>
                  <a:pt x="2283144" y="2219672"/>
                </a:lnTo>
                <a:lnTo>
                  <a:pt x="2253102" y="2252240"/>
                </a:lnTo>
                <a:lnTo>
                  <a:pt x="2223061" y="2282304"/>
                </a:lnTo>
                <a:lnTo>
                  <a:pt x="2052827" y="2224682"/>
                </a:lnTo>
                <a:lnTo>
                  <a:pt x="2002758" y="2262261"/>
                </a:lnTo>
                <a:lnTo>
                  <a:pt x="1952689" y="2297335"/>
                </a:lnTo>
                <a:lnTo>
                  <a:pt x="1955192" y="2475210"/>
                </a:lnTo>
                <a:lnTo>
                  <a:pt x="1917640" y="2495252"/>
                </a:lnTo>
                <a:lnTo>
                  <a:pt x="1880089" y="2512789"/>
                </a:lnTo>
                <a:lnTo>
                  <a:pt x="1737392" y="2407567"/>
                </a:lnTo>
                <a:lnTo>
                  <a:pt x="1679813" y="2427609"/>
                </a:lnTo>
                <a:lnTo>
                  <a:pt x="1647268" y="2435125"/>
                </a:lnTo>
                <a:lnTo>
                  <a:pt x="1617227" y="2445146"/>
                </a:lnTo>
                <a:lnTo>
                  <a:pt x="1564654" y="2615505"/>
                </a:lnTo>
                <a:lnTo>
                  <a:pt x="1482041" y="2628031"/>
                </a:lnTo>
                <a:lnTo>
                  <a:pt x="1379399" y="2482725"/>
                </a:lnTo>
                <a:lnTo>
                  <a:pt x="1316813" y="2482725"/>
                </a:lnTo>
                <a:lnTo>
                  <a:pt x="1254227" y="2482725"/>
                </a:lnTo>
                <a:lnTo>
                  <a:pt x="1151586" y="2628031"/>
                </a:lnTo>
                <a:lnTo>
                  <a:pt x="1109027" y="2623021"/>
                </a:lnTo>
                <a:lnTo>
                  <a:pt x="1066469" y="2615505"/>
                </a:lnTo>
                <a:lnTo>
                  <a:pt x="1013896" y="2445146"/>
                </a:lnTo>
                <a:lnTo>
                  <a:pt x="953813" y="2427609"/>
                </a:lnTo>
                <a:lnTo>
                  <a:pt x="923772" y="2417588"/>
                </a:lnTo>
                <a:lnTo>
                  <a:pt x="896234" y="2407567"/>
                </a:lnTo>
                <a:lnTo>
                  <a:pt x="753538" y="2512789"/>
                </a:lnTo>
                <a:lnTo>
                  <a:pt x="715986" y="2495252"/>
                </a:lnTo>
                <a:lnTo>
                  <a:pt x="678434" y="2475210"/>
                </a:lnTo>
                <a:lnTo>
                  <a:pt x="680938" y="2297335"/>
                </a:lnTo>
                <a:lnTo>
                  <a:pt x="630869" y="2262261"/>
                </a:lnTo>
                <a:lnTo>
                  <a:pt x="605834" y="2242219"/>
                </a:lnTo>
                <a:lnTo>
                  <a:pt x="580800" y="2224682"/>
                </a:lnTo>
                <a:lnTo>
                  <a:pt x="410566" y="2282304"/>
                </a:lnTo>
                <a:lnTo>
                  <a:pt x="380524" y="2252240"/>
                </a:lnTo>
                <a:lnTo>
                  <a:pt x="350483" y="2219672"/>
                </a:lnTo>
                <a:lnTo>
                  <a:pt x="408062" y="2049313"/>
                </a:lnTo>
                <a:lnTo>
                  <a:pt x="370510" y="2001713"/>
                </a:lnTo>
                <a:lnTo>
                  <a:pt x="335462" y="1949102"/>
                </a:lnTo>
                <a:lnTo>
                  <a:pt x="157717" y="1951608"/>
                </a:lnTo>
                <a:lnTo>
                  <a:pt x="137690" y="1916534"/>
                </a:lnTo>
                <a:lnTo>
                  <a:pt x="117662" y="1878955"/>
                </a:lnTo>
                <a:lnTo>
                  <a:pt x="225310" y="1736154"/>
                </a:lnTo>
                <a:lnTo>
                  <a:pt x="205283" y="1676028"/>
                </a:lnTo>
                <a:lnTo>
                  <a:pt x="195269" y="1645964"/>
                </a:lnTo>
                <a:lnTo>
                  <a:pt x="187759" y="1615901"/>
                </a:lnTo>
                <a:lnTo>
                  <a:pt x="15021" y="1560785"/>
                </a:lnTo>
                <a:lnTo>
                  <a:pt x="0" y="1478111"/>
                </a:lnTo>
                <a:lnTo>
                  <a:pt x="150207" y="1375395"/>
                </a:lnTo>
                <a:lnTo>
                  <a:pt x="147703" y="1312763"/>
                </a:lnTo>
                <a:lnTo>
                  <a:pt x="150207" y="1252637"/>
                </a:lnTo>
                <a:lnTo>
                  <a:pt x="0" y="1149920"/>
                </a:lnTo>
                <a:lnTo>
                  <a:pt x="7510" y="1107331"/>
                </a:lnTo>
                <a:lnTo>
                  <a:pt x="15021" y="1067246"/>
                </a:lnTo>
                <a:lnTo>
                  <a:pt x="187759" y="1014636"/>
                </a:lnTo>
                <a:lnTo>
                  <a:pt x="205283" y="952004"/>
                </a:lnTo>
                <a:lnTo>
                  <a:pt x="215297" y="921941"/>
                </a:lnTo>
                <a:lnTo>
                  <a:pt x="225310" y="891877"/>
                </a:lnTo>
                <a:lnTo>
                  <a:pt x="117662" y="749077"/>
                </a:lnTo>
                <a:lnTo>
                  <a:pt x="137690" y="711498"/>
                </a:lnTo>
                <a:lnTo>
                  <a:pt x="157717" y="676424"/>
                </a:lnTo>
                <a:lnTo>
                  <a:pt x="335462" y="678929"/>
                </a:lnTo>
                <a:lnTo>
                  <a:pt x="370510" y="626318"/>
                </a:lnTo>
                <a:lnTo>
                  <a:pt x="388034" y="601266"/>
                </a:lnTo>
                <a:lnTo>
                  <a:pt x="408062" y="578718"/>
                </a:lnTo>
                <a:lnTo>
                  <a:pt x="350483" y="408360"/>
                </a:lnTo>
                <a:lnTo>
                  <a:pt x="380524" y="378296"/>
                </a:lnTo>
                <a:lnTo>
                  <a:pt x="410566" y="348233"/>
                </a:lnTo>
                <a:lnTo>
                  <a:pt x="580800" y="405854"/>
                </a:lnTo>
                <a:lnTo>
                  <a:pt x="630869" y="368275"/>
                </a:lnTo>
                <a:lnTo>
                  <a:pt x="680938" y="333201"/>
                </a:lnTo>
                <a:lnTo>
                  <a:pt x="678434" y="152822"/>
                </a:lnTo>
                <a:lnTo>
                  <a:pt x="715986" y="132780"/>
                </a:lnTo>
                <a:lnTo>
                  <a:pt x="753538" y="115243"/>
                </a:lnTo>
                <a:lnTo>
                  <a:pt x="896234" y="220464"/>
                </a:lnTo>
                <a:lnTo>
                  <a:pt x="953813" y="200422"/>
                </a:lnTo>
                <a:lnTo>
                  <a:pt x="983855" y="190401"/>
                </a:lnTo>
                <a:lnTo>
                  <a:pt x="1013896" y="182885"/>
                </a:lnTo>
                <a:lnTo>
                  <a:pt x="1066469" y="12526"/>
                </a:lnTo>
                <a:close/>
              </a:path>
            </a:pathLst>
          </a:custGeom>
          <a:solidFill>
            <a:schemeClr val="accent1"/>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100" kern="0" dirty="0">
              <a:solidFill>
                <a:sysClr val="window" lastClr="FFFFFF"/>
              </a:solidFill>
              <a:latin typeface="微软雅黑" panose="020B0503020204020204" pitchFamily="34" charset="-122"/>
              <a:ea typeface="微软雅黑" panose="020B0503020204020204" pitchFamily="34" charset="-122"/>
            </a:endParaRPr>
          </a:p>
        </p:txBody>
      </p:sp>
      <p:sp>
        <p:nvSpPr>
          <p:cNvPr id="38" name="Freeform 6"/>
          <p:cNvSpPr/>
          <p:nvPr/>
        </p:nvSpPr>
        <p:spPr bwMode="auto">
          <a:xfrm>
            <a:off x="3330306" y="2822178"/>
            <a:ext cx="1380704" cy="1381156"/>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2"/>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100" kern="0" dirty="0">
              <a:solidFill>
                <a:srgbClr val="414455"/>
              </a:solidFill>
              <a:latin typeface="微软雅黑" panose="020B0503020204020204" pitchFamily="34" charset="-122"/>
              <a:ea typeface="微软雅黑" panose="020B0503020204020204" pitchFamily="34" charset="-122"/>
            </a:endParaRPr>
          </a:p>
        </p:txBody>
      </p:sp>
      <p:sp>
        <p:nvSpPr>
          <p:cNvPr id="39" name="Freeform 8"/>
          <p:cNvSpPr/>
          <p:nvPr/>
        </p:nvSpPr>
        <p:spPr bwMode="auto">
          <a:xfrm>
            <a:off x="685592" y="2955687"/>
            <a:ext cx="1523907" cy="1523500"/>
          </a:xfrm>
          <a:custGeom>
            <a:avLst/>
            <a:gdLst/>
            <a:ahLst/>
            <a:cxnLst/>
            <a:rect l="l" t="t" r="r" b="b"/>
            <a:pathLst>
              <a:path w="2075647" h="2080525">
                <a:moveTo>
                  <a:pt x="1036488" y="349870"/>
                </a:moveTo>
                <a:cubicBezTo>
                  <a:pt x="655847" y="349870"/>
                  <a:pt x="347277" y="658371"/>
                  <a:pt x="347277" y="1038927"/>
                </a:cubicBezTo>
                <a:cubicBezTo>
                  <a:pt x="347277" y="1419483"/>
                  <a:pt x="655847" y="1727984"/>
                  <a:pt x="1036488" y="1727984"/>
                </a:cubicBezTo>
                <a:cubicBezTo>
                  <a:pt x="1417129" y="1727984"/>
                  <a:pt x="1725699" y="1419483"/>
                  <a:pt x="1725699" y="1038927"/>
                </a:cubicBezTo>
                <a:cubicBezTo>
                  <a:pt x="1725699" y="658371"/>
                  <a:pt x="1417129" y="349870"/>
                  <a:pt x="1036488" y="349870"/>
                </a:cubicBezTo>
                <a:close/>
                <a:moveTo>
                  <a:pt x="1096908" y="0"/>
                </a:moveTo>
                <a:lnTo>
                  <a:pt x="1138010" y="2569"/>
                </a:lnTo>
                <a:lnTo>
                  <a:pt x="1179112" y="7706"/>
                </a:lnTo>
                <a:lnTo>
                  <a:pt x="1230489" y="174661"/>
                </a:lnTo>
                <a:lnTo>
                  <a:pt x="1261315" y="182367"/>
                </a:lnTo>
                <a:lnTo>
                  <a:pt x="1292142" y="192641"/>
                </a:lnTo>
                <a:lnTo>
                  <a:pt x="1322968" y="200347"/>
                </a:lnTo>
                <a:lnTo>
                  <a:pt x="1353795" y="213190"/>
                </a:lnTo>
                <a:lnTo>
                  <a:pt x="1487376" y="100173"/>
                </a:lnTo>
                <a:lnTo>
                  <a:pt x="1523340" y="118153"/>
                </a:lnTo>
                <a:lnTo>
                  <a:pt x="1559304" y="138702"/>
                </a:lnTo>
                <a:lnTo>
                  <a:pt x="1538753" y="313363"/>
                </a:lnTo>
                <a:lnTo>
                  <a:pt x="1569580" y="333912"/>
                </a:lnTo>
                <a:lnTo>
                  <a:pt x="1595269" y="354460"/>
                </a:lnTo>
                <a:lnTo>
                  <a:pt x="1618388" y="375008"/>
                </a:lnTo>
                <a:lnTo>
                  <a:pt x="1644077" y="398125"/>
                </a:lnTo>
                <a:lnTo>
                  <a:pt x="1811054" y="344186"/>
                </a:lnTo>
                <a:lnTo>
                  <a:pt x="1836742" y="375008"/>
                </a:lnTo>
                <a:lnTo>
                  <a:pt x="1862431" y="405831"/>
                </a:lnTo>
                <a:lnTo>
                  <a:pt x="1777658" y="562512"/>
                </a:lnTo>
                <a:lnTo>
                  <a:pt x="1811054" y="619021"/>
                </a:lnTo>
                <a:lnTo>
                  <a:pt x="1823898" y="647275"/>
                </a:lnTo>
                <a:lnTo>
                  <a:pt x="1839311" y="678097"/>
                </a:lnTo>
                <a:lnTo>
                  <a:pt x="2019132" y="693508"/>
                </a:lnTo>
                <a:lnTo>
                  <a:pt x="2031976" y="732037"/>
                </a:lnTo>
                <a:lnTo>
                  <a:pt x="2042252" y="770565"/>
                </a:lnTo>
                <a:lnTo>
                  <a:pt x="1900964" y="881013"/>
                </a:lnTo>
                <a:lnTo>
                  <a:pt x="1906102" y="914404"/>
                </a:lnTo>
                <a:lnTo>
                  <a:pt x="1911240" y="945226"/>
                </a:lnTo>
                <a:lnTo>
                  <a:pt x="1913808" y="981186"/>
                </a:lnTo>
                <a:lnTo>
                  <a:pt x="1913808" y="1014577"/>
                </a:lnTo>
                <a:lnTo>
                  <a:pt x="2075647" y="1096771"/>
                </a:lnTo>
                <a:lnTo>
                  <a:pt x="2073078" y="1135299"/>
                </a:lnTo>
                <a:lnTo>
                  <a:pt x="2067941" y="1173827"/>
                </a:lnTo>
                <a:lnTo>
                  <a:pt x="1893257" y="1225198"/>
                </a:lnTo>
                <a:lnTo>
                  <a:pt x="1885551" y="1258589"/>
                </a:lnTo>
                <a:lnTo>
                  <a:pt x="1875275" y="1289412"/>
                </a:lnTo>
                <a:lnTo>
                  <a:pt x="1865000" y="1320235"/>
                </a:lnTo>
                <a:lnTo>
                  <a:pt x="1854724" y="1351057"/>
                </a:lnTo>
                <a:lnTo>
                  <a:pt x="1975461" y="1494896"/>
                </a:lnTo>
                <a:lnTo>
                  <a:pt x="1957479" y="1528287"/>
                </a:lnTo>
                <a:lnTo>
                  <a:pt x="1942066" y="1559110"/>
                </a:lnTo>
                <a:lnTo>
                  <a:pt x="1754538" y="1538561"/>
                </a:lnTo>
                <a:lnTo>
                  <a:pt x="1736556" y="1564247"/>
                </a:lnTo>
                <a:lnTo>
                  <a:pt x="1716005" y="1592501"/>
                </a:lnTo>
                <a:lnTo>
                  <a:pt x="1692886" y="1615618"/>
                </a:lnTo>
                <a:lnTo>
                  <a:pt x="1672335" y="1641303"/>
                </a:lnTo>
                <a:lnTo>
                  <a:pt x="1728850" y="1821102"/>
                </a:lnTo>
                <a:lnTo>
                  <a:pt x="1700592" y="1844219"/>
                </a:lnTo>
                <a:lnTo>
                  <a:pt x="1672335" y="1864767"/>
                </a:lnTo>
                <a:lnTo>
                  <a:pt x="1507927" y="1774868"/>
                </a:lnTo>
                <a:lnTo>
                  <a:pt x="1451412" y="1808259"/>
                </a:lnTo>
                <a:lnTo>
                  <a:pt x="1420585" y="1823670"/>
                </a:lnTo>
                <a:lnTo>
                  <a:pt x="1392328" y="1839081"/>
                </a:lnTo>
                <a:lnTo>
                  <a:pt x="1374346" y="2026586"/>
                </a:lnTo>
                <a:lnTo>
                  <a:pt x="1340950" y="2039428"/>
                </a:lnTo>
                <a:lnTo>
                  <a:pt x="1307555" y="2047134"/>
                </a:lnTo>
                <a:lnTo>
                  <a:pt x="1186818" y="1898158"/>
                </a:lnTo>
                <a:lnTo>
                  <a:pt x="1155992" y="1903295"/>
                </a:lnTo>
                <a:lnTo>
                  <a:pt x="1122596" y="1908432"/>
                </a:lnTo>
                <a:lnTo>
                  <a:pt x="1091770" y="1911001"/>
                </a:lnTo>
                <a:lnTo>
                  <a:pt x="1058375" y="1911001"/>
                </a:lnTo>
                <a:lnTo>
                  <a:pt x="971033" y="2080525"/>
                </a:lnTo>
                <a:lnTo>
                  <a:pt x="935069" y="2077957"/>
                </a:lnTo>
                <a:lnTo>
                  <a:pt x="901674" y="2072819"/>
                </a:lnTo>
                <a:lnTo>
                  <a:pt x="845158" y="1890452"/>
                </a:lnTo>
                <a:lnTo>
                  <a:pt x="814332" y="1882747"/>
                </a:lnTo>
                <a:lnTo>
                  <a:pt x="780937" y="1875041"/>
                </a:lnTo>
                <a:lnTo>
                  <a:pt x="750110" y="1864767"/>
                </a:lnTo>
                <a:lnTo>
                  <a:pt x="719284" y="1851924"/>
                </a:lnTo>
                <a:lnTo>
                  <a:pt x="577996" y="1975215"/>
                </a:lnTo>
                <a:lnTo>
                  <a:pt x="544601" y="1959803"/>
                </a:lnTo>
                <a:lnTo>
                  <a:pt x="511205" y="1939255"/>
                </a:lnTo>
                <a:lnTo>
                  <a:pt x="531756" y="1754319"/>
                </a:lnTo>
                <a:lnTo>
                  <a:pt x="506068" y="1733771"/>
                </a:lnTo>
                <a:lnTo>
                  <a:pt x="480379" y="1713223"/>
                </a:lnTo>
                <a:lnTo>
                  <a:pt x="454690" y="1690106"/>
                </a:lnTo>
                <a:lnTo>
                  <a:pt x="431570" y="1669557"/>
                </a:lnTo>
                <a:lnTo>
                  <a:pt x="254318" y="1726065"/>
                </a:lnTo>
                <a:lnTo>
                  <a:pt x="231198" y="1697811"/>
                </a:lnTo>
                <a:lnTo>
                  <a:pt x="208079" y="1666989"/>
                </a:lnTo>
                <a:lnTo>
                  <a:pt x="297989" y="1505170"/>
                </a:lnTo>
                <a:lnTo>
                  <a:pt x="264594" y="1446093"/>
                </a:lnTo>
                <a:lnTo>
                  <a:pt x="249181" y="1417839"/>
                </a:lnTo>
                <a:lnTo>
                  <a:pt x="236336" y="1387017"/>
                </a:lnTo>
                <a:lnTo>
                  <a:pt x="51378" y="1371606"/>
                </a:lnTo>
                <a:lnTo>
                  <a:pt x="41102" y="1338214"/>
                </a:lnTo>
                <a:lnTo>
                  <a:pt x="30827" y="1302255"/>
                </a:lnTo>
                <a:lnTo>
                  <a:pt x="172114" y="1184101"/>
                </a:lnTo>
                <a:lnTo>
                  <a:pt x="166977" y="1153279"/>
                </a:lnTo>
                <a:lnTo>
                  <a:pt x="164408" y="1119888"/>
                </a:lnTo>
                <a:lnTo>
                  <a:pt x="161839" y="1086497"/>
                </a:lnTo>
                <a:lnTo>
                  <a:pt x="159270" y="1053105"/>
                </a:lnTo>
                <a:lnTo>
                  <a:pt x="0" y="970912"/>
                </a:lnTo>
                <a:lnTo>
                  <a:pt x="2569" y="929815"/>
                </a:lnTo>
                <a:lnTo>
                  <a:pt x="7707" y="893855"/>
                </a:lnTo>
                <a:lnTo>
                  <a:pt x="179821" y="842484"/>
                </a:lnTo>
                <a:lnTo>
                  <a:pt x="187528" y="811662"/>
                </a:lnTo>
                <a:lnTo>
                  <a:pt x="200372" y="778271"/>
                </a:lnTo>
                <a:lnTo>
                  <a:pt x="210647" y="747448"/>
                </a:lnTo>
                <a:lnTo>
                  <a:pt x="220923" y="714057"/>
                </a:lnTo>
                <a:lnTo>
                  <a:pt x="105324" y="577924"/>
                </a:lnTo>
                <a:lnTo>
                  <a:pt x="123306" y="544533"/>
                </a:lnTo>
                <a:lnTo>
                  <a:pt x="141288" y="511141"/>
                </a:lnTo>
                <a:lnTo>
                  <a:pt x="321109" y="529121"/>
                </a:lnTo>
                <a:lnTo>
                  <a:pt x="339091" y="503436"/>
                </a:lnTo>
                <a:lnTo>
                  <a:pt x="359642" y="477750"/>
                </a:lnTo>
                <a:lnTo>
                  <a:pt x="380193" y="449496"/>
                </a:lnTo>
                <a:lnTo>
                  <a:pt x="403313" y="426379"/>
                </a:lnTo>
                <a:lnTo>
                  <a:pt x="349366" y="259424"/>
                </a:lnTo>
                <a:lnTo>
                  <a:pt x="380193" y="233738"/>
                </a:lnTo>
                <a:lnTo>
                  <a:pt x="411019" y="205484"/>
                </a:lnTo>
                <a:lnTo>
                  <a:pt x="567720" y="292815"/>
                </a:lnTo>
                <a:lnTo>
                  <a:pt x="624236" y="259424"/>
                </a:lnTo>
                <a:lnTo>
                  <a:pt x="655062" y="244012"/>
                </a:lnTo>
                <a:lnTo>
                  <a:pt x="683320" y="231170"/>
                </a:lnTo>
                <a:lnTo>
                  <a:pt x="698733" y="53940"/>
                </a:lnTo>
                <a:lnTo>
                  <a:pt x="737266" y="41097"/>
                </a:lnTo>
                <a:lnTo>
                  <a:pt x="775799" y="30823"/>
                </a:lnTo>
                <a:lnTo>
                  <a:pt x="886260" y="166956"/>
                </a:lnTo>
                <a:lnTo>
                  <a:pt x="919656" y="161819"/>
                </a:lnTo>
                <a:lnTo>
                  <a:pt x="953051" y="159250"/>
                </a:lnTo>
                <a:lnTo>
                  <a:pt x="983877" y="156682"/>
                </a:lnTo>
                <a:lnTo>
                  <a:pt x="1017273" y="154113"/>
                </a:lnTo>
                <a:close/>
              </a:path>
            </a:pathLst>
          </a:custGeom>
          <a:solidFill>
            <a:schemeClr val="accent2"/>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defRPr/>
            </a:pPr>
            <a:endParaRPr lang="en-US" sz="2100" kern="0" dirty="0">
              <a:solidFill>
                <a:sysClr val="window" lastClr="FFFFFF"/>
              </a:solidFill>
              <a:latin typeface="微软雅黑" panose="020B0503020204020204" pitchFamily="34" charset="-122"/>
              <a:ea typeface="微软雅黑" panose="020B0503020204020204" pitchFamily="34" charset="-122"/>
            </a:endParaRPr>
          </a:p>
        </p:txBody>
      </p:sp>
      <p:sp>
        <p:nvSpPr>
          <p:cNvPr id="40" name="Freeform 6"/>
          <p:cNvSpPr/>
          <p:nvPr/>
        </p:nvSpPr>
        <p:spPr bwMode="auto">
          <a:xfrm>
            <a:off x="4443769" y="1924815"/>
            <a:ext cx="1667814" cy="1668361"/>
          </a:xfrm>
          <a:custGeom>
            <a:avLst/>
            <a:gdLst/>
            <a:ahLst/>
            <a:cxnLst/>
            <a:rect l="l" t="t" r="r" b="b"/>
            <a:pathLst>
              <a:path w="1487948" h="1487615">
                <a:moveTo>
                  <a:pt x="743975" y="297790"/>
                </a:moveTo>
                <a:cubicBezTo>
                  <a:pt x="496116" y="297790"/>
                  <a:pt x="295186" y="497479"/>
                  <a:pt x="295186" y="743808"/>
                </a:cubicBezTo>
                <a:cubicBezTo>
                  <a:pt x="295186" y="990137"/>
                  <a:pt x="496116" y="1189826"/>
                  <a:pt x="743975" y="1189826"/>
                </a:cubicBezTo>
                <a:cubicBezTo>
                  <a:pt x="991834" y="1189826"/>
                  <a:pt x="1192764" y="990137"/>
                  <a:pt x="1192764" y="743808"/>
                </a:cubicBezTo>
                <a:cubicBezTo>
                  <a:pt x="1192764" y="497479"/>
                  <a:pt x="991834" y="297790"/>
                  <a:pt x="743975" y="297790"/>
                </a:cubicBezTo>
                <a:close/>
                <a:moveTo>
                  <a:pt x="693753" y="0"/>
                </a:moveTo>
                <a:lnTo>
                  <a:pt x="770837" y="149228"/>
                </a:lnTo>
                <a:lnTo>
                  <a:pt x="801203" y="151560"/>
                </a:lnTo>
                <a:lnTo>
                  <a:pt x="829233" y="153891"/>
                </a:lnTo>
                <a:lnTo>
                  <a:pt x="857264" y="158555"/>
                </a:lnTo>
                <a:lnTo>
                  <a:pt x="885294" y="163218"/>
                </a:lnTo>
                <a:lnTo>
                  <a:pt x="997416" y="41970"/>
                </a:lnTo>
                <a:lnTo>
                  <a:pt x="1018439" y="48965"/>
                </a:lnTo>
                <a:lnTo>
                  <a:pt x="1037126" y="58292"/>
                </a:lnTo>
                <a:lnTo>
                  <a:pt x="1076835" y="74614"/>
                </a:lnTo>
                <a:lnTo>
                  <a:pt x="1069828" y="240164"/>
                </a:lnTo>
                <a:lnTo>
                  <a:pt x="1093186" y="256485"/>
                </a:lnTo>
                <a:lnTo>
                  <a:pt x="1116545" y="272807"/>
                </a:lnTo>
                <a:lnTo>
                  <a:pt x="1139904" y="291461"/>
                </a:lnTo>
                <a:lnTo>
                  <a:pt x="1160927" y="312446"/>
                </a:lnTo>
                <a:lnTo>
                  <a:pt x="1312758" y="261149"/>
                </a:lnTo>
                <a:lnTo>
                  <a:pt x="1340789" y="298456"/>
                </a:lnTo>
                <a:lnTo>
                  <a:pt x="1352468" y="317109"/>
                </a:lnTo>
                <a:lnTo>
                  <a:pt x="1368819" y="335763"/>
                </a:lnTo>
                <a:lnTo>
                  <a:pt x="1280056" y="468669"/>
                </a:lnTo>
                <a:lnTo>
                  <a:pt x="1287064" y="480327"/>
                </a:lnTo>
                <a:lnTo>
                  <a:pt x="1294071" y="496649"/>
                </a:lnTo>
                <a:lnTo>
                  <a:pt x="1305750" y="522298"/>
                </a:lnTo>
                <a:lnTo>
                  <a:pt x="1315094" y="547946"/>
                </a:lnTo>
                <a:lnTo>
                  <a:pt x="1324437" y="575926"/>
                </a:lnTo>
                <a:lnTo>
                  <a:pt x="1476269" y="608570"/>
                </a:lnTo>
                <a:lnTo>
                  <a:pt x="1483276" y="652872"/>
                </a:lnTo>
                <a:lnTo>
                  <a:pt x="1487948" y="701837"/>
                </a:lnTo>
                <a:lnTo>
                  <a:pt x="1350132" y="774120"/>
                </a:lnTo>
                <a:lnTo>
                  <a:pt x="1347796" y="802100"/>
                </a:lnTo>
                <a:lnTo>
                  <a:pt x="1345460" y="830080"/>
                </a:lnTo>
                <a:lnTo>
                  <a:pt x="1340789" y="855729"/>
                </a:lnTo>
                <a:lnTo>
                  <a:pt x="1333781" y="886040"/>
                </a:lnTo>
                <a:lnTo>
                  <a:pt x="1448238" y="988635"/>
                </a:lnTo>
                <a:lnTo>
                  <a:pt x="1431887" y="1032937"/>
                </a:lnTo>
                <a:lnTo>
                  <a:pt x="1410865" y="1077239"/>
                </a:lnTo>
                <a:lnTo>
                  <a:pt x="1259033" y="1067912"/>
                </a:lnTo>
                <a:lnTo>
                  <a:pt x="1242682" y="1093560"/>
                </a:lnTo>
                <a:lnTo>
                  <a:pt x="1226331" y="1116877"/>
                </a:lnTo>
                <a:lnTo>
                  <a:pt x="1209980" y="1137862"/>
                </a:lnTo>
                <a:lnTo>
                  <a:pt x="1191293" y="1158848"/>
                </a:lnTo>
                <a:lnTo>
                  <a:pt x="1235674" y="1303412"/>
                </a:lnTo>
                <a:lnTo>
                  <a:pt x="1198301" y="1336056"/>
                </a:lnTo>
                <a:lnTo>
                  <a:pt x="1179614" y="1350046"/>
                </a:lnTo>
                <a:lnTo>
                  <a:pt x="1158591" y="1364036"/>
                </a:lnTo>
                <a:lnTo>
                  <a:pt x="1030118" y="1282427"/>
                </a:lnTo>
                <a:lnTo>
                  <a:pt x="1006759" y="1294085"/>
                </a:lnTo>
                <a:lnTo>
                  <a:pt x="981065" y="1305744"/>
                </a:lnTo>
                <a:lnTo>
                  <a:pt x="955370" y="1315071"/>
                </a:lnTo>
                <a:lnTo>
                  <a:pt x="927340" y="1324397"/>
                </a:lnTo>
                <a:lnTo>
                  <a:pt x="892302" y="1475957"/>
                </a:lnTo>
                <a:lnTo>
                  <a:pt x="845584" y="1482952"/>
                </a:lnTo>
                <a:lnTo>
                  <a:pt x="798867" y="1487615"/>
                </a:lnTo>
                <a:lnTo>
                  <a:pt x="728791" y="1350046"/>
                </a:lnTo>
                <a:lnTo>
                  <a:pt x="700761" y="1350046"/>
                </a:lnTo>
                <a:lnTo>
                  <a:pt x="672730" y="1345382"/>
                </a:lnTo>
                <a:lnTo>
                  <a:pt x="642364" y="1343051"/>
                </a:lnTo>
                <a:lnTo>
                  <a:pt x="616669" y="1336056"/>
                </a:lnTo>
                <a:lnTo>
                  <a:pt x="511555" y="1450308"/>
                </a:lnTo>
                <a:lnTo>
                  <a:pt x="488197" y="1443313"/>
                </a:lnTo>
                <a:lnTo>
                  <a:pt x="467174" y="1436318"/>
                </a:lnTo>
                <a:lnTo>
                  <a:pt x="422792" y="1417665"/>
                </a:lnTo>
                <a:lnTo>
                  <a:pt x="429800" y="1259110"/>
                </a:lnTo>
                <a:lnTo>
                  <a:pt x="406441" y="1242788"/>
                </a:lnTo>
                <a:lnTo>
                  <a:pt x="383083" y="1226467"/>
                </a:lnTo>
                <a:lnTo>
                  <a:pt x="362060" y="1210145"/>
                </a:lnTo>
                <a:lnTo>
                  <a:pt x="341037" y="1191491"/>
                </a:lnTo>
                <a:lnTo>
                  <a:pt x="184534" y="1238125"/>
                </a:lnTo>
                <a:lnTo>
                  <a:pt x="156503" y="1205481"/>
                </a:lnTo>
                <a:lnTo>
                  <a:pt x="130809" y="1170506"/>
                </a:lnTo>
                <a:lnTo>
                  <a:pt x="219572" y="1032937"/>
                </a:lnTo>
                <a:lnTo>
                  <a:pt x="207893" y="1007288"/>
                </a:lnTo>
                <a:lnTo>
                  <a:pt x="193877" y="981640"/>
                </a:lnTo>
                <a:lnTo>
                  <a:pt x="182198" y="955991"/>
                </a:lnTo>
                <a:lnTo>
                  <a:pt x="172854" y="928011"/>
                </a:lnTo>
                <a:lnTo>
                  <a:pt x="14015" y="893036"/>
                </a:lnTo>
                <a:lnTo>
                  <a:pt x="7008" y="848734"/>
                </a:lnTo>
                <a:lnTo>
                  <a:pt x="0" y="806763"/>
                </a:lnTo>
                <a:lnTo>
                  <a:pt x="147160" y="732149"/>
                </a:lnTo>
                <a:lnTo>
                  <a:pt x="149496" y="701837"/>
                </a:lnTo>
                <a:lnTo>
                  <a:pt x="151832" y="671525"/>
                </a:lnTo>
                <a:lnTo>
                  <a:pt x="156503" y="643545"/>
                </a:lnTo>
                <a:lnTo>
                  <a:pt x="161175" y="615565"/>
                </a:lnTo>
                <a:lnTo>
                  <a:pt x="39710" y="501312"/>
                </a:lnTo>
                <a:lnTo>
                  <a:pt x="53725" y="461674"/>
                </a:lnTo>
                <a:lnTo>
                  <a:pt x="70076" y="424367"/>
                </a:lnTo>
                <a:lnTo>
                  <a:pt x="238259" y="431362"/>
                </a:lnTo>
                <a:lnTo>
                  <a:pt x="254610" y="408045"/>
                </a:lnTo>
                <a:lnTo>
                  <a:pt x="273297" y="384728"/>
                </a:lnTo>
                <a:lnTo>
                  <a:pt x="289648" y="361411"/>
                </a:lnTo>
                <a:lnTo>
                  <a:pt x="310671" y="340426"/>
                </a:lnTo>
                <a:lnTo>
                  <a:pt x="259282" y="177208"/>
                </a:lnTo>
                <a:lnTo>
                  <a:pt x="289648" y="151560"/>
                </a:lnTo>
                <a:lnTo>
                  <a:pt x="322350" y="128243"/>
                </a:lnTo>
                <a:lnTo>
                  <a:pt x="467174" y="219179"/>
                </a:lnTo>
                <a:lnTo>
                  <a:pt x="492868" y="205188"/>
                </a:lnTo>
                <a:lnTo>
                  <a:pt x="518563" y="193530"/>
                </a:lnTo>
                <a:lnTo>
                  <a:pt x="546593" y="184203"/>
                </a:lnTo>
                <a:lnTo>
                  <a:pt x="574624" y="174876"/>
                </a:lnTo>
                <a:lnTo>
                  <a:pt x="609662" y="9327"/>
                </a:lnTo>
                <a:lnTo>
                  <a:pt x="630685" y="6995"/>
                </a:lnTo>
                <a:lnTo>
                  <a:pt x="651707" y="2332"/>
                </a:lnTo>
                <a:close/>
              </a:path>
            </a:pathLst>
          </a:custGeom>
          <a:solidFill>
            <a:schemeClr val="accent1"/>
          </a:solidFill>
          <a:ln w="3175" cap="flat" cmpd="sng" algn="ctr">
            <a:noFill/>
            <a:prstDash val="solid"/>
          </a:ln>
          <a:effectLst/>
        </p:spPr>
        <p:txBody>
          <a:bodyPr lIns="0" tIns="34272" rIns="0" bIns="34272" anchor="ctr"/>
          <a:lstStyle/>
          <a:p>
            <a:pPr algn="ctr" defTabSz="685165" fontAlgn="base">
              <a:lnSpc>
                <a:spcPct val="120000"/>
              </a:lnSpc>
              <a:spcBef>
                <a:spcPts val="450"/>
              </a:spcBef>
              <a:spcAft>
                <a:spcPts val="450"/>
              </a:spcAft>
            </a:pPr>
            <a:endParaRPr lang="en-US" sz="2100" kern="0" dirty="0">
              <a:solidFill>
                <a:sysClr val="window" lastClr="FFFFFF"/>
              </a:solidFill>
              <a:latin typeface="微软雅黑" panose="020B0503020204020204" pitchFamily="34" charset="-122"/>
              <a:ea typeface="微软雅黑" panose="020B0503020204020204" pitchFamily="34" charset="-122"/>
            </a:endParaRPr>
          </a:p>
        </p:txBody>
      </p:sp>
      <p:sp>
        <p:nvSpPr>
          <p:cNvPr id="41" name="矩形 40"/>
          <p:cNvSpPr/>
          <p:nvPr/>
        </p:nvSpPr>
        <p:spPr>
          <a:xfrm>
            <a:off x="3114597" y="1131590"/>
            <a:ext cx="2880301" cy="347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4" rIns="68567" bIns="34284" rtlCol="0" anchor="ctr"/>
          <a:lstStyle/>
          <a:p>
            <a:pPr algn="ctr"/>
            <a:r>
              <a:rPr lang="zh-CN" altLang="en-US" dirty="0">
                <a:latin typeface="微软雅黑" panose="020B0503020204020204" pitchFamily="34" charset="-122"/>
                <a:ea typeface="微软雅黑" panose="020B0503020204020204" pitchFamily="34" charset="-122"/>
              </a:rPr>
              <a:t>点击添加小标题</a:t>
            </a: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3"/>
                                        </p:tgtEl>
                                        <p:attrNameLst>
                                          <p:attrName>ppt_y</p:attrName>
                                        </p:attrNameLst>
                                      </p:cBhvr>
                                      <p:tavLst>
                                        <p:tav tm="0">
                                          <p:val>
                                            <p:strVal val="#ppt_y"/>
                                          </p:val>
                                        </p:tav>
                                        <p:tav tm="100000">
                                          <p:val>
                                            <p:strVal val="#ppt_y"/>
                                          </p:val>
                                        </p:tav>
                                      </p:tavLst>
                                    </p:anim>
                                    <p:anim calcmode="lin" valueType="num">
                                      <p:cBhvr>
                                        <p:cTn id="9"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3"/>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barn(outVertical)">
                                      <p:cBhvr>
                                        <p:cTn id="15" dur="500"/>
                                        <p:tgtEl>
                                          <p:spTgt spid="41"/>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par>
                                <p:cTn id="20" presetID="8" presetClass="emph" presetSubtype="0" repeatCount="indefinite" fill="hold" grpId="1" nodeType="withEffect">
                                  <p:stCondLst>
                                    <p:cond delay="0"/>
                                  </p:stCondLst>
                                  <p:childTnLst>
                                    <p:animRot by="-86400000">
                                      <p:cBhvr>
                                        <p:cTn id="21" dur="8000" fill="hold"/>
                                        <p:tgtEl>
                                          <p:spTgt spid="39"/>
                                        </p:tgtEl>
                                        <p:attrNameLst>
                                          <p:attrName>r</p:attrName>
                                        </p:attrNameLst>
                                      </p:cBhvr>
                                    </p:animRot>
                                  </p:childTnLst>
                                </p:cTn>
                              </p:par>
                              <p:par>
                                <p:cTn id="22" presetID="53" presetClass="entr" presetSubtype="16" fill="hold" grpId="0" nodeType="withEffect">
                                  <p:stCondLst>
                                    <p:cond delay="500"/>
                                  </p:stCondLst>
                                  <p:childTnLst>
                                    <p:set>
                                      <p:cBhvr>
                                        <p:cTn id="23" dur="1" fill="hold">
                                          <p:stCondLst>
                                            <p:cond delay="0"/>
                                          </p:stCondLst>
                                        </p:cTn>
                                        <p:tgtEl>
                                          <p:spTgt spid="31"/>
                                        </p:tgtEl>
                                        <p:attrNameLst>
                                          <p:attrName>style.visibility</p:attrName>
                                        </p:attrNameLst>
                                      </p:cBhvr>
                                      <p:to>
                                        <p:strVal val="visible"/>
                                      </p:to>
                                    </p:set>
                                    <p:anim calcmode="lin" valueType="num">
                                      <p:cBhvr>
                                        <p:cTn id="24" dur="500" fill="hold"/>
                                        <p:tgtEl>
                                          <p:spTgt spid="31"/>
                                        </p:tgtEl>
                                        <p:attrNameLst>
                                          <p:attrName>ppt_w</p:attrName>
                                        </p:attrNameLst>
                                      </p:cBhvr>
                                      <p:tavLst>
                                        <p:tav tm="0">
                                          <p:val>
                                            <p:fltVal val="0"/>
                                          </p:val>
                                        </p:tav>
                                        <p:tav tm="100000">
                                          <p:val>
                                            <p:strVal val="#ppt_w"/>
                                          </p:val>
                                        </p:tav>
                                      </p:tavLst>
                                    </p:anim>
                                    <p:anim calcmode="lin" valueType="num">
                                      <p:cBhvr>
                                        <p:cTn id="25" dur="500" fill="hold"/>
                                        <p:tgtEl>
                                          <p:spTgt spid="31"/>
                                        </p:tgtEl>
                                        <p:attrNameLst>
                                          <p:attrName>ppt_h</p:attrName>
                                        </p:attrNameLst>
                                      </p:cBhvr>
                                      <p:tavLst>
                                        <p:tav tm="0">
                                          <p:val>
                                            <p:fltVal val="0"/>
                                          </p:val>
                                        </p:tav>
                                        <p:tav tm="100000">
                                          <p:val>
                                            <p:strVal val="#ppt_h"/>
                                          </p:val>
                                        </p:tav>
                                      </p:tavLst>
                                    </p:anim>
                                    <p:animEffect transition="in" filter="fade">
                                      <p:cBhvr>
                                        <p:cTn id="26" dur="500"/>
                                        <p:tgtEl>
                                          <p:spTgt spid="31"/>
                                        </p:tgtEl>
                                      </p:cBhvr>
                                    </p:animEffect>
                                  </p:childTnLst>
                                </p:cTn>
                              </p:par>
                              <p:par>
                                <p:cTn id="27" presetID="10" presetClass="entr" presetSubtype="0" fill="hold" grpId="0" nodeType="withEffect">
                                  <p:stCondLst>
                                    <p:cond delay="150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par>
                                <p:cTn id="30" presetID="8" presetClass="emph" presetSubtype="0" repeatCount="indefinite" fill="hold" grpId="1" nodeType="withEffect">
                                  <p:stCondLst>
                                    <p:cond delay="1500"/>
                                  </p:stCondLst>
                                  <p:childTnLst>
                                    <p:animRot by="64800000">
                                      <p:cBhvr>
                                        <p:cTn id="31" dur="7500" fill="hold"/>
                                        <p:tgtEl>
                                          <p:spTgt spid="37"/>
                                        </p:tgtEl>
                                        <p:attrNameLst>
                                          <p:attrName>r</p:attrName>
                                        </p:attrNameLst>
                                      </p:cBhvr>
                                    </p:animRot>
                                  </p:childTnLst>
                                </p:cTn>
                              </p:par>
                              <p:par>
                                <p:cTn id="32" presetID="53" presetClass="entr" presetSubtype="16" fill="hold" grpId="0" nodeType="withEffect">
                                  <p:stCondLst>
                                    <p:cond delay="2000"/>
                                  </p:stCondLst>
                                  <p:childTnLst>
                                    <p:set>
                                      <p:cBhvr>
                                        <p:cTn id="33" dur="1" fill="hold">
                                          <p:stCondLst>
                                            <p:cond delay="0"/>
                                          </p:stCondLst>
                                        </p:cTn>
                                        <p:tgtEl>
                                          <p:spTgt spid="32"/>
                                        </p:tgtEl>
                                        <p:attrNameLst>
                                          <p:attrName>style.visibility</p:attrName>
                                        </p:attrNameLst>
                                      </p:cBhvr>
                                      <p:to>
                                        <p:strVal val="visible"/>
                                      </p:to>
                                    </p:set>
                                    <p:anim calcmode="lin" valueType="num">
                                      <p:cBhvr>
                                        <p:cTn id="34" dur="500" fill="hold"/>
                                        <p:tgtEl>
                                          <p:spTgt spid="32"/>
                                        </p:tgtEl>
                                        <p:attrNameLst>
                                          <p:attrName>ppt_w</p:attrName>
                                        </p:attrNameLst>
                                      </p:cBhvr>
                                      <p:tavLst>
                                        <p:tav tm="0">
                                          <p:val>
                                            <p:fltVal val="0"/>
                                          </p:val>
                                        </p:tav>
                                        <p:tav tm="100000">
                                          <p:val>
                                            <p:strVal val="#ppt_w"/>
                                          </p:val>
                                        </p:tav>
                                      </p:tavLst>
                                    </p:anim>
                                    <p:anim calcmode="lin" valueType="num">
                                      <p:cBhvr>
                                        <p:cTn id="35" dur="500" fill="hold"/>
                                        <p:tgtEl>
                                          <p:spTgt spid="32"/>
                                        </p:tgtEl>
                                        <p:attrNameLst>
                                          <p:attrName>ppt_h</p:attrName>
                                        </p:attrNameLst>
                                      </p:cBhvr>
                                      <p:tavLst>
                                        <p:tav tm="0">
                                          <p:val>
                                            <p:fltVal val="0"/>
                                          </p:val>
                                        </p:tav>
                                        <p:tav tm="100000">
                                          <p:val>
                                            <p:strVal val="#ppt_h"/>
                                          </p:val>
                                        </p:tav>
                                      </p:tavLst>
                                    </p:anim>
                                    <p:animEffect transition="in" filter="fade">
                                      <p:cBhvr>
                                        <p:cTn id="36" dur="500"/>
                                        <p:tgtEl>
                                          <p:spTgt spid="32"/>
                                        </p:tgtEl>
                                      </p:cBhvr>
                                    </p:animEffect>
                                  </p:childTnLst>
                                </p:cTn>
                              </p:par>
                              <p:par>
                                <p:cTn id="37" presetID="10" presetClass="entr" presetSubtype="0" fill="hold" grpId="0" nodeType="withEffect">
                                  <p:stCondLst>
                                    <p:cond delay="3000"/>
                                  </p:stCondLst>
                                  <p:childTnLst>
                                    <p:set>
                                      <p:cBhvr>
                                        <p:cTn id="38" dur="1" fill="hold">
                                          <p:stCondLst>
                                            <p:cond delay="0"/>
                                          </p:stCondLst>
                                        </p:cTn>
                                        <p:tgtEl>
                                          <p:spTgt spid="38"/>
                                        </p:tgtEl>
                                        <p:attrNameLst>
                                          <p:attrName>style.visibility</p:attrName>
                                        </p:attrNameLst>
                                      </p:cBhvr>
                                      <p:to>
                                        <p:strVal val="visible"/>
                                      </p:to>
                                    </p:set>
                                    <p:animEffect transition="in" filter="fade">
                                      <p:cBhvr>
                                        <p:cTn id="39" dur="500"/>
                                        <p:tgtEl>
                                          <p:spTgt spid="38"/>
                                        </p:tgtEl>
                                      </p:cBhvr>
                                    </p:animEffect>
                                  </p:childTnLst>
                                </p:cTn>
                              </p:par>
                              <p:par>
                                <p:cTn id="40" presetID="8" presetClass="emph" presetSubtype="0" repeatCount="indefinite" fill="hold" grpId="1" nodeType="withEffect">
                                  <p:stCondLst>
                                    <p:cond delay="3000"/>
                                  </p:stCondLst>
                                  <p:childTnLst>
                                    <p:animRot by="-108000000">
                                      <p:cBhvr>
                                        <p:cTn id="41" dur="7500" fill="hold"/>
                                        <p:tgtEl>
                                          <p:spTgt spid="38"/>
                                        </p:tgtEl>
                                        <p:attrNameLst>
                                          <p:attrName>r</p:attrName>
                                        </p:attrNameLst>
                                      </p:cBhvr>
                                    </p:animRot>
                                  </p:childTnLst>
                                </p:cTn>
                              </p:par>
                              <p:par>
                                <p:cTn id="42" presetID="53" presetClass="entr" presetSubtype="16" fill="hold" grpId="0" nodeType="withEffect">
                                  <p:stCondLst>
                                    <p:cond delay="4000"/>
                                  </p:stCondLst>
                                  <p:childTnLst>
                                    <p:set>
                                      <p:cBhvr>
                                        <p:cTn id="43" dur="1" fill="hold">
                                          <p:stCondLst>
                                            <p:cond delay="0"/>
                                          </p:stCondLst>
                                        </p:cTn>
                                        <p:tgtEl>
                                          <p:spTgt spid="34"/>
                                        </p:tgtEl>
                                        <p:attrNameLst>
                                          <p:attrName>style.visibility</p:attrName>
                                        </p:attrNameLst>
                                      </p:cBhvr>
                                      <p:to>
                                        <p:strVal val="visible"/>
                                      </p:to>
                                    </p:set>
                                    <p:anim calcmode="lin" valueType="num">
                                      <p:cBhvr>
                                        <p:cTn id="44" dur="500" fill="hold"/>
                                        <p:tgtEl>
                                          <p:spTgt spid="34"/>
                                        </p:tgtEl>
                                        <p:attrNameLst>
                                          <p:attrName>ppt_w</p:attrName>
                                        </p:attrNameLst>
                                      </p:cBhvr>
                                      <p:tavLst>
                                        <p:tav tm="0">
                                          <p:val>
                                            <p:fltVal val="0"/>
                                          </p:val>
                                        </p:tav>
                                        <p:tav tm="100000">
                                          <p:val>
                                            <p:strVal val="#ppt_w"/>
                                          </p:val>
                                        </p:tav>
                                      </p:tavLst>
                                    </p:anim>
                                    <p:anim calcmode="lin" valueType="num">
                                      <p:cBhvr>
                                        <p:cTn id="45" dur="500" fill="hold"/>
                                        <p:tgtEl>
                                          <p:spTgt spid="34"/>
                                        </p:tgtEl>
                                        <p:attrNameLst>
                                          <p:attrName>ppt_h</p:attrName>
                                        </p:attrNameLst>
                                      </p:cBhvr>
                                      <p:tavLst>
                                        <p:tav tm="0">
                                          <p:val>
                                            <p:fltVal val="0"/>
                                          </p:val>
                                        </p:tav>
                                        <p:tav tm="100000">
                                          <p:val>
                                            <p:strVal val="#ppt_h"/>
                                          </p:val>
                                        </p:tav>
                                      </p:tavLst>
                                    </p:anim>
                                    <p:animEffect transition="in" filter="fade">
                                      <p:cBhvr>
                                        <p:cTn id="46" dur="500"/>
                                        <p:tgtEl>
                                          <p:spTgt spid="34"/>
                                        </p:tgtEl>
                                      </p:cBhvr>
                                    </p:animEffect>
                                  </p:childTnLst>
                                </p:cTn>
                              </p:par>
                              <p:par>
                                <p:cTn id="47" presetID="10" presetClass="entr" presetSubtype="0" fill="hold" grpId="0" nodeType="withEffect">
                                  <p:stCondLst>
                                    <p:cond delay="4500"/>
                                  </p:stCondLst>
                                  <p:childTnLst>
                                    <p:set>
                                      <p:cBhvr>
                                        <p:cTn id="48" dur="1" fill="hold">
                                          <p:stCondLst>
                                            <p:cond delay="0"/>
                                          </p:stCondLst>
                                        </p:cTn>
                                        <p:tgtEl>
                                          <p:spTgt spid="40"/>
                                        </p:tgtEl>
                                        <p:attrNameLst>
                                          <p:attrName>style.visibility</p:attrName>
                                        </p:attrNameLst>
                                      </p:cBhvr>
                                      <p:to>
                                        <p:strVal val="visible"/>
                                      </p:to>
                                    </p:set>
                                    <p:animEffect transition="in" filter="fade">
                                      <p:cBhvr>
                                        <p:cTn id="49" dur="500"/>
                                        <p:tgtEl>
                                          <p:spTgt spid="40"/>
                                        </p:tgtEl>
                                      </p:cBhvr>
                                    </p:animEffect>
                                  </p:childTnLst>
                                </p:cTn>
                              </p:par>
                              <p:par>
                                <p:cTn id="50" presetID="8" presetClass="emph" presetSubtype="0" repeatCount="indefinite" fill="hold" grpId="1" nodeType="withEffect">
                                  <p:stCondLst>
                                    <p:cond delay="4500"/>
                                  </p:stCondLst>
                                  <p:childTnLst>
                                    <p:animRot by="86400000">
                                      <p:cBhvr>
                                        <p:cTn id="51" dur="7000" fill="hold"/>
                                        <p:tgtEl>
                                          <p:spTgt spid="40"/>
                                        </p:tgtEl>
                                        <p:attrNameLst>
                                          <p:attrName>r</p:attrName>
                                        </p:attrNameLst>
                                      </p:cBhvr>
                                    </p:animRot>
                                  </p:childTnLst>
                                </p:cTn>
                              </p:par>
                              <p:par>
                                <p:cTn id="52" presetID="53" presetClass="entr" presetSubtype="16" fill="hold" grpId="0" nodeType="withEffect">
                                  <p:stCondLst>
                                    <p:cond delay="5000"/>
                                  </p:stCondLst>
                                  <p:childTnLst>
                                    <p:set>
                                      <p:cBhvr>
                                        <p:cTn id="53" dur="1" fill="hold">
                                          <p:stCondLst>
                                            <p:cond delay="0"/>
                                          </p:stCondLst>
                                        </p:cTn>
                                        <p:tgtEl>
                                          <p:spTgt spid="35"/>
                                        </p:tgtEl>
                                        <p:attrNameLst>
                                          <p:attrName>style.visibility</p:attrName>
                                        </p:attrNameLst>
                                      </p:cBhvr>
                                      <p:to>
                                        <p:strVal val="visible"/>
                                      </p:to>
                                    </p:set>
                                    <p:anim calcmode="lin" valueType="num">
                                      <p:cBhvr>
                                        <p:cTn id="54" dur="500" fill="hold"/>
                                        <p:tgtEl>
                                          <p:spTgt spid="35"/>
                                        </p:tgtEl>
                                        <p:attrNameLst>
                                          <p:attrName>ppt_w</p:attrName>
                                        </p:attrNameLst>
                                      </p:cBhvr>
                                      <p:tavLst>
                                        <p:tav tm="0">
                                          <p:val>
                                            <p:fltVal val="0"/>
                                          </p:val>
                                        </p:tav>
                                        <p:tav tm="100000">
                                          <p:val>
                                            <p:strVal val="#ppt_w"/>
                                          </p:val>
                                        </p:tav>
                                      </p:tavLst>
                                    </p:anim>
                                    <p:anim calcmode="lin" valueType="num">
                                      <p:cBhvr>
                                        <p:cTn id="55" dur="500" fill="hold"/>
                                        <p:tgtEl>
                                          <p:spTgt spid="35"/>
                                        </p:tgtEl>
                                        <p:attrNameLst>
                                          <p:attrName>ppt_h</p:attrName>
                                        </p:attrNameLst>
                                      </p:cBhvr>
                                      <p:tavLst>
                                        <p:tav tm="0">
                                          <p:val>
                                            <p:fltVal val="0"/>
                                          </p:val>
                                        </p:tav>
                                        <p:tav tm="100000">
                                          <p:val>
                                            <p:strVal val="#ppt_h"/>
                                          </p:val>
                                        </p:tav>
                                      </p:tavLst>
                                    </p:anim>
                                    <p:animEffect transition="in" filter="fade">
                                      <p:cBhvr>
                                        <p:cTn id="56" dur="500"/>
                                        <p:tgtEl>
                                          <p:spTgt spid="35"/>
                                        </p:tgtEl>
                                      </p:cBhvr>
                                    </p:animEffect>
                                  </p:childTnLst>
                                </p:cTn>
                              </p:par>
                              <p:par>
                                <p:cTn id="57" presetID="22" presetClass="entr" presetSubtype="8" fill="hold" grpId="0" nodeType="withEffect">
                                  <p:stCondLst>
                                    <p:cond delay="6500"/>
                                  </p:stCondLst>
                                  <p:childTnLst>
                                    <p:set>
                                      <p:cBhvr>
                                        <p:cTn id="58" dur="1" fill="hold">
                                          <p:stCondLst>
                                            <p:cond delay="0"/>
                                          </p:stCondLst>
                                        </p:cTn>
                                        <p:tgtEl>
                                          <p:spTgt spid="36"/>
                                        </p:tgtEl>
                                        <p:attrNameLst>
                                          <p:attrName>style.visibility</p:attrName>
                                        </p:attrNameLst>
                                      </p:cBhvr>
                                      <p:to>
                                        <p:strVal val="visible"/>
                                      </p:to>
                                    </p:set>
                                    <p:animEffect transition="in" filter="wipe(left)">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1" grpId="0"/>
      <p:bldP spid="32" grpId="0"/>
      <p:bldP spid="34" grpId="0"/>
      <p:bldP spid="35" grpId="0"/>
      <p:bldP spid="36" grpId="0"/>
      <p:bldP spid="37" grpId="0" animBg="1"/>
      <p:bldP spid="37" grpId="1" animBg="1"/>
      <p:bldP spid="38" grpId="0" animBg="1"/>
      <p:bldP spid="38" grpId="1" animBg="1"/>
      <p:bldP spid="39" grpId="0" animBg="1"/>
      <p:bldP spid="39" grpId="1" animBg="1"/>
      <p:bldP spid="40" grpId="0" animBg="1"/>
      <p:bldP spid="40" grpId="1" animBg="1"/>
      <p:bldP spid="4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txBox="1"/>
          <p:nvPr/>
        </p:nvSpPr>
        <p:spPr>
          <a:xfrm>
            <a:off x="867224" y="915566"/>
            <a:ext cx="2256285" cy="504056"/>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b="1" dirty="0">
                <a:solidFill>
                  <a:schemeClr val="accent1"/>
                </a:solidFill>
                <a:latin typeface="微软雅黑" panose="020B0503020204020204" pitchFamily="34" charset="-122"/>
                <a:ea typeface="微软雅黑" panose="020B0503020204020204" pitchFamily="34" charset="-122"/>
              </a:rPr>
              <a:t>前言</a:t>
            </a:r>
            <a:r>
              <a:rPr lang="en-US" altLang="zh-CN" b="1" dirty="0">
                <a:solidFill>
                  <a:schemeClr val="accent1"/>
                </a:solidFill>
                <a:latin typeface="微软雅黑" panose="020B0503020204020204" pitchFamily="34" charset="-122"/>
                <a:ea typeface="微软雅黑" panose="020B0503020204020204" pitchFamily="34" charset="-122"/>
              </a:rPr>
              <a:t>/</a:t>
            </a:r>
            <a:r>
              <a:rPr lang="en-US" altLang="zh-CN" sz="1800" b="1" dirty="0">
                <a:solidFill>
                  <a:schemeClr val="accent1"/>
                </a:solidFill>
                <a:latin typeface="微软雅黑" panose="020B0503020204020204" pitchFamily="34" charset="-122"/>
                <a:ea typeface="微软雅黑" panose="020B0503020204020204" pitchFamily="34" charset="-122"/>
              </a:rPr>
              <a:t>PREFACE</a:t>
            </a:r>
            <a:endParaRPr lang="en-GB" sz="1800" b="1" dirty="0">
              <a:solidFill>
                <a:schemeClr val="accent1"/>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899592" y="1923678"/>
            <a:ext cx="5832648" cy="1915160"/>
          </a:xfrm>
          <a:prstGeom prst="rect">
            <a:avLst/>
          </a:prstGeom>
          <a:noFill/>
        </p:spPr>
        <p:txBody>
          <a:bodyPr wrap="square" lIns="68584" tIns="34291" rIns="68584" bIns="34291" rtlCol="0">
            <a:spAutoFit/>
          </a:bodyPr>
          <a:lstStyle/>
          <a:p>
            <a:pPr algn="just" eaLnBrk="0" hangingPunct="0">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岁月流转，时光飞逝，转眼间</a:t>
            </a:r>
            <a:r>
              <a:rPr lang="en-US" altLang="zh-CN" sz="16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20XX</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年的工作又接近尾声。</a:t>
            </a:r>
          </a:p>
          <a:p>
            <a:pPr algn="just" eaLnBrk="0" hangingPunct="0">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回首过去一年的工作，经过全体领导及员工的共同努力，公司经营业绩保持良好，行业地位、社会形象日渐提升，各项工作全面发展。</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eaLnBrk="0" hangingPunct="0">
              <a:lnSpc>
                <a:spcPct val="150000"/>
              </a:lnSpc>
            </a:pP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新起点、新希望。站在</a:t>
            </a:r>
            <a:r>
              <a:rPr lang="en-US" altLang="zh-CN" sz="16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20XX</a:t>
            </a:r>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年的起点，我们将继承和发扬过去工作中存在的优点，汲取经验，摒弃不足，满怀信心，以更清醒的头脑、更旺盛的斗志、更奋发的姿态和更充沛的干劲，向我们的既定目标进发！</a:t>
            </a:r>
          </a:p>
        </p:txBody>
      </p:sp>
      <p:sp>
        <p:nvSpPr>
          <p:cNvPr id="11" name="Parallelogram 21"/>
          <p:cNvSpPr/>
          <p:nvPr/>
        </p:nvSpPr>
        <p:spPr>
          <a:xfrm>
            <a:off x="7136070" y="-2866"/>
            <a:ext cx="1658880" cy="3606733"/>
          </a:xfrm>
          <a:prstGeom prst="parallelogram">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arallelogram 22"/>
          <p:cNvSpPr/>
          <p:nvPr/>
        </p:nvSpPr>
        <p:spPr>
          <a:xfrm>
            <a:off x="7596336" y="1536767"/>
            <a:ext cx="1658880" cy="3606733"/>
          </a:xfrm>
          <a:prstGeom prst="parallelogram">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直接连接符 12"/>
          <p:cNvCxnSpPr/>
          <p:nvPr/>
        </p:nvCxnSpPr>
        <p:spPr>
          <a:xfrm>
            <a:off x="978872" y="1544039"/>
            <a:ext cx="5472608"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6152189" y="1077866"/>
            <a:ext cx="341135" cy="341756"/>
            <a:chOff x="6084168" y="1274820"/>
            <a:chExt cx="432048" cy="432834"/>
          </a:xfrm>
        </p:grpSpPr>
        <p:sp>
          <p:nvSpPr>
            <p:cNvPr id="27"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28"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29" name="组合 28"/>
          <p:cNvGrpSpPr/>
          <p:nvPr/>
        </p:nvGrpSpPr>
        <p:grpSpPr>
          <a:xfrm>
            <a:off x="5166969" y="1078093"/>
            <a:ext cx="341135" cy="341135"/>
            <a:chOff x="4788024" y="1275213"/>
            <a:chExt cx="432048" cy="432048"/>
          </a:xfrm>
        </p:grpSpPr>
        <p:sp>
          <p:nvSpPr>
            <p:cNvPr id="30"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1"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2" name="组合 31"/>
          <p:cNvGrpSpPr/>
          <p:nvPr/>
        </p:nvGrpSpPr>
        <p:grpSpPr>
          <a:xfrm>
            <a:off x="5670405" y="1077866"/>
            <a:ext cx="341755" cy="341756"/>
            <a:chOff x="5436096" y="1274820"/>
            <a:chExt cx="432833" cy="432834"/>
          </a:xfrm>
        </p:grpSpPr>
        <p:sp>
          <p:nvSpPr>
            <p:cNvPr id="33"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4"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5" name="组合 34"/>
          <p:cNvGrpSpPr/>
          <p:nvPr/>
        </p:nvGrpSpPr>
        <p:grpSpPr>
          <a:xfrm>
            <a:off x="4158237" y="1077866"/>
            <a:ext cx="341755" cy="341756"/>
            <a:chOff x="3491880" y="1274820"/>
            <a:chExt cx="432833" cy="432834"/>
          </a:xfrm>
        </p:grpSpPr>
        <p:sp>
          <p:nvSpPr>
            <p:cNvPr id="36"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7"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8" name="组合 37"/>
          <p:cNvGrpSpPr/>
          <p:nvPr/>
        </p:nvGrpSpPr>
        <p:grpSpPr>
          <a:xfrm>
            <a:off x="4662293" y="1077866"/>
            <a:ext cx="341755" cy="341756"/>
            <a:chOff x="4139952" y="1274820"/>
            <a:chExt cx="432833" cy="432834"/>
          </a:xfrm>
        </p:grpSpPr>
        <p:sp>
          <p:nvSpPr>
            <p:cNvPr id="39"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40"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dissolve">
                                      <p:cBhvr>
                                        <p:cTn id="16" dur="500"/>
                                        <p:tgtEl>
                                          <p:spTgt spid="4">
                                            <p:txEl>
                                              <p:pRg st="0" end="0"/>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 calcmode="lin" valueType="num">
                                      <p:cBhvr>
                                        <p:cTn id="24" dur="500" fill="hold"/>
                                        <p:tgtEl>
                                          <p:spTgt spid="35"/>
                                        </p:tgtEl>
                                        <p:attrNameLst>
                                          <p:attrName>ppt_w</p:attrName>
                                        </p:attrNameLst>
                                      </p:cBhvr>
                                      <p:tavLst>
                                        <p:tav tm="0">
                                          <p:val>
                                            <p:fltVal val="0"/>
                                          </p:val>
                                        </p:tav>
                                        <p:tav tm="100000">
                                          <p:val>
                                            <p:strVal val="#ppt_w"/>
                                          </p:val>
                                        </p:tav>
                                      </p:tavLst>
                                    </p:anim>
                                    <p:anim calcmode="lin" valueType="num">
                                      <p:cBhvr>
                                        <p:cTn id="25" dur="500" fill="hold"/>
                                        <p:tgtEl>
                                          <p:spTgt spid="35"/>
                                        </p:tgtEl>
                                        <p:attrNameLst>
                                          <p:attrName>ppt_h</p:attrName>
                                        </p:attrNameLst>
                                      </p:cBhvr>
                                      <p:tavLst>
                                        <p:tav tm="0">
                                          <p:val>
                                            <p:fltVal val="0"/>
                                          </p:val>
                                        </p:tav>
                                        <p:tav tm="100000">
                                          <p:val>
                                            <p:strVal val="#ppt_h"/>
                                          </p:val>
                                        </p:tav>
                                      </p:tavLst>
                                    </p:anim>
                                    <p:animEffect transition="in" filter="fade">
                                      <p:cBhvr>
                                        <p:cTn id="26" dur="500"/>
                                        <p:tgtEl>
                                          <p:spTgt spid="35"/>
                                        </p:tgtEl>
                                      </p:cBhvr>
                                    </p:animEffect>
                                  </p:childTnLst>
                                </p:cTn>
                              </p:par>
                              <p:par>
                                <p:cTn id="27" presetID="53" presetClass="entr" presetSubtype="16" fill="hold" nodeType="withEffect">
                                  <p:stCondLst>
                                    <p:cond delay="20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nodeType="withEffect">
                                  <p:stCondLst>
                                    <p:cond delay="40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childTnLst>
                                </p:cTn>
                              </p:par>
                              <p:par>
                                <p:cTn id="37" presetID="53" presetClass="entr" presetSubtype="16" fill="hold" nodeType="withEffect">
                                  <p:stCondLst>
                                    <p:cond delay="60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par>
                                <p:cTn id="42" presetID="53" presetClass="entr" presetSubtype="16" fill="hold" nodeType="withEffect">
                                  <p:stCondLst>
                                    <p:cond delay="800"/>
                                  </p:stCondLst>
                                  <p:childTnLst>
                                    <p:set>
                                      <p:cBhvr>
                                        <p:cTn id="43" dur="1" fill="hold">
                                          <p:stCondLst>
                                            <p:cond delay="0"/>
                                          </p:stCondLst>
                                        </p:cTn>
                                        <p:tgtEl>
                                          <p:spTgt spid="26"/>
                                        </p:tgtEl>
                                        <p:attrNameLst>
                                          <p:attrName>style.visibility</p:attrName>
                                        </p:attrNameLst>
                                      </p:cBhvr>
                                      <p:to>
                                        <p:strVal val="visible"/>
                                      </p:to>
                                    </p:set>
                                    <p:anim calcmode="lin" valueType="num">
                                      <p:cBhvr>
                                        <p:cTn id="44" dur="500" fill="hold"/>
                                        <p:tgtEl>
                                          <p:spTgt spid="26"/>
                                        </p:tgtEl>
                                        <p:attrNameLst>
                                          <p:attrName>ppt_w</p:attrName>
                                        </p:attrNameLst>
                                      </p:cBhvr>
                                      <p:tavLst>
                                        <p:tav tm="0">
                                          <p:val>
                                            <p:fltVal val="0"/>
                                          </p:val>
                                        </p:tav>
                                        <p:tav tm="100000">
                                          <p:val>
                                            <p:strVal val="#ppt_w"/>
                                          </p:val>
                                        </p:tav>
                                      </p:tavLst>
                                    </p:anim>
                                    <p:anim calcmode="lin" valueType="num">
                                      <p:cBhvr>
                                        <p:cTn id="45" dur="500" fill="hold"/>
                                        <p:tgtEl>
                                          <p:spTgt spid="26"/>
                                        </p:tgtEl>
                                        <p:attrNameLst>
                                          <p:attrName>ppt_h</p:attrName>
                                        </p:attrNameLst>
                                      </p:cBhvr>
                                      <p:tavLst>
                                        <p:tav tm="0">
                                          <p:val>
                                            <p:fltVal val="0"/>
                                          </p:val>
                                        </p:tav>
                                        <p:tav tm="100000">
                                          <p:val>
                                            <p:strVal val="#ppt_h"/>
                                          </p:val>
                                        </p:tav>
                                      </p:tavLst>
                                    </p:anim>
                                    <p:animEffect transition="in" filter="fade">
                                      <p:cBhvr>
                                        <p:cTn id="46" dur="500"/>
                                        <p:tgtEl>
                                          <p:spTgt spid="26"/>
                                        </p:tgtEl>
                                      </p:cBhvr>
                                    </p:animEffect>
                                  </p:childTnLst>
                                </p:cTn>
                              </p:par>
                            </p:childTnLst>
                          </p:cTn>
                        </p:par>
                        <p:par>
                          <p:cTn id="47" fill="hold">
                            <p:stCondLst>
                              <p:cond delay="2000"/>
                            </p:stCondLst>
                            <p:childTnLst>
                              <p:par>
                                <p:cTn id="48" presetID="22" presetClass="entr" presetSubtype="8" fill="hold" grpId="0" nodeType="afterEffect">
                                  <p:stCondLst>
                                    <p:cond delay="0"/>
                                  </p:stCondLst>
                                  <p:iterate type="lt">
                                    <p:tmPct val="30000"/>
                                  </p:iterate>
                                  <p:childTnLst>
                                    <p:set>
                                      <p:cBhvr>
                                        <p:cTn id="49" dur="1" fill="hold">
                                          <p:stCondLst>
                                            <p:cond delay="0"/>
                                          </p:stCondLst>
                                        </p:cTn>
                                        <p:tgtEl>
                                          <p:spTgt spid="5"/>
                                        </p:tgtEl>
                                        <p:attrNameLst>
                                          <p:attrName>style.visibility</p:attrName>
                                        </p:attrNameLst>
                                      </p:cBhvr>
                                      <p:to>
                                        <p:strVal val="visible"/>
                                      </p:to>
                                    </p:set>
                                    <p:animEffect transition="in" filter="wipe(left)">
                                      <p:cBhvr>
                                        <p:cTn id="50" dur="100"/>
                                        <p:tgtEl>
                                          <p:spTgt spid="5"/>
                                        </p:tgtEl>
                                      </p:cBhvr>
                                    </p:animEffect>
                                  </p:childTnLst>
                                </p:cTn>
                              </p:par>
                              <p:par>
                                <p:cTn id="51" presetID="36" presetClass="emph" presetSubtype="0" fill="hold" grpId="1" nodeType="withEffect">
                                  <p:stCondLst>
                                    <p:cond delay="0"/>
                                  </p:stCondLst>
                                  <p:iterate type="lt">
                                    <p:tmPct val="30000"/>
                                  </p:iterate>
                                  <p:childTnLst>
                                    <p:animScale>
                                      <p:cBhvr>
                                        <p:cTn id="52" dur="50" autoRev="1" fill="hold">
                                          <p:stCondLst>
                                            <p:cond delay="0"/>
                                          </p:stCondLst>
                                        </p:cTn>
                                        <p:tgtEl>
                                          <p:spTgt spid="5"/>
                                        </p:tgtEl>
                                      </p:cBhvr>
                                      <p:to x="80000" y="100000"/>
                                    </p:animScale>
                                    <p:anim by="(#ppt_w*0.10)" calcmode="lin" valueType="num">
                                      <p:cBhvr>
                                        <p:cTn id="53" dur="50" autoRev="1" fill="hold">
                                          <p:stCondLst>
                                            <p:cond delay="0"/>
                                          </p:stCondLst>
                                        </p:cTn>
                                        <p:tgtEl>
                                          <p:spTgt spid="5"/>
                                        </p:tgtEl>
                                        <p:attrNameLst>
                                          <p:attrName>ppt_x</p:attrName>
                                        </p:attrNameLst>
                                      </p:cBhvr>
                                    </p:anim>
                                    <p:anim by="(-#ppt_w*0.10)" calcmode="lin" valueType="num">
                                      <p:cBhvr>
                                        <p:cTn id="54" dur="50" autoRev="1" fill="hold">
                                          <p:stCondLst>
                                            <p:cond delay="0"/>
                                          </p:stCondLst>
                                        </p:cTn>
                                        <p:tgtEl>
                                          <p:spTgt spid="5"/>
                                        </p:tgtEl>
                                        <p:attrNameLst>
                                          <p:attrName>ppt_y</p:attrName>
                                        </p:attrNameLst>
                                      </p:cBhvr>
                                    </p:anim>
                                    <p:animRot by="-480000">
                                      <p:cBhvr>
                                        <p:cTn id="55" dur="50" autoRev="1"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5" grpId="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624"/>
          <p:cNvSpPr/>
          <p:nvPr/>
        </p:nvSpPr>
        <p:spPr>
          <a:xfrm>
            <a:off x="1999738" y="1647825"/>
            <a:ext cx="5196206" cy="2909888"/>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1730" y="16970"/>
                  <a:pt x="4055" y="13284"/>
                  <a:pt x="7055" y="10308"/>
                </a:cubicBezTo>
                <a:cubicBezTo>
                  <a:pt x="10098" y="7290"/>
                  <a:pt x="13901" y="4973"/>
                  <a:pt x="18380" y="2877"/>
                </a:cubicBezTo>
                <a:lnTo>
                  <a:pt x="18198" y="0"/>
                </a:lnTo>
                <a:lnTo>
                  <a:pt x="21600" y="4603"/>
                </a:lnTo>
                <a:lnTo>
                  <a:pt x="18924" y="11507"/>
                </a:lnTo>
                <a:lnTo>
                  <a:pt x="18743" y="8630"/>
                </a:lnTo>
                <a:cubicBezTo>
                  <a:pt x="14655" y="9764"/>
                  <a:pt x="11069" y="11155"/>
                  <a:pt x="8004" y="13185"/>
                </a:cubicBezTo>
                <a:cubicBezTo>
                  <a:pt x="4885" y="15251"/>
                  <a:pt x="2242" y="17999"/>
                  <a:pt x="0" y="21600"/>
                </a:cubicBezTo>
                <a:close/>
              </a:path>
            </a:pathLst>
          </a:custGeom>
          <a:solidFill>
            <a:schemeClr val="accent1"/>
          </a:solidFill>
          <a:ln w="12700">
            <a:miter lim="400000"/>
          </a:ln>
        </p:spPr>
        <p:txBody>
          <a:bodyPr lIns="0" tIns="0" rIns="0" bIns="0"/>
          <a:lstStyle/>
          <a:p>
            <a:pPr lvl="0"/>
            <a:endParaRPr sz="1300"/>
          </a:p>
        </p:txBody>
      </p:sp>
      <p:sp>
        <p:nvSpPr>
          <p:cNvPr id="3" name="Text Placeholder 3"/>
          <p:cNvSpPr txBox="1"/>
          <p:nvPr/>
        </p:nvSpPr>
        <p:spPr>
          <a:xfrm>
            <a:off x="507448" y="2951789"/>
            <a:ext cx="1564386" cy="306559"/>
          </a:xfrm>
          <a:prstGeom prst="rect">
            <a:avLst/>
          </a:prstGeom>
        </p:spPr>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4" name="Text Placeholder 4"/>
          <p:cNvSpPr txBox="1"/>
          <p:nvPr/>
        </p:nvSpPr>
        <p:spPr>
          <a:xfrm>
            <a:off x="579456" y="3257747"/>
            <a:ext cx="1500567" cy="46582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Shape 1626"/>
          <p:cNvSpPr/>
          <p:nvPr/>
        </p:nvSpPr>
        <p:spPr>
          <a:xfrm flipV="1">
            <a:off x="2386775" y="3111919"/>
            <a:ext cx="1" cy="1040216"/>
          </a:xfrm>
          <a:prstGeom prst="line">
            <a:avLst/>
          </a:prstGeom>
          <a:ln w="12700">
            <a:solidFill>
              <a:srgbClr val="A6AAA9"/>
            </a:solidFill>
            <a:miter lim="400000"/>
          </a:ln>
        </p:spPr>
        <p:txBody>
          <a:bodyPr lIns="19050" tIns="19050" rIns="19050" bIns="19050" anchor="ctr"/>
          <a:lstStyle/>
          <a:p>
            <a:pPr lvl="0"/>
            <a:endParaRPr sz="1300"/>
          </a:p>
        </p:txBody>
      </p:sp>
      <p:sp>
        <p:nvSpPr>
          <p:cNvPr id="6" name="Shape 1627"/>
          <p:cNvSpPr/>
          <p:nvPr/>
        </p:nvSpPr>
        <p:spPr>
          <a:xfrm flipV="1">
            <a:off x="3382967" y="1975933"/>
            <a:ext cx="1" cy="1477275"/>
          </a:xfrm>
          <a:prstGeom prst="line">
            <a:avLst/>
          </a:prstGeom>
          <a:ln w="12700">
            <a:solidFill>
              <a:srgbClr val="A6AAA9"/>
            </a:solidFill>
            <a:miter lim="400000"/>
          </a:ln>
        </p:spPr>
        <p:txBody>
          <a:bodyPr lIns="19050" tIns="19050" rIns="19050" bIns="19050" anchor="ctr"/>
          <a:lstStyle/>
          <a:p>
            <a:pPr lvl="0"/>
            <a:endParaRPr sz="1300"/>
          </a:p>
        </p:txBody>
      </p:sp>
      <p:sp>
        <p:nvSpPr>
          <p:cNvPr id="7" name="Shape 1628"/>
          <p:cNvSpPr/>
          <p:nvPr/>
        </p:nvSpPr>
        <p:spPr>
          <a:xfrm flipV="1">
            <a:off x="4343418" y="1472577"/>
            <a:ext cx="1" cy="1537162"/>
          </a:xfrm>
          <a:prstGeom prst="line">
            <a:avLst/>
          </a:prstGeom>
          <a:ln w="12700">
            <a:solidFill>
              <a:srgbClr val="A6AAA9"/>
            </a:solidFill>
            <a:miter lim="400000"/>
          </a:ln>
        </p:spPr>
        <p:txBody>
          <a:bodyPr lIns="19050" tIns="19050" rIns="19050" bIns="19050" anchor="ctr"/>
          <a:lstStyle/>
          <a:p>
            <a:pPr lvl="0"/>
            <a:endParaRPr sz="1300"/>
          </a:p>
        </p:txBody>
      </p:sp>
      <p:sp>
        <p:nvSpPr>
          <p:cNvPr id="8" name="Shape 1629"/>
          <p:cNvSpPr/>
          <p:nvPr/>
        </p:nvSpPr>
        <p:spPr>
          <a:xfrm flipV="1">
            <a:off x="5689110" y="2592413"/>
            <a:ext cx="1" cy="1020713"/>
          </a:xfrm>
          <a:prstGeom prst="line">
            <a:avLst/>
          </a:prstGeom>
          <a:ln w="12700">
            <a:solidFill>
              <a:srgbClr val="A6AAA9"/>
            </a:solidFill>
            <a:miter lim="400000"/>
          </a:ln>
        </p:spPr>
        <p:txBody>
          <a:bodyPr lIns="19050" tIns="19050" rIns="19050" bIns="19050" anchor="ctr"/>
          <a:lstStyle/>
          <a:p>
            <a:pPr lvl="0"/>
            <a:endParaRPr sz="1300"/>
          </a:p>
        </p:txBody>
      </p:sp>
      <p:sp>
        <p:nvSpPr>
          <p:cNvPr id="9" name="Shape 1630"/>
          <p:cNvSpPr/>
          <p:nvPr/>
        </p:nvSpPr>
        <p:spPr>
          <a:xfrm>
            <a:off x="2228247" y="2954713"/>
            <a:ext cx="317057" cy="31705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10" name="Shape 1636"/>
          <p:cNvSpPr/>
          <p:nvPr/>
        </p:nvSpPr>
        <p:spPr>
          <a:xfrm>
            <a:off x="3221931" y="1802836"/>
            <a:ext cx="317058" cy="317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11" name="Shape 1642"/>
          <p:cNvSpPr/>
          <p:nvPr/>
        </p:nvSpPr>
        <p:spPr>
          <a:xfrm>
            <a:off x="4187009" y="1174572"/>
            <a:ext cx="317058" cy="31705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12" name="Shape 1648"/>
          <p:cNvSpPr/>
          <p:nvPr/>
        </p:nvSpPr>
        <p:spPr>
          <a:xfrm>
            <a:off x="5529248" y="3484845"/>
            <a:ext cx="317058" cy="31705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13" name="Shape 1653"/>
          <p:cNvSpPr/>
          <p:nvPr/>
        </p:nvSpPr>
        <p:spPr>
          <a:xfrm>
            <a:off x="2343445" y="4114971"/>
            <a:ext cx="86660" cy="8666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14" name="Shape 1654"/>
          <p:cNvSpPr/>
          <p:nvPr/>
        </p:nvSpPr>
        <p:spPr>
          <a:xfrm>
            <a:off x="3315555" y="3387638"/>
            <a:ext cx="134823" cy="13482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15" name="Shape 1655"/>
          <p:cNvSpPr/>
          <p:nvPr/>
        </p:nvSpPr>
        <p:spPr>
          <a:xfrm>
            <a:off x="4256766" y="2925803"/>
            <a:ext cx="173305" cy="1733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16" name="Shape 1656"/>
          <p:cNvSpPr/>
          <p:nvPr/>
        </p:nvSpPr>
        <p:spPr>
          <a:xfrm>
            <a:off x="5579617" y="2487379"/>
            <a:ext cx="214313" cy="2143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12700">
            <a:miter lim="400000"/>
          </a:ln>
        </p:spPr>
        <p:txBody>
          <a:bodyPr lIns="0" tIns="0" rIns="0" bIns="0"/>
          <a:lstStyle/>
          <a:p>
            <a:pPr lvl="0"/>
            <a:endParaRPr sz="1300"/>
          </a:p>
        </p:txBody>
      </p:sp>
      <p:sp>
        <p:nvSpPr>
          <p:cNvPr id="18" name="Text Placeholder 3"/>
          <p:cNvSpPr txBox="1"/>
          <p:nvPr/>
        </p:nvSpPr>
        <p:spPr>
          <a:xfrm>
            <a:off x="1371545" y="1812023"/>
            <a:ext cx="1687871"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19" name="Text Placeholder 4"/>
          <p:cNvSpPr txBox="1"/>
          <p:nvPr/>
        </p:nvSpPr>
        <p:spPr>
          <a:xfrm>
            <a:off x="1337990" y="2114409"/>
            <a:ext cx="1689738" cy="465821"/>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Text Placeholder 3"/>
          <p:cNvSpPr txBox="1"/>
          <p:nvPr/>
        </p:nvSpPr>
        <p:spPr>
          <a:xfrm>
            <a:off x="4660474" y="1196615"/>
            <a:ext cx="1391589"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21" name="Text Placeholder 4"/>
          <p:cNvSpPr txBox="1"/>
          <p:nvPr/>
        </p:nvSpPr>
        <p:spPr>
          <a:xfrm>
            <a:off x="4650358" y="1498061"/>
            <a:ext cx="1401705" cy="465821"/>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Text Placeholder 3"/>
          <p:cNvSpPr txBox="1"/>
          <p:nvPr/>
        </p:nvSpPr>
        <p:spPr>
          <a:xfrm>
            <a:off x="6004376" y="3505575"/>
            <a:ext cx="1390717" cy="30655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23" name="Text Placeholder 4"/>
          <p:cNvSpPr txBox="1"/>
          <p:nvPr/>
        </p:nvSpPr>
        <p:spPr>
          <a:xfrm>
            <a:off x="5980056" y="3801664"/>
            <a:ext cx="1689738" cy="465821"/>
          </a:xfrm>
          <a:prstGeom prst="rect">
            <a:avLst/>
          </a:prstGeom>
        </p:spPr>
        <p:txBody>
          <a:bodyPr vert="horz" lIns="0" tIns="0" rIns="0" bIns="0" rtlCol="0">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Text Placeholder 4"/>
          <p:cNvSpPr txBox="1"/>
          <p:nvPr/>
        </p:nvSpPr>
        <p:spPr>
          <a:xfrm>
            <a:off x="2290347" y="3007902"/>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100" dirty="0">
                <a:solidFill>
                  <a:srgbClr val="FCFCFC"/>
                </a:solidFill>
                <a:latin typeface="微软雅黑" panose="020B0503020204020204" pitchFamily="34" charset="-122"/>
                <a:ea typeface="微软雅黑" panose="020B0503020204020204" pitchFamily="34" charset="-122"/>
              </a:rPr>
              <a:t>01</a:t>
            </a:r>
          </a:p>
        </p:txBody>
      </p:sp>
      <p:sp>
        <p:nvSpPr>
          <p:cNvPr id="25" name="Text Placeholder 4"/>
          <p:cNvSpPr txBox="1"/>
          <p:nvPr/>
        </p:nvSpPr>
        <p:spPr>
          <a:xfrm>
            <a:off x="3284033" y="1845469"/>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100" dirty="0">
                <a:solidFill>
                  <a:srgbClr val="FCFCFC"/>
                </a:solidFill>
                <a:latin typeface="微软雅黑" panose="020B0503020204020204" pitchFamily="34" charset="-122"/>
                <a:ea typeface="微软雅黑" panose="020B0503020204020204" pitchFamily="34" charset="-122"/>
              </a:rPr>
              <a:t>02</a:t>
            </a:r>
          </a:p>
        </p:txBody>
      </p:sp>
      <p:sp>
        <p:nvSpPr>
          <p:cNvPr id="26" name="Text Placeholder 4"/>
          <p:cNvSpPr txBox="1"/>
          <p:nvPr/>
        </p:nvSpPr>
        <p:spPr>
          <a:xfrm>
            <a:off x="4251948" y="1217207"/>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100" dirty="0">
                <a:solidFill>
                  <a:srgbClr val="FCFCFC"/>
                </a:solidFill>
                <a:latin typeface="微软雅黑" panose="020B0503020204020204" pitchFamily="34" charset="-122"/>
                <a:ea typeface="微软雅黑" panose="020B0503020204020204" pitchFamily="34" charset="-122"/>
              </a:rPr>
              <a:t>03</a:t>
            </a:r>
          </a:p>
        </p:txBody>
      </p:sp>
      <p:sp>
        <p:nvSpPr>
          <p:cNvPr id="27" name="Text Placeholder 4"/>
          <p:cNvSpPr txBox="1"/>
          <p:nvPr/>
        </p:nvSpPr>
        <p:spPr>
          <a:xfrm>
            <a:off x="5591350" y="3542960"/>
            <a:ext cx="192855" cy="231789"/>
          </a:xfrm>
          <a:prstGeom prst="rect">
            <a:avLst/>
          </a:prstGeom>
        </p:spPr>
        <p:txBody>
          <a:bodyPr vert="horz" lIns="0" tIns="0" rIns="0" bIns="0" rtlCol="0" anchor="ctr">
            <a:norm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id-ID" sz="1100" dirty="0">
                <a:solidFill>
                  <a:srgbClr val="FCFCFC"/>
                </a:solidFill>
                <a:latin typeface="微软雅黑" panose="020B0503020204020204" pitchFamily="34" charset="-122"/>
                <a:ea typeface="微软雅黑" panose="020B0503020204020204" pitchFamily="34" charset="-122"/>
              </a:rPr>
              <a:t>04</a:t>
            </a:r>
          </a:p>
        </p:txBody>
      </p:sp>
      <p:sp>
        <p:nvSpPr>
          <p:cNvPr id="28" name="Shape 1625"/>
          <p:cNvSpPr/>
          <p:nvPr/>
        </p:nvSpPr>
        <p:spPr>
          <a:xfrm>
            <a:off x="7276200" y="1603542"/>
            <a:ext cx="1040216" cy="10402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a:miter lim="400000"/>
          </a:ln>
        </p:spPr>
        <p:txBody>
          <a:bodyPr lIns="0" tIns="0" rIns="0" bIns="0"/>
          <a:lstStyle/>
          <a:p>
            <a:pPr lvl="0"/>
            <a:endParaRPr sz="1300"/>
          </a:p>
        </p:txBody>
      </p:sp>
      <p:sp>
        <p:nvSpPr>
          <p:cNvPr id="29" name="Shape 1657"/>
          <p:cNvSpPr/>
          <p:nvPr/>
        </p:nvSpPr>
        <p:spPr>
          <a:xfrm>
            <a:off x="7641329" y="1743566"/>
            <a:ext cx="310148" cy="317057"/>
          </a:xfrm>
          <a:custGeom>
            <a:avLst/>
            <a:gdLst/>
            <a:ahLst/>
            <a:cxnLst>
              <a:cxn ang="0">
                <a:pos x="wd2" y="hd2"/>
              </a:cxn>
              <a:cxn ang="5400000">
                <a:pos x="wd2" y="hd2"/>
              </a:cxn>
              <a:cxn ang="10800000">
                <a:pos x="wd2" y="hd2"/>
              </a:cxn>
              <a:cxn ang="16200000">
                <a:pos x="wd2" y="hd2"/>
              </a:cxn>
            </a:cxnLst>
            <a:rect l="0" t="0" r="r" b="b"/>
            <a:pathLst>
              <a:path w="21600" h="21600" extrusionOk="0">
                <a:moveTo>
                  <a:pt x="1735" y="3821"/>
                </a:moveTo>
                <a:lnTo>
                  <a:pt x="4745" y="3821"/>
                </a:lnTo>
                <a:cubicBezTo>
                  <a:pt x="4832" y="6659"/>
                  <a:pt x="5371" y="8569"/>
                  <a:pt x="6052" y="9978"/>
                </a:cubicBezTo>
                <a:cubicBezTo>
                  <a:pt x="3968" y="8590"/>
                  <a:pt x="2022" y="6988"/>
                  <a:pt x="1735" y="3821"/>
                </a:cubicBezTo>
                <a:close/>
                <a:moveTo>
                  <a:pt x="10800" y="1439"/>
                </a:moveTo>
                <a:cubicBezTo>
                  <a:pt x="14079" y="1438"/>
                  <a:pt x="15359" y="2749"/>
                  <a:pt x="15358" y="3236"/>
                </a:cubicBezTo>
                <a:cubicBezTo>
                  <a:pt x="15358" y="3725"/>
                  <a:pt x="14080" y="5035"/>
                  <a:pt x="10800" y="5038"/>
                </a:cubicBezTo>
                <a:cubicBezTo>
                  <a:pt x="7521" y="5035"/>
                  <a:pt x="6242" y="3725"/>
                  <a:pt x="6242" y="3236"/>
                </a:cubicBezTo>
                <a:cubicBezTo>
                  <a:pt x="6241" y="2749"/>
                  <a:pt x="7521" y="1438"/>
                  <a:pt x="10800" y="1439"/>
                </a:cubicBezTo>
                <a:close/>
                <a:moveTo>
                  <a:pt x="15548" y="9978"/>
                </a:moveTo>
                <a:cubicBezTo>
                  <a:pt x="16230" y="8569"/>
                  <a:pt x="16768" y="6659"/>
                  <a:pt x="16855" y="3821"/>
                </a:cubicBezTo>
                <a:lnTo>
                  <a:pt x="19866" y="3821"/>
                </a:lnTo>
                <a:cubicBezTo>
                  <a:pt x="19580" y="6988"/>
                  <a:pt x="17632" y="8590"/>
                  <a:pt x="15548" y="9978"/>
                </a:cubicBezTo>
                <a:close/>
                <a:moveTo>
                  <a:pt x="12216" y="15911"/>
                </a:moveTo>
                <a:cubicBezTo>
                  <a:pt x="12216" y="14207"/>
                  <a:pt x="13537" y="13266"/>
                  <a:pt x="15690" y="11871"/>
                </a:cubicBezTo>
                <a:cubicBezTo>
                  <a:pt x="18323" y="10163"/>
                  <a:pt x="21600" y="8040"/>
                  <a:pt x="21600" y="2998"/>
                </a:cubicBezTo>
                <a:cubicBezTo>
                  <a:pt x="21600" y="2544"/>
                  <a:pt x="21220" y="2177"/>
                  <a:pt x="20750" y="2177"/>
                </a:cubicBezTo>
                <a:lnTo>
                  <a:pt x="16635" y="2177"/>
                </a:lnTo>
                <a:cubicBezTo>
                  <a:pt x="16053" y="1125"/>
                  <a:pt x="14320" y="0"/>
                  <a:pt x="10800" y="0"/>
                </a:cubicBezTo>
                <a:cubicBezTo>
                  <a:pt x="7281" y="0"/>
                  <a:pt x="5547" y="1125"/>
                  <a:pt x="4966" y="2177"/>
                </a:cubicBezTo>
                <a:lnTo>
                  <a:pt x="850" y="2177"/>
                </a:lnTo>
                <a:cubicBezTo>
                  <a:pt x="380" y="2177"/>
                  <a:pt x="0" y="2544"/>
                  <a:pt x="0" y="2998"/>
                </a:cubicBezTo>
                <a:cubicBezTo>
                  <a:pt x="0" y="8040"/>
                  <a:pt x="3277" y="10163"/>
                  <a:pt x="5912" y="11871"/>
                </a:cubicBezTo>
                <a:cubicBezTo>
                  <a:pt x="8065" y="13266"/>
                  <a:pt x="9384" y="14207"/>
                  <a:pt x="9384" y="15911"/>
                </a:cubicBezTo>
                <a:lnTo>
                  <a:pt x="9384" y="17450"/>
                </a:lnTo>
                <a:cubicBezTo>
                  <a:pt x="7122" y="17696"/>
                  <a:pt x="5461" y="18514"/>
                  <a:pt x="5461" y="19487"/>
                </a:cubicBezTo>
                <a:cubicBezTo>
                  <a:pt x="5461" y="20654"/>
                  <a:pt x="7851" y="21600"/>
                  <a:pt x="10800" y="21600"/>
                </a:cubicBezTo>
                <a:cubicBezTo>
                  <a:pt x="13749" y="21600"/>
                  <a:pt x="16139" y="20654"/>
                  <a:pt x="16139" y="19487"/>
                </a:cubicBezTo>
                <a:cubicBezTo>
                  <a:pt x="16139" y="18514"/>
                  <a:pt x="14478" y="17696"/>
                  <a:pt x="12216" y="17450"/>
                </a:cubicBezTo>
                <a:cubicBezTo>
                  <a:pt x="12216" y="17450"/>
                  <a:pt x="12216" y="15911"/>
                  <a:pt x="12216" y="15911"/>
                </a:cubicBezTo>
                <a:close/>
              </a:path>
            </a:pathLst>
          </a:custGeom>
          <a:solidFill>
            <a:schemeClr val="bg1"/>
          </a:solidFill>
          <a:ln w="12700">
            <a:miter lim="400000"/>
          </a:ln>
        </p:spPr>
        <p:txBody>
          <a:bodyPr lIns="0" tIns="0" rIns="0" bIns="0" anchor="ctr"/>
          <a:lstStyle/>
          <a:p>
            <a:pPr lvl="0"/>
            <a:endParaRPr sz="1300"/>
          </a:p>
        </p:txBody>
      </p:sp>
      <p:sp>
        <p:nvSpPr>
          <p:cNvPr id="30" name="Text Placeholder 3"/>
          <p:cNvSpPr txBox="1"/>
          <p:nvPr/>
        </p:nvSpPr>
        <p:spPr>
          <a:xfrm>
            <a:off x="7407388" y="2103606"/>
            <a:ext cx="765012" cy="306559"/>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00" b="1" dirty="0">
                <a:solidFill>
                  <a:schemeClr val="bg1"/>
                </a:solidFill>
                <a:latin typeface="微软雅黑" panose="020B0503020204020204" pitchFamily="34" charset="-122"/>
                <a:ea typeface="微软雅黑" panose="020B0503020204020204" pitchFamily="34" charset="-122"/>
              </a:rPr>
              <a:t>输入文本</a:t>
            </a:r>
            <a:endParaRPr lang="id-ID" sz="1400" b="1" dirty="0">
              <a:solidFill>
                <a:schemeClr val="bg1"/>
              </a:solidFill>
              <a:latin typeface="微软雅黑" panose="020B0503020204020204" pitchFamily="34" charset="-122"/>
              <a:ea typeface="微软雅黑" panose="020B0503020204020204" pitchFamily="34" charset="-122"/>
            </a:endParaRPr>
          </a:p>
        </p:txBody>
      </p:sp>
      <p:sp>
        <p:nvSpPr>
          <p:cNvPr id="32"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500"/>
                                        <p:tgtEl>
                                          <p:spTgt spid="2"/>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1850"/>
                            </p:stCondLst>
                            <p:childTnLst>
                              <p:par>
                                <p:cTn id="21" presetID="2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par>
                          <p:cTn id="24" fill="hold">
                            <p:stCondLst>
                              <p:cond delay="2350"/>
                            </p:stCondLst>
                            <p:childTnLst>
                              <p:par>
                                <p:cTn id="25" presetID="53"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500" fill="hold"/>
                                        <p:tgtEl>
                                          <p:spTgt spid="24"/>
                                        </p:tgtEl>
                                        <p:attrNameLst>
                                          <p:attrName>ppt_w</p:attrName>
                                        </p:attrNameLst>
                                      </p:cBhvr>
                                      <p:tavLst>
                                        <p:tav tm="0">
                                          <p:val>
                                            <p:fltVal val="0"/>
                                          </p:val>
                                        </p:tav>
                                        <p:tav tm="100000">
                                          <p:val>
                                            <p:strVal val="#ppt_w"/>
                                          </p:val>
                                        </p:tav>
                                      </p:tavLst>
                                    </p:anim>
                                    <p:anim calcmode="lin" valueType="num">
                                      <p:cBhvr>
                                        <p:cTn id="33" dur="500" fill="hold"/>
                                        <p:tgtEl>
                                          <p:spTgt spid="24"/>
                                        </p:tgtEl>
                                        <p:attrNameLst>
                                          <p:attrName>ppt_h</p:attrName>
                                        </p:attrNameLst>
                                      </p:cBhvr>
                                      <p:tavLst>
                                        <p:tav tm="0">
                                          <p:val>
                                            <p:fltVal val="0"/>
                                          </p:val>
                                        </p:tav>
                                        <p:tav tm="100000">
                                          <p:val>
                                            <p:strVal val="#ppt_h"/>
                                          </p:val>
                                        </p:tav>
                                      </p:tavLst>
                                    </p:anim>
                                    <p:animEffect transition="in" filter="fade">
                                      <p:cBhvr>
                                        <p:cTn id="34" dur="500"/>
                                        <p:tgtEl>
                                          <p:spTgt spid="24"/>
                                        </p:tgtEl>
                                      </p:cBhvr>
                                    </p:animEffect>
                                  </p:childTnLst>
                                </p:cTn>
                              </p:par>
                            </p:childTnLst>
                          </p:cTn>
                        </p:par>
                        <p:par>
                          <p:cTn id="35" fill="hold">
                            <p:stCondLst>
                              <p:cond delay="2850"/>
                            </p:stCondLst>
                            <p:childTnLst>
                              <p:par>
                                <p:cTn id="36" presetID="18" presetClass="entr" presetSubtype="12" fill="hold" grpId="0" nodeType="afterEffect">
                                  <p:stCondLst>
                                    <p:cond delay="0"/>
                                  </p:stCondLst>
                                  <p:childTnLst>
                                    <p:set>
                                      <p:cBhvr>
                                        <p:cTn id="37" dur="1" fill="hold">
                                          <p:stCondLst>
                                            <p:cond delay="0"/>
                                          </p:stCondLst>
                                        </p:cTn>
                                        <p:tgtEl>
                                          <p:spTgt spid="3">
                                            <p:txEl>
                                              <p:pRg st="0" end="0"/>
                                            </p:txEl>
                                          </p:spTgt>
                                        </p:tgtEl>
                                        <p:attrNameLst>
                                          <p:attrName>style.visibility</p:attrName>
                                        </p:attrNameLst>
                                      </p:cBhvr>
                                      <p:to>
                                        <p:strVal val="visible"/>
                                      </p:to>
                                    </p:set>
                                    <p:animEffect transition="in" filter="strips(downLeft)">
                                      <p:cBhvr>
                                        <p:cTn id="38" dur="500"/>
                                        <p:tgtEl>
                                          <p:spTgt spid="3">
                                            <p:txEl>
                                              <p:pRg st="0" end="0"/>
                                            </p:txEl>
                                          </p:spTgt>
                                        </p:tgtEl>
                                      </p:cBhvr>
                                    </p:animEffect>
                                  </p:childTnLst>
                                </p:cTn>
                              </p:par>
                              <p:par>
                                <p:cTn id="39" presetID="18" presetClass="entr" presetSubtype="12" fill="hold" grpId="0" nodeType="withEffect">
                                  <p:stCondLst>
                                    <p:cond delay="0"/>
                                  </p:stCondLst>
                                  <p:childTnLst>
                                    <p:set>
                                      <p:cBhvr>
                                        <p:cTn id="40" dur="1" fill="hold">
                                          <p:stCondLst>
                                            <p:cond delay="0"/>
                                          </p:stCondLst>
                                        </p:cTn>
                                        <p:tgtEl>
                                          <p:spTgt spid="4">
                                            <p:txEl>
                                              <p:pRg st="0" end="0"/>
                                            </p:txEl>
                                          </p:spTgt>
                                        </p:tgtEl>
                                        <p:attrNameLst>
                                          <p:attrName>style.visibility</p:attrName>
                                        </p:attrNameLst>
                                      </p:cBhvr>
                                      <p:to>
                                        <p:strVal val="visible"/>
                                      </p:to>
                                    </p:set>
                                    <p:animEffect transition="in" filter="strips(downLeft)">
                                      <p:cBhvr>
                                        <p:cTn id="41" dur="500"/>
                                        <p:tgtEl>
                                          <p:spTgt spid="4">
                                            <p:txEl>
                                              <p:pRg st="0" end="0"/>
                                            </p:txEl>
                                          </p:spTgt>
                                        </p:tgtEl>
                                      </p:cBhvr>
                                    </p:animEffect>
                                  </p:childTnLst>
                                </p:cTn>
                              </p:par>
                            </p:childTnLst>
                          </p:cTn>
                        </p:par>
                        <p:par>
                          <p:cTn id="42" fill="hold">
                            <p:stCondLst>
                              <p:cond delay="3350"/>
                            </p:stCondLst>
                            <p:childTnLst>
                              <p:par>
                                <p:cTn id="43" presetID="10"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500"/>
                                        <p:tgtEl>
                                          <p:spTgt spid="14"/>
                                        </p:tgtEl>
                                      </p:cBhvr>
                                    </p:animEffect>
                                  </p:childTnLst>
                                </p:cTn>
                              </p:par>
                            </p:childTnLst>
                          </p:cTn>
                        </p:par>
                        <p:par>
                          <p:cTn id="46" fill="hold">
                            <p:stCondLst>
                              <p:cond delay="3850"/>
                            </p:stCondLst>
                            <p:childTnLst>
                              <p:par>
                                <p:cTn id="47" presetID="22" presetClass="entr" presetSubtype="4"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down)">
                                      <p:cBhvr>
                                        <p:cTn id="49" dur="500"/>
                                        <p:tgtEl>
                                          <p:spTgt spid="6"/>
                                        </p:tgtEl>
                                      </p:cBhvr>
                                    </p:animEffect>
                                  </p:childTnLst>
                                </p:cTn>
                              </p:par>
                            </p:childTnLst>
                          </p:cTn>
                        </p:par>
                        <p:par>
                          <p:cTn id="50" fill="hold">
                            <p:stCondLst>
                              <p:cond delay="4350"/>
                            </p:stCondLst>
                            <p:childTnLst>
                              <p:par>
                                <p:cTn id="51" presetID="53" presetClass="entr" presetSubtype="16" fill="hold" grpId="0" nodeType="after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fltVal val="0"/>
                                          </p:val>
                                        </p:tav>
                                        <p:tav tm="100000">
                                          <p:val>
                                            <p:strVal val="#ppt_h"/>
                                          </p:val>
                                        </p:tav>
                                      </p:tavLst>
                                    </p:anim>
                                    <p:animEffect transition="in" filter="fade">
                                      <p:cBhvr>
                                        <p:cTn id="55" dur="500"/>
                                        <p:tgtEl>
                                          <p:spTgt spid="10"/>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500" fill="hold"/>
                                        <p:tgtEl>
                                          <p:spTgt spid="25"/>
                                        </p:tgtEl>
                                        <p:attrNameLst>
                                          <p:attrName>ppt_w</p:attrName>
                                        </p:attrNameLst>
                                      </p:cBhvr>
                                      <p:tavLst>
                                        <p:tav tm="0">
                                          <p:val>
                                            <p:fltVal val="0"/>
                                          </p:val>
                                        </p:tav>
                                        <p:tav tm="100000">
                                          <p:val>
                                            <p:strVal val="#ppt_w"/>
                                          </p:val>
                                        </p:tav>
                                      </p:tavLst>
                                    </p:anim>
                                    <p:anim calcmode="lin" valueType="num">
                                      <p:cBhvr>
                                        <p:cTn id="59" dur="500" fill="hold"/>
                                        <p:tgtEl>
                                          <p:spTgt spid="25"/>
                                        </p:tgtEl>
                                        <p:attrNameLst>
                                          <p:attrName>ppt_h</p:attrName>
                                        </p:attrNameLst>
                                      </p:cBhvr>
                                      <p:tavLst>
                                        <p:tav tm="0">
                                          <p:val>
                                            <p:fltVal val="0"/>
                                          </p:val>
                                        </p:tav>
                                        <p:tav tm="100000">
                                          <p:val>
                                            <p:strVal val="#ppt_h"/>
                                          </p:val>
                                        </p:tav>
                                      </p:tavLst>
                                    </p:anim>
                                    <p:animEffect transition="in" filter="fade">
                                      <p:cBhvr>
                                        <p:cTn id="60" dur="500"/>
                                        <p:tgtEl>
                                          <p:spTgt spid="25"/>
                                        </p:tgtEl>
                                      </p:cBhvr>
                                    </p:animEffect>
                                  </p:childTnLst>
                                </p:cTn>
                              </p:par>
                            </p:childTnLst>
                          </p:cTn>
                        </p:par>
                        <p:par>
                          <p:cTn id="61" fill="hold">
                            <p:stCondLst>
                              <p:cond delay="4850"/>
                            </p:stCondLst>
                            <p:childTnLst>
                              <p:par>
                                <p:cTn id="62" presetID="18" presetClass="entr" presetSubtype="1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strips(downLeft)">
                                      <p:cBhvr>
                                        <p:cTn id="64" dur="500"/>
                                        <p:tgtEl>
                                          <p:spTgt spid="18"/>
                                        </p:tgtEl>
                                      </p:cBhvr>
                                    </p:animEffect>
                                  </p:childTnLst>
                                </p:cTn>
                              </p:par>
                              <p:par>
                                <p:cTn id="65" presetID="18" presetClass="entr" presetSubtype="12" fill="hold" grpId="0" nodeType="with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strips(downLeft)">
                                      <p:cBhvr>
                                        <p:cTn id="67" dur="500"/>
                                        <p:tgtEl>
                                          <p:spTgt spid="19"/>
                                        </p:tgtEl>
                                      </p:cBhvr>
                                    </p:animEffect>
                                  </p:childTnLst>
                                </p:cTn>
                              </p:par>
                            </p:childTnLst>
                          </p:cTn>
                        </p:par>
                        <p:par>
                          <p:cTn id="68" fill="hold">
                            <p:stCondLst>
                              <p:cond delay="5350"/>
                            </p:stCondLst>
                            <p:childTnLst>
                              <p:par>
                                <p:cTn id="69" presetID="10" presetClass="entr" presetSubtype="0"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fade">
                                      <p:cBhvr>
                                        <p:cTn id="71" dur="500"/>
                                        <p:tgtEl>
                                          <p:spTgt spid="15"/>
                                        </p:tgtEl>
                                      </p:cBhvr>
                                    </p:animEffect>
                                  </p:childTnLst>
                                </p:cTn>
                              </p:par>
                            </p:childTnLst>
                          </p:cTn>
                        </p:par>
                        <p:par>
                          <p:cTn id="72" fill="hold">
                            <p:stCondLst>
                              <p:cond delay="5850"/>
                            </p:stCondLst>
                            <p:childTnLst>
                              <p:par>
                                <p:cTn id="73" presetID="22" presetClass="entr" presetSubtype="4" fill="hold" grpId="0" nodeType="afterEffect">
                                  <p:stCondLst>
                                    <p:cond delay="0"/>
                                  </p:stCondLst>
                                  <p:childTnLst>
                                    <p:set>
                                      <p:cBhvr>
                                        <p:cTn id="74" dur="1" fill="hold">
                                          <p:stCondLst>
                                            <p:cond delay="0"/>
                                          </p:stCondLst>
                                        </p:cTn>
                                        <p:tgtEl>
                                          <p:spTgt spid="7"/>
                                        </p:tgtEl>
                                        <p:attrNameLst>
                                          <p:attrName>style.visibility</p:attrName>
                                        </p:attrNameLst>
                                      </p:cBhvr>
                                      <p:to>
                                        <p:strVal val="visible"/>
                                      </p:to>
                                    </p:set>
                                    <p:animEffect transition="in" filter="wipe(down)">
                                      <p:cBhvr>
                                        <p:cTn id="75" dur="500"/>
                                        <p:tgtEl>
                                          <p:spTgt spid="7"/>
                                        </p:tgtEl>
                                      </p:cBhvr>
                                    </p:animEffect>
                                  </p:childTnLst>
                                </p:cTn>
                              </p:par>
                            </p:childTnLst>
                          </p:cTn>
                        </p:par>
                        <p:par>
                          <p:cTn id="76" fill="hold">
                            <p:stCondLst>
                              <p:cond delay="6350"/>
                            </p:stCondLst>
                            <p:childTnLst>
                              <p:par>
                                <p:cTn id="77" presetID="53" presetClass="entr" presetSubtype="16"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 calcmode="lin" valueType="num">
                                      <p:cBhvr>
                                        <p:cTn id="79" dur="500" fill="hold"/>
                                        <p:tgtEl>
                                          <p:spTgt spid="11"/>
                                        </p:tgtEl>
                                        <p:attrNameLst>
                                          <p:attrName>ppt_w</p:attrName>
                                        </p:attrNameLst>
                                      </p:cBhvr>
                                      <p:tavLst>
                                        <p:tav tm="0">
                                          <p:val>
                                            <p:fltVal val="0"/>
                                          </p:val>
                                        </p:tav>
                                        <p:tav tm="100000">
                                          <p:val>
                                            <p:strVal val="#ppt_w"/>
                                          </p:val>
                                        </p:tav>
                                      </p:tavLst>
                                    </p:anim>
                                    <p:anim calcmode="lin" valueType="num">
                                      <p:cBhvr>
                                        <p:cTn id="80" dur="500" fill="hold"/>
                                        <p:tgtEl>
                                          <p:spTgt spid="11"/>
                                        </p:tgtEl>
                                        <p:attrNameLst>
                                          <p:attrName>ppt_h</p:attrName>
                                        </p:attrNameLst>
                                      </p:cBhvr>
                                      <p:tavLst>
                                        <p:tav tm="0">
                                          <p:val>
                                            <p:fltVal val="0"/>
                                          </p:val>
                                        </p:tav>
                                        <p:tav tm="100000">
                                          <p:val>
                                            <p:strVal val="#ppt_h"/>
                                          </p:val>
                                        </p:tav>
                                      </p:tavLst>
                                    </p:anim>
                                    <p:animEffect transition="in" filter="fade">
                                      <p:cBhvr>
                                        <p:cTn id="81" dur="500"/>
                                        <p:tgtEl>
                                          <p:spTgt spid="11"/>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26"/>
                                        </p:tgtEl>
                                        <p:attrNameLst>
                                          <p:attrName>style.visibility</p:attrName>
                                        </p:attrNameLst>
                                      </p:cBhvr>
                                      <p:to>
                                        <p:strVal val="visible"/>
                                      </p:to>
                                    </p:set>
                                    <p:anim calcmode="lin" valueType="num">
                                      <p:cBhvr>
                                        <p:cTn id="84" dur="500" fill="hold"/>
                                        <p:tgtEl>
                                          <p:spTgt spid="26"/>
                                        </p:tgtEl>
                                        <p:attrNameLst>
                                          <p:attrName>ppt_w</p:attrName>
                                        </p:attrNameLst>
                                      </p:cBhvr>
                                      <p:tavLst>
                                        <p:tav tm="0">
                                          <p:val>
                                            <p:fltVal val="0"/>
                                          </p:val>
                                        </p:tav>
                                        <p:tav tm="100000">
                                          <p:val>
                                            <p:strVal val="#ppt_w"/>
                                          </p:val>
                                        </p:tav>
                                      </p:tavLst>
                                    </p:anim>
                                    <p:anim calcmode="lin" valueType="num">
                                      <p:cBhvr>
                                        <p:cTn id="85" dur="500" fill="hold"/>
                                        <p:tgtEl>
                                          <p:spTgt spid="26"/>
                                        </p:tgtEl>
                                        <p:attrNameLst>
                                          <p:attrName>ppt_h</p:attrName>
                                        </p:attrNameLst>
                                      </p:cBhvr>
                                      <p:tavLst>
                                        <p:tav tm="0">
                                          <p:val>
                                            <p:fltVal val="0"/>
                                          </p:val>
                                        </p:tav>
                                        <p:tav tm="100000">
                                          <p:val>
                                            <p:strVal val="#ppt_h"/>
                                          </p:val>
                                        </p:tav>
                                      </p:tavLst>
                                    </p:anim>
                                    <p:animEffect transition="in" filter="fade">
                                      <p:cBhvr>
                                        <p:cTn id="86" dur="500"/>
                                        <p:tgtEl>
                                          <p:spTgt spid="26"/>
                                        </p:tgtEl>
                                      </p:cBhvr>
                                    </p:animEffect>
                                  </p:childTnLst>
                                </p:cTn>
                              </p:par>
                            </p:childTnLst>
                          </p:cTn>
                        </p:par>
                        <p:par>
                          <p:cTn id="87" fill="hold">
                            <p:stCondLst>
                              <p:cond delay="6850"/>
                            </p:stCondLst>
                            <p:childTnLst>
                              <p:par>
                                <p:cTn id="88" presetID="18" presetClass="entr" presetSubtype="6" fill="hold" grpId="0"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strips(downRight)">
                                      <p:cBhvr>
                                        <p:cTn id="90" dur="500"/>
                                        <p:tgtEl>
                                          <p:spTgt spid="20"/>
                                        </p:tgtEl>
                                      </p:cBhvr>
                                    </p:animEffect>
                                  </p:childTnLst>
                                </p:cTn>
                              </p:par>
                              <p:par>
                                <p:cTn id="91" presetID="18" presetClass="entr" presetSubtype="6" fill="hold" grpId="0" nodeType="withEffect">
                                  <p:stCondLst>
                                    <p:cond delay="0"/>
                                  </p:stCondLst>
                                  <p:childTnLst>
                                    <p:set>
                                      <p:cBhvr>
                                        <p:cTn id="92" dur="1" fill="hold">
                                          <p:stCondLst>
                                            <p:cond delay="0"/>
                                          </p:stCondLst>
                                        </p:cTn>
                                        <p:tgtEl>
                                          <p:spTgt spid="21"/>
                                        </p:tgtEl>
                                        <p:attrNameLst>
                                          <p:attrName>style.visibility</p:attrName>
                                        </p:attrNameLst>
                                      </p:cBhvr>
                                      <p:to>
                                        <p:strVal val="visible"/>
                                      </p:to>
                                    </p:set>
                                    <p:animEffect transition="in" filter="strips(downRight)">
                                      <p:cBhvr>
                                        <p:cTn id="93" dur="500"/>
                                        <p:tgtEl>
                                          <p:spTgt spid="21"/>
                                        </p:tgtEl>
                                      </p:cBhvr>
                                    </p:animEffect>
                                  </p:childTnLst>
                                </p:cTn>
                              </p:par>
                            </p:childTnLst>
                          </p:cTn>
                        </p:par>
                        <p:par>
                          <p:cTn id="94" fill="hold">
                            <p:stCondLst>
                              <p:cond delay="7350"/>
                            </p:stCondLst>
                            <p:childTnLst>
                              <p:par>
                                <p:cTn id="95" presetID="10" presetClass="entr" presetSubtype="0" fill="hold" grpId="0" nodeType="afterEffect">
                                  <p:stCondLst>
                                    <p:cond delay="0"/>
                                  </p:stCondLst>
                                  <p:childTnLst>
                                    <p:set>
                                      <p:cBhvr>
                                        <p:cTn id="96" dur="1" fill="hold">
                                          <p:stCondLst>
                                            <p:cond delay="0"/>
                                          </p:stCondLst>
                                        </p:cTn>
                                        <p:tgtEl>
                                          <p:spTgt spid="16"/>
                                        </p:tgtEl>
                                        <p:attrNameLst>
                                          <p:attrName>style.visibility</p:attrName>
                                        </p:attrNameLst>
                                      </p:cBhvr>
                                      <p:to>
                                        <p:strVal val="visible"/>
                                      </p:to>
                                    </p:set>
                                    <p:animEffect transition="in" filter="fade">
                                      <p:cBhvr>
                                        <p:cTn id="97" dur="500"/>
                                        <p:tgtEl>
                                          <p:spTgt spid="16"/>
                                        </p:tgtEl>
                                      </p:cBhvr>
                                    </p:animEffect>
                                  </p:childTnLst>
                                </p:cTn>
                              </p:par>
                            </p:childTnLst>
                          </p:cTn>
                        </p:par>
                        <p:par>
                          <p:cTn id="98" fill="hold">
                            <p:stCondLst>
                              <p:cond delay="7850"/>
                            </p:stCondLst>
                            <p:childTnLst>
                              <p:par>
                                <p:cTn id="99" presetID="22" presetClass="entr" presetSubtype="1" fill="hold" grpId="0" nodeType="afterEffect">
                                  <p:stCondLst>
                                    <p:cond delay="0"/>
                                  </p:stCondLst>
                                  <p:childTnLst>
                                    <p:set>
                                      <p:cBhvr>
                                        <p:cTn id="100" dur="1" fill="hold">
                                          <p:stCondLst>
                                            <p:cond delay="0"/>
                                          </p:stCondLst>
                                        </p:cTn>
                                        <p:tgtEl>
                                          <p:spTgt spid="8"/>
                                        </p:tgtEl>
                                        <p:attrNameLst>
                                          <p:attrName>style.visibility</p:attrName>
                                        </p:attrNameLst>
                                      </p:cBhvr>
                                      <p:to>
                                        <p:strVal val="visible"/>
                                      </p:to>
                                    </p:set>
                                    <p:animEffect transition="in" filter="wipe(up)">
                                      <p:cBhvr>
                                        <p:cTn id="101" dur="500"/>
                                        <p:tgtEl>
                                          <p:spTgt spid="8"/>
                                        </p:tgtEl>
                                      </p:cBhvr>
                                    </p:animEffect>
                                  </p:childTnLst>
                                </p:cTn>
                              </p:par>
                            </p:childTnLst>
                          </p:cTn>
                        </p:par>
                        <p:par>
                          <p:cTn id="102" fill="hold">
                            <p:stCondLst>
                              <p:cond delay="8350"/>
                            </p:stCondLst>
                            <p:childTnLst>
                              <p:par>
                                <p:cTn id="103" presetID="53" presetClass="entr" presetSubtype="16" fill="hold" grpId="0" nodeType="afterEffect">
                                  <p:stCondLst>
                                    <p:cond delay="0"/>
                                  </p:stCondLst>
                                  <p:childTnLst>
                                    <p:set>
                                      <p:cBhvr>
                                        <p:cTn id="104" dur="1" fill="hold">
                                          <p:stCondLst>
                                            <p:cond delay="0"/>
                                          </p:stCondLst>
                                        </p:cTn>
                                        <p:tgtEl>
                                          <p:spTgt spid="12"/>
                                        </p:tgtEl>
                                        <p:attrNameLst>
                                          <p:attrName>style.visibility</p:attrName>
                                        </p:attrNameLst>
                                      </p:cBhvr>
                                      <p:to>
                                        <p:strVal val="visible"/>
                                      </p:to>
                                    </p:set>
                                    <p:anim calcmode="lin" valueType="num">
                                      <p:cBhvr>
                                        <p:cTn id="105" dur="500" fill="hold"/>
                                        <p:tgtEl>
                                          <p:spTgt spid="12"/>
                                        </p:tgtEl>
                                        <p:attrNameLst>
                                          <p:attrName>ppt_w</p:attrName>
                                        </p:attrNameLst>
                                      </p:cBhvr>
                                      <p:tavLst>
                                        <p:tav tm="0">
                                          <p:val>
                                            <p:fltVal val="0"/>
                                          </p:val>
                                        </p:tav>
                                        <p:tav tm="100000">
                                          <p:val>
                                            <p:strVal val="#ppt_w"/>
                                          </p:val>
                                        </p:tav>
                                      </p:tavLst>
                                    </p:anim>
                                    <p:anim calcmode="lin" valueType="num">
                                      <p:cBhvr>
                                        <p:cTn id="106" dur="500" fill="hold"/>
                                        <p:tgtEl>
                                          <p:spTgt spid="12"/>
                                        </p:tgtEl>
                                        <p:attrNameLst>
                                          <p:attrName>ppt_h</p:attrName>
                                        </p:attrNameLst>
                                      </p:cBhvr>
                                      <p:tavLst>
                                        <p:tav tm="0">
                                          <p:val>
                                            <p:fltVal val="0"/>
                                          </p:val>
                                        </p:tav>
                                        <p:tav tm="100000">
                                          <p:val>
                                            <p:strVal val="#ppt_h"/>
                                          </p:val>
                                        </p:tav>
                                      </p:tavLst>
                                    </p:anim>
                                    <p:animEffect transition="in" filter="fade">
                                      <p:cBhvr>
                                        <p:cTn id="107" dur="500"/>
                                        <p:tgtEl>
                                          <p:spTgt spid="12"/>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27"/>
                                        </p:tgtEl>
                                        <p:attrNameLst>
                                          <p:attrName>style.visibility</p:attrName>
                                        </p:attrNameLst>
                                      </p:cBhvr>
                                      <p:to>
                                        <p:strVal val="visible"/>
                                      </p:to>
                                    </p:set>
                                    <p:anim calcmode="lin" valueType="num">
                                      <p:cBhvr>
                                        <p:cTn id="110" dur="500" fill="hold"/>
                                        <p:tgtEl>
                                          <p:spTgt spid="27"/>
                                        </p:tgtEl>
                                        <p:attrNameLst>
                                          <p:attrName>ppt_w</p:attrName>
                                        </p:attrNameLst>
                                      </p:cBhvr>
                                      <p:tavLst>
                                        <p:tav tm="0">
                                          <p:val>
                                            <p:fltVal val="0"/>
                                          </p:val>
                                        </p:tav>
                                        <p:tav tm="100000">
                                          <p:val>
                                            <p:strVal val="#ppt_w"/>
                                          </p:val>
                                        </p:tav>
                                      </p:tavLst>
                                    </p:anim>
                                    <p:anim calcmode="lin" valueType="num">
                                      <p:cBhvr>
                                        <p:cTn id="111" dur="500" fill="hold"/>
                                        <p:tgtEl>
                                          <p:spTgt spid="27"/>
                                        </p:tgtEl>
                                        <p:attrNameLst>
                                          <p:attrName>ppt_h</p:attrName>
                                        </p:attrNameLst>
                                      </p:cBhvr>
                                      <p:tavLst>
                                        <p:tav tm="0">
                                          <p:val>
                                            <p:fltVal val="0"/>
                                          </p:val>
                                        </p:tav>
                                        <p:tav tm="100000">
                                          <p:val>
                                            <p:strVal val="#ppt_h"/>
                                          </p:val>
                                        </p:tav>
                                      </p:tavLst>
                                    </p:anim>
                                    <p:animEffect transition="in" filter="fade">
                                      <p:cBhvr>
                                        <p:cTn id="112" dur="500"/>
                                        <p:tgtEl>
                                          <p:spTgt spid="27"/>
                                        </p:tgtEl>
                                      </p:cBhvr>
                                    </p:animEffect>
                                  </p:childTnLst>
                                </p:cTn>
                              </p:par>
                            </p:childTnLst>
                          </p:cTn>
                        </p:par>
                        <p:par>
                          <p:cTn id="113" fill="hold">
                            <p:stCondLst>
                              <p:cond delay="8850"/>
                            </p:stCondLst>
                            <p:childTnLst>
                              <p:par>
                                <p:cTn id="114" presetID="18" presetClass="entr" presetSubtype="6" fill="hold" grpId="0" nodeType="afterEffect">
                                  <p:stCondLst>
                                    <p:cond delay="0"/>
                                  </p:stCondLst>
                                  <p:childTnLst>
                                    <p:set>
                                      <p:cBhvr>
                                        <p:cTn id="115" dur="1" fill="hold">
                                          <p:stCondLst>
                                            <p:cond delay="0"/>
                                          </p:stCondLst>
                                        </p:cTn>
                                        <p:tgtEl>
                                          <p:spTgt spid="22"/>
                                        </p:tgtEl>
                                        <p:attrNameLst>
                                          <p:attrName>style.visibility</p:attrName>
                                        </p:attrNameLst>
                                      </p:cBhvr>
                                      <p:to>
                                        <p:strVal val="visible"/>
                                      </p:to>
                                    </p:set>
                                    <p:animEffect transition="in" filter="strips(downRight)">
                                      <p:cBhvr>
                                        <p:cTn id="116" dur="500"/>
                                        <p:tgtEl>
                                          <p:spTgt spid="22"/>
                                        </p:tgtEl>
                                      </p:cBhvr>
                                    </p:animEffect>
                                  </p:childTnLst>
                                </p:cTn>
                              </p:par>
                              <p:par>
                                <p:cTn id="117" presetID="18" presetClass="entr" presetSubtype="6" fill="hold" grpId="0" nodeType="withEffect">
                                  <p:stCondLst>
                                    <p:cond delay="0"/>
                                  </p:stCondLst>
                                  <p:childTnLst>
                                    <p:set>
                                      <p:cBhvr>
                                        <p:cTn id="118" dur="1" fill="hold">
                                          <p:stCondLst>
                                            <p:cond delay="0"/>
                                          </p:stCondLst>
                                        </p:cTn>
                                        <p:tgtEl>
                                          <p:spTgt spid="23"/>
                                        </p:tgtEl>
                                        <p:attrNameLst>
                                          <p:attrName>style.visibility</p:attrName>
                                        </p:attrNameLst>
                                      </p:cBhvr>
                                      <p:to>
                                        <p:strVal val="visible"/>
                                      </p:to>
                                    </p:set>
                                    <p:animEffect transition="in" filter="strips(downRight)">
                                      <p:cBhvr>
                                        <p:cTn id="119" dur="500"/>
                                        <p:tgtEl>
                                          <p:spTgt spid="23"/>
                                        </p:tgtEl>
                                      </p:cBhvr>
                                    </p:animEffect>
                                  </p:childTnLst>
                                </p:cTn>
                              </p:par>
                            </p:childTnLst>
                          </p:cTn>
                        </p:par>
                        <p:par>
                          <p:cTn id="120" fill="hold">
                            <p:stCondLst>
                              <p:cond delay="9350"/>
                            </p:stCondLst>
                            <p:childTnLst>
                              <p:par>
                                <p:cTn id="121" presetID="1" presetClass="entr" presetSubtype="0" fill="hold" grpId="0" nodeType="afterEffect">
                                  <p:stCondLst>
                                    <p:cond delay="0"/>
                                  </p:stCondLst>
                                  <p:childTnLst>
                                    <p:set>
                                      <p:cBhvr>
                                        <p:cTn id="122" dur="1" fill="hold">
                                          <p:stCondLst>
                                            <p:cond delay="0"/>
                                          </p:stCondLst>
                                        </p:cTn>
                                        <p:tgtEl>
                                          <p:spTgt spid="28"/>
                                        </p:tgtEl>
                                        <p:attrNameLst>
                                          <p:attrName>style.visibility</p:attrName>
                                        </p:attrNameLst>
                                      </p:cBhvr>
                                      <p:to>
                                        <p:strVal val="visible"/>
                                      </p:to>
                                    </p:set>
                                  </p:childTnLst>
                                </p:cTn>
                              </p:par>
                              <p:par>
                                <p:cTn id="123" presetID="27" presetClass="emph" presetSubtype="0" fill="remove" grpId="1" nodeType="withEffect">
                                  <p:stCondLst>
                                    <p:cond delay="0"/>
                                  </p:stCondLst>
                                  <p:childTnLst>
                                    <p:animClr clrSpc="rgb" dir="cw">
                                      <p:cBhvr override="childStyle">
                                        <p:cTn id="124" dur="250" autoRev="1" fill="remove"/>
                                        <p:tgtEl>
                                          <p:spTgt spid="28"/>
                                        </p:tgtEl>
                                        <p:attrNameLst>
                                          <p:attrName>style.color</p:attrName>
                                        </p:attrNameLst>
                                      </p:cBhvr>
                                      <p:to>
                                        <a:schemeClr val="bg1"/>
                                      </p:to>
                                    </p:animClr>
                                    <p:animClr clrSpc="rgb" dir="cw">
                                      <p:cBhvr>
                                        <p:cTn id="125" dur="250" autoRev="1" fill="remove"/>
                                        <p:tgtEl>
                                          <p:spTgt spid="28"/>
                                        </p:tgtEl>
                                        <p:attrNameLst>
                                          <p:attrName>fillcolor</p:attrName>
                                        </p:attrNameLst>
                                      </p:cBhvr>
                                      <p:to>
                                        <a:schemeClr val="bg1"/>
                                      </p:to>
                                    </p:animClr>
                                    <p:set>
                                      <p:cBhvr>
                                        <p:cTn id="126" dur="250" autoRev="1" fill="remove"/>
                                        <p:tgtEl>
                                          <p:spTgt spid="28"/>
                                        </p:tgtEl>
                                        <p:attrNameLst>
                                          <p:attrName>fill.type</p:attrName>
                                        </p:attrNameLst>
                                      </p:cBhvr>
                                      <p:to>
                                        <p:strVal val="solid"/>
                                      </p:to>
                                    </p:set>
                                    <p:set>
                                      <p:cBhvr>
                                        <p:cTn id="127" dur="250" autoRev="1" fill="remove"/>
                                        <p:tgtEl>
                                          <p:spTgt spid="28"/>
                                        </p:tgtEl>
                                        <p:attrNameLst>
                                          <p:attrName>fill.on</p:attrName>
                                        </p:attrNameLst>
                                      </p:cBhvr>
                                      <p:to>
                                        <p:strVal val="true"/>
                                      </p:to>
                                    </p:set>
                                  </p:childTnLst>
                                </p:cTn>
                              </p:par>
                            </p:childTnLst>
                          </p:cTn>
                        </p:par>
                        <p:par>
                          <p:cTn id="128" fill="hold">
                            <p:stCondLst>
                              <p:cond delay="9350"/>
                            </p:stCondLst>
                            <p:childTnLst>
                              <p:par>
                                <p:cTn id="129" presetID="10" presetClass="entr" presetSubtype="0"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Effect transition="in" filter="fade">
                                      <p:cBhvr>
                                        <p:cTn id="131" dur="500"/>
                                        <p:tgtEl>
                                          <p:spTgt spid="29"/>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30"/>
                                        </p:tgtEl>
                                        <p:attrNameLst>
                                          <p:attrName>style.visibility</p:attrName>
                                        </p:attrNameLst>
                                      </p:cBhvr>
                                      <p:to>
                                        <p:strVal val="visible"/>
                                      </p:to>
                                    </p:set>
                                    <p:animEffect transition="in" filter="fade">
                                      <p:cBhvr>
                                        <p:cTn id="13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P spid="4" grpId="0" build="p"/>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8" grpId="0"/>
      <p:bldP spid="19" grpId="0"/>
      <p:bldP spid="20" grpId="0"/>
      <p:bldP spid="21" grpId="0"/>
      <p:bldP spid="22" grpId="0"/>
      <p:bldP spid="23" grpId="0"/>
      <p:bldP spid="24" grpId="0"/>
      <p:bldP spid="25" grpId="0"/>
      <p:bldP spid="26" grpId="0"/>
      <p:bldP spid="27" grpId="0"/>
      <p:bldP spid="28" grpId="0" animBg="1"/>
      <p:bldP spid="28" grpId="1" animBg="1"/>
      <p:bldP spid="29"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37"/>
          <p:cNvGrpSpPr/>
          <p:nvPr/>
        </p:nvGrpSpPr>
        <p:grpSpPr>
          <a:xfrm>
            <a:off x="827584" y="1500501"/>
            <a:ext cx="1647323" cy="1077093"/>
            <a:chOff x="1" y="0"/>
            <a:chExt cx="4392858" cy="2872248"/>
          </a:xfrm>
        </p:grpSpPr>
        <p:sp>
          <p:nvSpPr>
            <p:cNvPr id="3" name="Shape 333"/>
            <p:cNvSpPr/>
            <p:nvPr/>
          </p:nvSpPr>
          <p:spPr>
            <a:xfrm>
              <a:off x="1" y="0"/>
              <a:ext cx="4392858"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defRPr sz="11200"/>
              </a:pPr>
              <a:endParaRPr sz="1200">
                <a:solidFill>
                  <a:schemeClr val="bg1"/>
                </a:solidFill>
                <a:latin typeface="Arial" panose="020B0604020202020204" pitchFamily="34" charset="0"/>
                <a:cs typeface="Arial" panose="020B0604020202020204" pitchFamily="34" charset="0"/>
              </a:endParaRPr>
            </a:p>
          </p:txBody>
        </p:sp>
        <p:sp>
          <p:nvSpPr>
            <p:cNvPr id="6" name="Shape 335"/>
            <p:cNvSpPr/>
            <p:nvPr/>
          </p:nvSpPr>
          <p:spPr>
            <a:xfrm>
              <a:off x="1288917" y="1207643"/>
              <a:ext cx="2462211" cy="492443"/>
            </a:xfrm>
            <a:prstGeom prst="rect">
              <a:avLst/>
            </a:prstGeom>
            <a:noFill/>
            <a:ln w="12700" cap="flat">
              <a:noFill/>
              <a:miter lim="400000"/>
            </a:ln>
            <a:effectLst/>
          </p:spPr>
          <p:txBody>
            <a:bodyPr wrap="none" lIns="0" tIns="0" rIns="0" bIns="0" numCol="1" anchor="ctr">
              <a:sp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cs typeface="Lato Regular"/>
                </a:rPr>
                <a:t>输入文本内容</a:t>
              </a:r>
              <a:endParaRPr lang="id-ID" altLang="zh-CN" sz="1200" b="1"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7" name="Group 342"/>
          <p:cNvGrpSpPr/>
          <p:nvPr/>
        </p:nvGrpSpPr>
        <p:grpSpPr>
          <a:xfrm>
            <a:off x="2262318" y="1500501"/>
            <a:ext cx="1647323" cy="1077093"/>
            <a:chOff x="0" y="0"/>
            <a:chExt cx="4392859" cy="2872248"/>
          </a:xfrm>
        </p:grpSpPr>
        <p:sp>
          <p:nvSpPr>
            <p:cNvPr id="8" name="Shape 338"/>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2"/>
            </a:solidFill>
            <a:ln w="12700" cap="flat">
              <a:noFill/>
              <a:miter lim="400000"/>
            </a:ln>
            <a:effectLst/>
          </p:spPr>
          <p:txBody>
            <a:bodyPr wrap="square" lIns="0" tIns="0" rIns="0" bIns="0" numCol="1" anchor="ctr">
              <a:noAutofit/>
            </a:bodyPr>
            <a:lstStyle/>
            <a:p>
              <a:pPr lvl="0">
                <a:defRPr sz="11200"/>
              </a:pPr>
              <a:endParaRPr sz="1200">
                <a:latin typeface="Arial" panose="020B0604020202020204" pitchFamily="34" charset="0"/>
                <a:cs typeface="Arial" panose="020B0604020202020204" pitchFamily="34" charset="0"/>
              </a:endParaRPr>
            </a:p>
          </p:txBody>
        </p:sp>
        <p:sp>
          <p:nvSpPr>
            <p:cNvPr id="11" name="Shape 340"/>
            <p:cNvSpPr/>
            <p:nvPr/>
          </p:nvSpPr>
          <p:spPr>
            <a:xfrm>
              <a:off x="1194479" y="1289712"/>
              <a:ext cx="2852436"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输入文本内容</a:t>
              </a:r>
              <a:endParaRPr lang="id-ID" altLang="zh-CN" sz="12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grpSp>
      <p:grpSp>
        <p:nvGrpSpPr>
          <p:cNvPr id="12" name="Group 347"/>
          <p:cNvGrpSpPr/>
          <p:nvPr/>
        </p:nvGrpSpPr>
        <p:grpSpPr>
          <a:xfrm>
            <a:off x="3732499" y="1500501"/>
            <a:ext cx="1647323" cy="1077093"/>
            <a:chOff x="0" y="0"/>
            <a:chExt cx="4392859" cy="2872248"/>
          </a:xfrm>
        </p:grpSpPr>
        <p:sp>
          <p:nvSpPr>
            <p:cNvPr id="13" name="Shape 343"/>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defRPr sz="11200"/>
              </a:pPr>
              <a:endParaRPr sz="1200">
                <a:solidFill>
                  <a:schemeClr val="bg1"/>
                </a:solidFill>
                <a:latin typeface="Arial" panose="020B0604020202020204" pitchFamily="34" charset="0"/>
                <a:cs typeface="Arial" panose="020B0604020202020204" pitchFamily="34" charset="0"/>
              </a:endParaRPr>
            </a:p>
          </p:txBody>
        </p:sp>
        <p:sp>
          <p:nvSpPr>
            <p:cNvPr id="16" name="Shape 345"/>
            <p:cNvSpPr/>
            <p:nvPr/>
          </p:nvSpPr>
          <p:spPr>
            <a:xfrm>
              <a:off x="1086541" y="1289712"/>
              <a:ext cx="2972476"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cs typeface="Lato Regular"/>
                </a:rPr>
                <a:t>输入文本内容</a:t>
              </a:r>
              <a:endParaRPr lang="id-ID" altLang="zh-CN" sz="1200" b="1"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17" name="Group 352"/>
          <p:cNvGrpSpPr/>
          <p:nvPr/>
        </p:nvGrpSpPr>
        <p:grpSpPr>
          <a:xfrm>
            <a:off x="5190569" y="1500501"/>
            <a:ext cx="1647322" cy="1077093"/>
            <a:chOff x="0" y="0"/>
            <a:chExt cx="4392859" cy="2872248"/>
          </a:xfrm>
        </p:grpSpPr>
        <p:sp>
          <p:nvSpPr>
            <p:cNvPr id="18" name="Shape 348"/>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2"/>
            </a:solidFill>
            <a:ln w="12700" cap="flat">
              <a:noFill/>
              <a:miter lim="400000"/>
            </a:ln>
            <a:effectLst/>
          </p:spPr>
          <p:txBody>
            <a:bodyPr wrap="square" lIns="0" tIns="0" rIns="0" bIns="0" numCol="1" anchor="ctr">
              <a:noAutofit/>
            </a:bodyPr>
            <a:lstStyle/>
            <a:p>
              <a:pPr lvl="0">
                <a:defRPr sz="11200"/>
              </a:pPr>
              <a:endParaRPr sz="1200">
                <a:latin typeface="Arial" panose="020B0604020202020204" pitchFamily="34" charset="0"/>
                <a:cs typeface="Arial" panose="020B0604020202020204" pitchFamily="34" charset="0"/>
              </a:endParaRPr>
            </a:p>
          </p:txBody>
        </p:sp>
        <p:sp>
          <p:nvSpPr>
            <p:cNvPr id="21" name="Shape 350"/>
            <p:cNvSpPr/>
            <p:nvPr/>
          </p:nvSpPr>
          <p:spPr>
            <a:xfrm>
              <a:off x="1186403" y="1289712"/>
              <a:ext cx="2924718" cy="431800"/>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rPr>
                <a:t>输入文本内容</a:t>
              </a:r>
              <a:endParaRPr lang="id-ID" altLang="zh-CN" sz="1200" b="1" dirty="0">
                <a:solidFill>
                  <a:schemeClr val="tx1">
                    <a:lumMod val="75000"/>
                    <a:lumOff val="25000"/>
                  </a:schemeClr>
                </a:solidFill>
                <a:latin typeface="微软雅黑" panose="020B0503020204020204" pitchFamily="34" charset="-122"/>
                <a:ea typeface="微软雅黑" panose="020B0503020204020204" pitchFamily="34" charset="-122"/>
                <a:cs typeface="Lato Regular"/>
              </a:endParaRPr>
            </a:p>
          </p:txBody>
        </p:sp>
      </p:grpSp>
      <p:grpSp>
        <p:nvGrpSpPr>
          <p:cNvPr id="22" name="Group 357"/>
          <p:cNvGrpSpPr/>
          <p:nvPr/>
        </p:nvGrpSpPr>
        <p:grpSpPr>
          <a:xfrm>
            <a:off x="6669094" y="1500501"/>
            <a:ext cx="1647322" cy="1077093"/>
            <a:chOff x="0" y="0"/>
            <a:chExt cx="4392859" cy="2872248"/>
          </a:xfrm>
        </p:grpSpPr>
        <p:sp>
          <p:nvSpPr>
            <p:cNvPr id="23" name="Shape 353"/>
            <p:cNvSpPr/>
            <p:nvPr/>
          </p:nvSpPr>
          <p:spPr>
            <a:xfrm>
              <a:off x="0" y="0"/>
              <a:ext cx="4392859" cy="28722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030" y="10904"/>
                  </a:lnTo>
                  <a:lnTo>
                    <a:pt x="0" y="21600"/>
                  </a:lnTo>
                  <a:lnTo>
                    <a:pt x="16497" y="21600"/>
                  </a:lnTo>
                  <a:lnTo>
                    <a:pt x="21600" y="10886"/>
                  </a:lnTo>
                  <a:lnTo>
                    <a:pt x="16483" y="28"/>
                  </a:lnTo>
                  <a:lnTo>
                    <a:pt x="0" y="0"/>
                  </a:lnTo>
                  <a:close/>
                </a:path>
              </a:pathLst>
            </a:custGeom>
            <a:solidFill>
              <a:schemeClr val="accent1"/>
            </a:solidFill>
            <a:ln w="12700" cap="flat">
              <a:noFill/>
              <a:miter lim="400000"/>
            </a:ln>
            <a:effectLst/>
          </p:spPr>
          <p:txBody>
            <a:bodyPr wrap="square" lIns="0" tIns="0" rIns="0" bIns="0" numCol="1" anchor="ctr">
              <a:noAutofit/>
            </a:bodyPr>
            <a:lstStyle/>
            <a:p>
              <a:pPr lvl="0">
                <a:defRPr sz="11200"/>
              </a:pPr>
              <a:endParaRPr sz="1200">
                <a:solidFill>
                  <a:schemeClr val="bg1"/>
                </a:solidFill>
                <a:latin typeface="Arial" panose="020B0604020202020204" pitchFamily="34" charset="0"/>
                <a:cs typeface="Arial" panose="020B0604020202020204" pitchFamily="34" charset="0"/>
              </a:endParaRPr>
            </a:p>
          </p:txBody>
        </p:sp>
        <p:sp>
          <p:nvSpPr>
            <p:cNvPr id="26" name="Shape 355"/>
            <p:cNvSpPr/>
            <p:nvPr/>
          </p:nvSpPr>
          <p:spPr>
            <a:xfrm>
              <a:off x="1186405" y="1289715"/>
              <a:ext cx="3014432" cy="369333"/>
            </a:xfrm>
            <a:prstGeom prst="rect">
              <a:avLst/>
            </a:prstGeom>
            <a:noFill/>
            <a:ln w="12700" cap="flat">
              <a:noFill/>
              <a:miter lim="400000"/>
            </a:ln>
            <a:effectLst/>
          </p:spPr>
          <p:txBody>
            <a:bodyPr wrap="square" lIns="0" tIns="0" rIns="0" bIns="0" numCol="1" anchor="ctr">
              <a:noAutofit/>
            </a:bodyPr>
            <a:lstStyle>
              <a:lvl1pPr>
                <a:defRPr sz="2000">
                  <a:solidFill>
                    <a:srgbClr val="FAF9FC"/>
                  </a:solidFill>
                  <a:latin typeface="STIXGeneral-Bold"/>
                  <a:ea typeface="STIXGeneral-Bold"/>
                  <a:cs typeface="STIXGeneral-Bold"/>
                  <a:sym typeface="STIXGeneral-Bold"/>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cs typeface="Lato Regular"/>
                </a:rPr>
                <a:t>输入文本内容</a:t>
              </a:r>
              <a:endParaRPr lang="id-ID" altLang="zh-CN" sz="1200" b="1" dirty="0">
                <a:solidFill>
                  <a:schemeClr val="bg1"/>
                </a:solidFill>
                <a:latin typeface="微软雅黑" panose="020B0503020204020204" pitchFamily="34" charset="-122"/>
                <a:ea typeface="微软雅黑" panose="020B0503020204020204" pitchFamily="34" charset="-122"/>
                <a:cs typeface="Lato Regular"/>
              </a:endParaRPr>
            </a:p>
          </p:txBody>
        </p:sp>
      </p:grpSp>
      <p:grpSp>
        <p:nvGrpSpPr>
          <p:cNvPr id="27" name="Group 360"/>
          <p:cNvGrpSpPr/>
          <p:nvPr/>
        </p:nvGrpSpPr>
        <p:grpSpPr>
          <a:xfrm>
            <a:off x="1491759" y="2423657"/>
            <a:ext cx="318973" cy="318973"/>
            <a:chOff x="0" y="0"/>
            <a:chExt cx="850594" cy="850594"/>
          </a:xfrm>
        </p:grpSpPr>
        <p:sp>
          <p:nvSpPr>
            <p:cNvPr id="28" name="Shape 358"/>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lvl="0">
                <a:defRPr sz="11200"/>
              </a:pPr>
              <a:endParaRPr>
                <a:solidFill>
                  <a:schemeClr val="bg1"/>
                </a:solidFill>
                <a:latin typeface="Arial" panose="020B0604020202020204" pitchFamily="34" charset="0"/>
                <a:cs typeface="Arial" panose="020B0604020202020204" pitchFamily="34" charset="0"/>
              </a:endParaRPr>
            </a:p>
          </p:txBody>
        </p:sp>
        <p:sp>
          <p:nvSpPr>
            <p:cNvPr id="29" name="Shape 359"/>
            <p:cNvSpPr/>
            <p:nvPr/>
          </p:nvSpPr>
          <p:spPr>
            <a:xfrm>
              <a:off x="300082" y="114147"/>
              <a:ext cx="250430"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solidFill>
                    <a:schemeClr val="bg1"/>
                  </a:solidFill>
                  <a:latin typeface="Arial" panose="020B0604020202020204" pitchFamily="34" charset="0"/>
                  <a:cs typeface="Arial" panose="020B0604020202020204" pitchFamily="34" charset="0"/>
                </a:rPr>
                <a:t>1</a:t>
              </a:r>
            </a:p>
          </p:txBody>
        </p:sp>
      </p:grpSp>
      <p:grpSp>
        <p:nvGrpSpPr>
          <p:cNvPr id="30" name="Group 363"/>
          <p:cNvGrpSpPr/>
          <p:nvPr/>
        </p:nvGrpSpPr>
        <p:grpSpPr>
          <a:xfrm>
            <a:off x="2929521" y="2423657"/>
            <a:ext cx="318973" cy="318973"/>
            <a:chOff x="0" y="0"/>
            <a:chExt cx="850594" cy="850594"/>
          </a:xfrm>
        </p:grpSpPr>
        <p:sp>
          <p:nvSpPr>
            <p:cNvPr id="31" name="Shape 361"/>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50800" cap="flat">
              <a:solidFill>
                <a:srgbClr val="FBF9FC"/>
              </a:solidFill>
              <a:prstDash val="solid"/>
              <a:miter lim="400000"/>
            </a:ln>
            <a:effectLst/>
          </p:spPr>
          <p:txBody>
            <a:bodyPr wrap="square" lIns="0" tIns="0" rIns="0" bIns="0" numCol="1" anchor="ctr">
              <a:noAutofit/>
            </a:bodyPr>
            <a:lstStyle/>
            <a:p>
              <a:pPr lvl="0">
                <a:defRPr sz="11200"/>
              </a:pPr>
              <a:endParaRPr>
                <a:latin typeface="Arial" panose="020B0604020202020204" pitchFamily="34" charset="0"/>
                <a:cs typeface="Arial" panose="020B0604020202020204" pitchFamily="34" charset="0"/>
              </a:endParaRPr>
            </a:p>
          </p:txBody>
        </p:sp>
        <p:sp>
          <p:nvSpPr>
            <p:cNvPr id="32" name="Shape 362"/>
            <p:cNvSpPr/>
            <p:nvPr/>
          </p:nvSpPr>
          <p:spPr>
            <a:xfrm>
              <a:off x="311484" y="179076"/>
              <a:ext cx="227626" cy="49244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latin typeface="Arial" panose="020B0604020202020204" pitchFamily="34" charset="0"/>
                  <a:cs typeface="Arial" panose="020B0604020202020204" pitchFamily="34" charset="0"/>
                </a:rPr>
                <a:t>2</a:t>
              </a:r>
            </a:p>
          </p:txBody>
        </p:sp>
      </p:grpSp>
      <p:grpSp>
        <p:nvGrpSpPr>
          <p:cNvPr id="33" name="Group 366"/>
          <p:cNvGrpSpPr/>
          <p:nvPr/>
        </p:nvGrpSpPr>
        <p:grpSpPr>
          <a:xfrm>
            <a:off x="4396674" y="2423657"/>
            <a:ext cx="318973" cy="318973"/>
            <a:chOff x="0" y="0"/>
            <a:chExt cx="850594" cy="850594"/>
          </a:xfrm>
        </p:grpSpPr>
        <p:sp>
          <p:nvSpPr>
            <p:cNvPr id="34" name="Shape 364"/>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lvl="0">
                <a:defRPr sz="11200"/>
              </a:pPr>
              <a:endParaRPr>
                <a:solidFill>
                  <a:schemeClr val="bg1"/>
                </a:solidFill>
                <a:latin typeface="Arial" panose="020B0604020202020204" pitchFamily="34" charset="0"/>
                <a:cs typeface="Arial" panose="020B0604020202020204" pitchFamily="34" charset="0"/>
              </a:endParaRPr>
            </a:p>
          </p:txBody>
        </p:sp>
        <p:sp>
          <p:nvSpPr>
            <p:cNvPr id="35" name="Shape 365"/>
            <p:cNvSpPr/>
            <p:nvPr/>
          </p:nvSpPr>
          <p:spPr>
            <a:xfrm>
              <a:off x="311484" y="179076"/>
              <a:ext cx="227626" cy="49244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solidFill>
                    <a:schemeClr val="bg1"/>
                  </a:solidFill>
                  <a:latin typeface="Arial" panose="020B0604020202020204" pitchFamily="34" charset="0"/>
                  <a:cs typeface="Arial" panose="020B0604020202020204" pitchFamily="34" charset="0"/>
                </a:rPr>
                <a:t>3</a:t>
              </a:r>
            </a:p>
          </p:txBody>
        </p:sp>
      </p:grpSp>
      <p:grpSp>
        <p:nvGrpSpPr>
          <p:cNvPr id="36" name="Group 369"/>
          <p:cNvGrpSpPr/>
          <p:nvPr/>
        </p:nvGrpSpPr>
        <p:grpSpPr>
          <a:xfrm>
            <a:off x="5854743" y="2423657"/>
            <a:ext cx="318973" cy="318973"/>
            <a:chOff x="0" y="0"/>
            <a:chExt cx="850594" cy="850594"/>
          </a:xfrm>
        </p:grpSpPr>
        <p:sp>
          <p:nvSpPr>
            <p:cNvPr id="37" name="Shape 367"/>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50800" cap="flat">
              <a:solidFill>
                <a:srgbClr val="FBF9FC"/>
              </a:solidFill>
              <a:prstDash val="solid"/>
              <a:miter lim="400000"/>
            </a:ln>
            <a:effectLst/>
          </p:spPr>
          <p:txBody>
            <a:bodyPr wrap="square" lIns="0" tIns="0" rIns="0" bIns="0" numCol="1" anchor="ctr">
              <a:noAutofit/>
            </a:bodyPr>
            <a:lstStyle/>
            <a:p>
              <a:pPr lvl="0">
                <a:defRPr sz="11200"/>
              </a:pPr>
              <a:endParaRPr>
                <a:latin typeface="Arial" panose="020B0604020202020204" pitchFamily="34" charset="0"/>
                <a:cs typeface="Arial" panose="020B0604020202020204" pitchFamily="34" charset="0"/>
              </a:endParaRPr>
            </a:p>
          </p:txBody>
        </p:sp>
        <p:sp>
          <p:nvSpPr>
            <p:cNvPr id="38" name="Shape 368"/>
            <p:cNvSpPr/>
            <p:nvPr/>
          </p:nvSpPr>
          <p:spPr>
            <a:xfrm>
              <a:off x="243825" y="114147"/>
              <a:ext cx="362944" cy="622301"/>
            </a:xfrm>
            <a:prstGeom prst="rect">
              <a:avLst/>
            </a:prstGeom>
            <a:noFill/>
            <a:ln w="12700" cap="flat">
              <a:noFill/>
              <a:miter lim="400000"/>
            </a:ln>
            <a:effectLst/>
          </p:spPr>
          <p:txBody>
            <a:bodyPr wrap="square" lIns="0" tIns="0" rIns="0" bIns="0" numCol="1" anchor="ctr">
              <a:no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latin typeface="Arial" panose="020B0604020202020204" pitchFamily="34" charset="0"/>
                  <a:cs typeface="Arial" panose="020B0604020202020204" pitchFamily="34" charset="0"/>
                </a:rPr>
                <a:t>4</a:t>
              </a:r>
            </a:p>
          </p:txBody>
        </p:sp>
      </p:grpSp>
      <p:grpSp>
        <p:nvGrpSpPr>
          <p:cNvPr id="39" name="Group 372"/>
          <p:cNvGrpSpPr/>
          <p:nvPr/>
        </p:nvGrpSpPr>
        <p:grpSpPr>
          <a:xfrm>
            <a:off x="7333269" y="2423657"/>
            <a:ext cx="318973" cy="318973"/>
            <a:chOff x="0" y="0"/>
            <a:chExt cx="850594" cy="850594"/>
          </a:xfrm>
        </p:grpSpPr>
        <p:sp>
          <p:nvSpPr>
            <p:cNvPr id="40" name="Shape 370"/>
            <p:cNvSpPr/>
            <p:nvPr/>
          </p:nvSpPr>
          <p:spPr>
            <a:xfrm>
              <a:off x="0" y="0"/>
              <a:ext cx="850594" cy="85059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50800" cap="flat">
              <a:solidFill>
                <a:srgbClr val="FBF9FC"/>
              </a:solidFill>
              <a:prstDash val="solid"/>
              <a:miter lim="400000"/>
            </a:ln>
            <a:effectLst/>
          </p:spPr>
          <p:txBody>
            <a:bodyPr wrap="square" lIns="0" tIns="0" rIns="0" bIns="0" numCol="1" anchor="ctr">
              <a:noAutofit/>
            </a:bodyPr>
            <a:lstStyle/>
            <a:p>
              <a:pPr lvl="0">
                <a:defRPr sz="11200"/>
              </a:pPr>
              <a:endParaRPr>
                <a:solidFill>
                  <a:schemeClr val="bg1"/>
                </a:solidFill>
                <a:latin typeface="Arial" panose="020B0604020202020204" pitchFamily="34" charset="0"/>
                <a:cs typeface="Arial" panose="020B0604020202020204" pitchFamily="34" charset="0"/>
              </a:endParaRPr>
            </a:p>
          </p:txBody>
        </p:sp>
        <p:sp>
          <p:nvSpPr>
            <p:cNvPr id="41" name="Shape 371"/>
            <p:cNvSpPr/>
            <p:nvPr/>
          </p:nvSpPr>
          <p:spPr>
            <a:xfrm>
              <a:off x="311484" y="179076"/>
              <a:ext cx="227626" cy="492442"/>
            </a:xfrm>
            <a:prstGeom prst="rect">
              <a:avLst/>
            </a:prstGeom>
            <a:noFill/>
            <a:ln w="12700" cap="flat">
              <a:noFill/>
              <a:miter lim="400000"/>
            </a:ln>
            <a:effectLst/>
          </p:spPr>
          <p:txBody>
            <a:bodyPr wrap="none" lIns="0" tIns="0" rIns="0" bIns="0" numCol="1" anchor="ctr">
              <a:spAutoFit/>
            </a:bodyPr>
            <a:lstStyle>
              <a:lvl1pPr>
                <a:defRPr sz="3200" b="1">
                  <a:solidFill>
                    <a:srgbClr val="FAF9FC"/>
                  </a:solidFill>
                  <a:latin typeface="Oxygen"/>
                  <a:ea typeface="Oxygen"/>
                  <a:cs typeface="Oxygen"/>
                  <a:sym typeface="Oxygen"/>
                </a:defRPr>
              </a:lvl1pPr>
            </a:lstStyle>
            <a:p>
              <a:pPr lvl="0">
                <a:defRPr sz="1800" b="0">
                  <a:solidFill>
                    <a:srgbClr val="000000"/>
                  </a:solidFill>
                </a:defRPr>
              </a:pPr>
              <a:r>
                <a:rPr sz="1200">
                  <a:solidFill>
                    <a:schemeClr val="bg1"/>
                  </a:solidFill>
                  <a:latin typeface="Arial" panose="020B0604020202020204" pitchFamily="34" charset="0"/>
                  <a:cs typeface="Arial" panose="020B0604020202020204" pitchFamily="34" charset="0"/>
                </a:rPr>
                <a:t>5</a:t>
              </a:r>
            </a:p>
          </p:txBody>
        </p:sp>
      </p:grpSp>
      <p:sp>
        <p:nvSpPr>
          <p:cNvPr id="43" name="Shape 373"/>
          <p:cNvSpPr/>
          <p:nvPr/>
        </p:nvSpPr>
        <p:spPr>
          <a:xfrm>
            <a:off x="1043608" y="3003798"/>
            <a:ext cx="1177714" cy="1092350"/>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Shape 376"/>
          <p:cNvSpPr/>
          <p:nvPr/>
        </p:nvSpPr>
        <p:spPr>
          <a:xfrm>
            <a:off x="2509354" y="3003798"/>
            <a:ext cx="1177713" cy="1092350"/>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Shape 379"/>
          <p:cNvSpPr/>
          <p:nvPr/>
        </p:nvSpPr>
        <p:spPr>
          <a:xfrm>
            <a:off x="3949514" y="3003798"/>
            <a:ext cx="1177713" cy="1092350"/>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Shape 382"/>
          <p:cNvSpPr/>
          <p:nvPr/>
        </p:nvSpPr>
        <p:spPr>
          <a:xfrm>
            <a:off x="5436096" y="3003798"/>
            <a:ext cx="1177714" cy="1092350"/>
          </a:xfrm>
          <a:prstGeom prst="rect">
            <a:avLst/>
          </a:prstGeom>
          <a:noFill/>
          <a:ln w="12700" cap="flat">
            <a:noFill/>
            <a:miter lim="400000"/>
          </a:ln>
          <a:effectLst/>
        </p:spPr>
        <p:txBody>
          <a:bodyPr wrap="square" lIns="0" tIns="0" rIns="0" bIns="0" numCol="1" anchor="t">
            <a:spAutoFit/>
          </a:bodyPr>
          <a:lstStyle>
            <a:lvl1pPr>
              <a:defRPr sz="2000">
                <a:solidFill>
                  <a:srgbClr val="606B83"/>
                </a:solidFill>
                <a:latin typeface="STIXGeneral-Bold"/>
                <a:ea typeface="STIXGeneral-Bold"/>
                <a:cs typeface="STIXGeneral-Bold"/>
                <a:sym typeface="STIXGeneral-Bold"/>
              </a:defRPr>
            </a:lvl1p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Shape 385"/>
          <p:cNvSpPr/>
          <p:nvPr/>
        </p:nvSpPr>
        <p:spPr>
          <a:xfrm>
            <a:off x="6901842" y="3003798"/>
            <a:ext cx="1177713" cy="1092350"/>
          </a:xfrm>
          <a:prstGeom prst="rect">
            <a:avLst/>
          </a:prstGeom>
          <a:noFill/>
          <a:ln w="12700" cap="flat">
            <a:noFill/>
            <a:miter lim="400000"/>
          </a:ln>
          <a:effectLst/>
        </p:spPr>
        <p:txBody>
          <a:bodyPr wrap="square" lIns="0" tIns="0" rIns="0" bIns="0" numCol="1" anchor="t">
            <a:spAutoFit/>
          </a:bodyPr>
          <a:lstStyle>
            <a:lvl1pPr>
              <a:defRPr sz="2000">
                <a:solidFill>
                  <a:srgbClr val="828589"/>
                </a:solidFill>
                <a:latin typeface="STIXGeneral-Bold"/>
                <a:ea typeface="STIXGeneral-Bold"/>
                <a:cs typeface="STIXGeneral-Bold"/>
                <a:sym typeface="STIXGeneral-Bold"/>
              </a:defRPr>
            </a:lvl1p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8"/>
                                        </p:tgtEl>
                                        <p:attrNameLst>
                                          <p:attrName>style.visibility</p:attrName>
                                        </p:attrNameLst>
                                      </p:cBhvr>
                                      <p:to>
                                        <p:strVal val="visible"/>
                                      </p:to>
                                    </p:set>
                                    <p:anim calcmode="lin" valueType="num">
                                      <p:cBhvr>
                                        <p:cTn id="7" dur="5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8"/>
                                        </p:tgtEl>
                                        <p:attrNameLst>
                                          <p:attrName>ppt_y</p:attrName>
                                        </p:attrNameLst>
                                      </p:cBhvr>
                                      <p:tavLst>
                                        <p:tav tm="0">
                                          <p:val>
                                            <p:strVal val="#ppt_y"/>
                                          </p:val>
                                        </p:tav>
                                        <p:tav tm="100000">
                                          <p:val>
                                            <p:strVal val="#ppt_y"/>
                                          </p:val>
                                        </p:tav>
                                      </p:tavLst>
                                    </p:anim>
                                    <p:anim calcmode="lin" valueType="num">
                                      <p:cBhvr>
                                        <p:cTn id="9" dur="5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8"/>
                                        </p:tgtEl>
                                      </p:cBhvr>
                                    </p:animEffect>
                                  </p:childTnLst>
                                </p:cTn>
                              </p:par>
                            </p:childTnLst>
                          </p:cTn>
                        </p:par>
                        <p:par>
                          <p:cTn id="12" fill="hold">
                            <p:stCondLst>
                              <p:cond delay="850"/>
                            </p:stCondLst>
                            <p:childTnLst>
                              <p:par>
                                <p:cTn id="13" presetID="2" presetClass="entr" presetSubtype="8" fill="hold" grpId="0" nodeType="afterEffect">
                                  <p:stCondLst>
                                    <p:cond delay="0"/>
                                  </p:stCondLst>
                                  <p:childTnLst>
                                    <p:set>
                                      <p:cBhvr>
                                        <p:cTn id="14" dur="indefinite" fill="hold"/>
                                        <p:tgtEl>
                                          <p:spTgt spid="22"/>
                                        </p:tgtEl>
                                        <p:attrNameLst>
                                          <p:attrName>style.visibility</p:attrName>
                                        </p:attrNameLst>
                                      </p:cBhvr>
                                      <p:to>
                                        <p:strVal val="visible"/>
                                      </p:to>
                                    </p:set>
                                    <p:anim calcmode="lin" valueType="num">
                                      <p:cBhvr>
                                        <p:cTn id="15" dur="800" fill="hold"/>
                                        <p:tgtEl>
                                          <p:spTgt spid="22"/>
                                        </p:tgtEl>
                                        <p:attrNameLst>
                                          <p:attrName>ppt_x</p:attrName>
                                        </p:attrNameLst>
                                      </p:cBhvr>
                                      <p:tavLst>
                                        <p:tav tm="0">
                                          <p:val>
                                            <p:strVal val="0-#ppt_w/2"/>
                                          </p:val>
                                        </p:tav>
                                        <p:tav tm="100000">
                                          <p:val>
                                            <p:strVal val="#ppt_x"/>
                                          </p:val>
                                        </p:tav>
                                      </p:tavLst>
                                    </p:anim>
                                    <p:anim calcmode="lin" valueType="num">
                                      <p:cBhvr>
                                        <p:cTn id="16" dur="800" fill="hold"/>
                                        <p:tgtEl>
                                          <p:spTgt spid="2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400"/>
                                  </p:stCondLst>
                                  <p:childTnLst>
                                    <p:set>
                                      <p:cBhvr>
                                        <p:cTn id="18" dur="indefinite" fill="hold"/>
                                        <p:tgtEl>
                                          <p:spTgt spid="17"/>
                                        </p:tgtEl>
                                        <p:attrNameLst>
                                          <p:attrName>style.visibility</p:attrName>
                                        </p:attrNameLst>
                                      </p:cBhvr>
                                      <p:to>
                                        <p:strVal val="visible"/>
                                      </p:to>
                                    </p:set>
                                    <p:anim calcmode="lin" valueType="num">
                                      <p:cBhvr>
                                        <p:cTn id="19" dur="800" fill="hold"/>
                                        <p:tgtEl>
                                          <p:spTgt spid="17"/>
                                        </p:tgtEl>
                                        <p:attrNameLst>
                                          <p:attrName>ppt_x</p:attrName>
                                        </p:attrNameLst>
                                      </p:cBhvr>
                                      <p:tavLst>
                                        <p:tav tm="0">
                                          <p:val>
                                            <p:strVal val="0-#ppt_w/2"/>
                                          </p:val>
                                        </p:tav>
                                        <p:tav tm="100000">
                                          <p:val>
                                            <p:strVal val="#ppt_x"/>
                                          </p:val>
                                        </p:tav>
                                      </p:tavLst>
                                    </p:anim>
                                    <p:anim calcmode="lin" valueType="num">
                                      <p:cBhvr>
                                        <p:cTn id="20" dur="800" fill="hold"/>
                                        <p:tgtEl>
                                          <p:spTgt spid="17"/>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800"/>
                                  </p:stCondLst>
                                  <p:childTnLst>
                                    <p:set>
                                      <p:cBhvr>
                                        <p:cTn id="22" dur="indefinite" fill="hold"/>
                                        <p:tgtEl>
                                          <p:spTgt spid="12"/>
                                        </p:tgtEl>
                                        <p:attrNameLst>
                                          <p:attrName>style.visibility</p:attrName>
                                        </p:attrNameLst>
                                      </p:cBhvr>
                                      <p:to>
                                        <p:strVal val="visible"/>
                                      </p:to>
                                    </p:set>
                                    <p:anim calcmode="lin" valueType="num">
                                      <p:cBhvr>
                                        <p:cTn id="23" dur="800" fill="hold"/>
                                        <p:tgtEl>
                                          <p:spTgt spid="12"/>
                                        </p:tgtEl>
                                        <p:attrNameLst>
                                          <p:attrName>ppt_x</p:attrName>
                                        </p:attrNameLst>
                                      </p:cBhvr>
                                      <p:tavLst>
                                        <p:tav tm="0">
                                          <p:val>
                                            <p:strVal val="0-#ppt_w/2"/>
                                          </p:val>
                                        </p:tav>
                                        <p:tav tm="100000">
                                          <p:val>
                                            <p:strVal val="#ppt_x"/>
                                          </p:val>
                                        </p:tav>
                                      </p:tavLst>
                                    </p:anim>
                                    <p:anim calcmode="lin" valueType="num">
                                      <p:cBhvr>
                                        <p:cTn id="24" dur="8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1200"/>
                                  </p:stCondLst>
                                  <p:childTnLst>
                                    <p:set>
                                      <p:cBhvr>
                                        <p:cTn id="26" dur="indefinite" fill="hold"/>
                                        <p:tgtEl>
                                          <p:spTgt spid="7"/>
                                        </p:tgtEl>
                                        <p:attrNameLst>
                                          <p:attrName>style.visibility</p:attrName>
                                        </p:attrNameLst>
                                      </p:cBhvr>
                                      <p:to>
                                        <p:strVal val="visible"/>
                                      </p:to>
                                    </p:set>
                                    <p:anim calcmode="lin" valueType="num">
                                      <p:cBhvr>
                                        <p:cTn id="27" dur="800" fill="hold"/>
                                        <p:tgtEl>
                                          <p:spTgt spid="7"/>
                                        </p:tgtEl>
                                        <p:attrNameLst>
                                          <p:attrName>ppt_x</p:attrName>
                                        </p:attrNameLst>
                                      </p:cBhvr>
                                      <p:tavLst>
                                        <p:tav tm="0">
                                          <p:val>
                                            <p:strVal val="0-#ppt_w/2"/>
                                          </p:val>
                                        </p:tav>
                                        <p:tav tm="100000">
                                          <p:val>
                                            <p:strVal val="#ppt_x"/>
                                          </p:val>
                                        </p:tav>
                                      </p:tavLst>
                                    </p:anim>
                                    <p:anim calcmode="lin" valueType="num">
                                      <p:cBhvr>
                                        <p:cTn id="28" dur="800" fill="hold"/>
                                        <p:tgtEl>
                                          <p:spTgt spid="7"/>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1600"/>
                                  </p:stCondLst>
                                  <p:childTnLst>
                                    <p:set>
                                      <p:cBhvr>
                                        <p:cTn id="30" dur="indefinite" fill="hold"/>
                                        <p:tgtEl>
                                          <p:spTgt spid="2"/>
                                        </p:tgtEl>
                                        <p:attrNameLst>
                                          <p:attrName>style.visibility</p:attrName>
                                        </p:attrNameLst>
                                      </p:cBhvr>
                                      <p:to>
                                        <p:strVal val="visible"/>
                                      </p:to>
                                    </p:set>
                                    <p:anim calcmode="lin" valueType="num">
                                      <p:cBhvr>
                                        <p:cTn id="31" dur="800" fill="hold"/>
                                        <p:tgtEl>
                                          <p:spTgt spid="2"/>
                                        </p:tgtEl>
                                        <p:attrNameLst>
                                          <p:attrName>ppt_x</p:attrName>
                                        </p:attrNameLst>
                                      </p:cBhvr>
                                      <p:tavLst>
                                        <p:tav tm="0">
                                          <p:val>
                                            <p:strVal val="0-#ppt_w/2"/>
                                          </p:val>
                                        </p:tav>
                                        <p:tav tm="100000">
                                          <p:val>
                                            <p:strVal val="#ppt_x"/>
                                          </p:val>
                                        </p:tav>
                                      </p:tavLst>
                                    </p:anim>
                                    <p:anim calcmode="lin" valueType="num">
                                      <p:cBhvr>
                                        <p:cTn id="32" dur="8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1850"/>
                            </p:stCondLst>
                            <p:childTnLst>
                              <p:par>
                                <p:cTn id="34" presetID="2" presetClass="entr" presetSubtype="4" fill="hold" grpId="0" nodeType="afterEffect">
                                  <p:stCondLst>
                                    <p:cond delay="0"/>
                                  </p:stCondLst>
                                  <p:childTnLst>
                                    <p:set>
                                      <p:cBhvr>
                                        <p:cTn id="35" dur="indefinite" fill="hold"/>
                                        <p:tgtEl>
                                          <p:spTgt spid="27"/>
                                        </p:tgtEl>
                                        <p:attrNameLst>
                                          <p:attrName>style.visibility</p:attrName>
                                        </p:attrNameLst>
                                      </p:cBhvr>
                                      <p:to>
                                        <p:strVal val="visible"/>
                                      </p:to>
                                    </p:set>
                                    <p:anim calcmode="lin" valueType="num">
                                      <p:cBhvr>
                                        <p:cTn id="36" dur="600" fill="hold"/>
                                        <p:tgtEl>
                                          <p:spTgt spid="27"/>
                                        </p:tgtEl>
                                        <p:attrNameLst>
                                          <p:attrName>ppt_x</p:attrName>
                                        </p:attrNameLst>
                                      </p:cBhvr>
                                      <p:tavLst>
                                        <p:tav tm="0">
                                          <p:val>
                                            <p:strVal val="#ppt_x"/>
                                          </p:val>
                                        </p:tav>
                                        <p:tav tm="100000">
                                          <p:val>
                                            <p:strVal val="#ppt_x"/>
                                          </p:val>
                                        </p:tav>
                                      </p:tavLst>
                                    </p:anim>
                                    <p:anim calcmode="lin" valueType="num">
                                      <p:cBhvr>
                                        <p:cTn id="37" dur="600" fill="hold"/>
                                        <p:tgtEl>
                                          <p:spTgt spid="27"/>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200"/>
                                  </p:stCondLst>
                                  <p:childTnLst>
                                    <p:set>
                                      <p:cBhvr>
                                        <p:cTn id="39" dur="indefinite" fill="hold"/>
                                        <p:tgtEl>
                                          <p:spTgt spid="30"/>
                                        </p:tgtEl>
                                        <p:attrNameLst>
                                          <p:attrName>style.visibility</p:attrName>
                                        </p:attrNameLst>
                                      </p:cBhvr>
                                      <p:to>
                                        <p:strVal val="visible"/>
                                      </p:to>
                                    </p:set>
                                    <p:anim calcmode="lin" valueType="num">
                                      <p:cBhvr>
                                        <p:cTn id="40" dur="600" fill="hold"/>
                                        <p:tgtEl>
                                          <p:spTgt spid="30"/>
                                        </p:tgtEl>
                                        <p:attrNameLst>
                                          <p:attrName>ppt_x</p:attrName>
                                        </p:attrNameLst>
                                      </p:cBhvr>
                                      <p:tavLst>
                                        <p:tav tm="0">
                                          <p:val>
                                            <p:strVal val="#ppt_x"/>
                                          </p:val>
                                        </p:tav>
                                        <p:tav tm="100000">
                                          <p:val>
                                            <p:strVal val="#ppt_x"/>
                                          </p:val>
                                        </p:tav>
                                      </p:tavLst>
                                    </p:anim>
                                    <p:anim calcmode="lin" valueType="num">
                                      <p:cBhvr>
                                        <p:cTn id="41" dur="600" fill="hold"/>
                                        <p:tgtEl>
                                          <p:spTgt spid="30"/>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400"/>
                                  </p:stCondLst>
                                  <p:childTnLst>
                                    <p:set>
                                      <p:cBhvr>
                                        <p:cTn id="43" dur="indefinite" fill="hold"/>
                                        <p:tgtEl>
                                          <p:spTgt spid="33"/>
                                        </p:tgtEl>
                                        <p:attrNameLst>
                                          <p:attrName>style.visibility</p:attrName>
                                        </p:attrNameLst>
                                      </p:cBhvr>
                                      <p:to>
                                        <p:strVal val="visible"/>
                                      </p:to>
                                    </p:set>
                                    <p:anim calcmode="lin" valueType="num">
                                      <p:cBhvr>
                                        <p:cTn id="44" dur="600" fill="hold"/>
                                        <p:tgtEl>
                                          <p:spTgt spid="33"/>
                                        </p:tgtEl>
                                        <p:attrNameLst>
                                          <p:attrName>ppt_x</p:attrName>
                                        </p:attrNameLst>
                                      </p:cBhvr>
                                      <p:tavLst>
                                        <p:tav tm="0">
                                          <p:val>
                                            <p:strVal val="#ppt_x"/>
                                          </p:val>
                                        </p:tav>
                                        <p:tav tm="100000">
                                          <p:val>
                                            <p:strVal val="#ppt_x"/>
                                          </p:val>
                                        </p:tav>
                                      </p:tavLst>
                                    </p:anim>
                                    <p:anim calcmode="lin" valueType="num">
                                      <p:cBhvr>
                                        <p:cTn id="45" dur="600" fill="hold"/>
                                        <p:tgtEl>
                                          <p:spTgt spid="33"/>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600"/>
                                  </p:stCondLst>
                                  <p:childTnLst>
                                    <p:set>
                                      <p:cBhvr>
                                        <p:cTn id="47" dur="indefinite" fill="hold"/>
                                        <p:tgtEl>
                                          <p:spTgt spid="36"/>
                                        </p:tgtEl>
                                        <p:attrNameLst>
                                          <p:attrName>style.visibility</p:attrName>
                                        </p:attrNameLst>
                                      </p:cBhvr>
                                      <p:to>
                                        <p:strVal val="visible"/>
                                      </p:to>
                                    </p:set>
                                    <p:anim calcmode="lin" valueType="num">
                                      <p:cBhvr>
                                        <p:cTn id="48" dur="600" fill="hold"/>
                                        <p:tgtEl>
                                          <p:spTgt spid="36"/>
                                        </p:tgtEl>
                                        <p:attrNameLst>
                                          <p:attrName>ppt_x</p:attrName>
                                        </p:attrNameLst>
                                      </p:cBhvr>
                                      <p:tavLst>
                                        <p:tav tm="0">
                                          <p:val>
                                            <p:strVal val="#ppt_x"/>
                                          </p:val>
                                        </p:tav>
                                        <p:tav tm="100000">
                                          <p:val>
                                            <p:strVal val="#ppt_x"/>
                                          </p:val>
                                        </p:tav>
                                      </p:tavLst>
                                    </p:anim>
                                    <p:anim calcmode="lin" valueType="num">
                                      <p:cBhvr>
                                        <p:cTn id="49" dur="600" fill="hold"/>
                                        <p:tgtEl>
                                          <p:spTgt spid="3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800"/>
                                  </p:stCondLst>
                                  <p:childTnLst>
                                    <p:set>
                                      <p:cBhvr>
                                        <p:cTn id="51" dur="indefinite" fill="hold"/>
                                        <p:tgtEl>
                                          <p:spTgt spid="39"/>
                                        </p:tgtEl>
                                        <p:attrNameLst>
                                          <p:attrName>style.visibility</p:attrName>
                                        </p:attrNameLst>
                                      </p:cBhvr>
                                      <p:to>
                                        <p:strVal val="visible"/>
                                      </p:to>
                                    </p:set>
                                    <p:anim calcmode="lin" valueType="num">
                                      <p:cBhvr>
                                        <p:cTn id="52" dur="600" fill="hold"/>
                                        <p:tgtEl>
                                          <p:spTgt spid="39"/>
                                        </p:tgtEl>
                                        <p:attrNameLst>
                                          <p:attrName>ppt_x</p:attrName>
                                        </p:attrNameLst>
                                      </p:cBhvr>
                                      <p:tavLst>
                                        <p:tav tm="0">
                                          <p:val>
                                            <p:strVal val="#ppt_x"/>
                                          </p:val>
                                        </p:tav>
                                        <p:tav tm="100000">
                                          <p:val>
                                            <p:strVal val="#ppt_x"/>
                                          </p:val>
                                        </p:tav>
                                      </p:tavLst>
                                    </p:anim>
                                    <p:anim calcmode="lin" valueType="num">
                                      <p:cBhvr>
                                        <p:cTn id="53" dur="600" fill="hold"/>
                                        <p:tgtEl>
                                          <p:spTgt spid="39"/>
                                        </p:tgtEl>
                                        <p:attrNameLst>
                                          <p:attrName>ppt_y</p:attrName>
                                        </p:attrNameLst>
                                      </p:cBhvr>
                                      <p:tavLst>
                                        <p:tav tm="0">
                                          <p:val>
                                            <p:strVal val="1+#ppt_h/2"/>
                                          </p:val>
                                        </p:tav>
                                        <p:tav tm="100000">
                                          <p:val>
                                            <p:strVal val="#ppt_y"/>
                                          </p:val>
                                        </p:tav>
                                      </p:tavLst>
                                    </p:anim>
                                  </p:childTnLst>
                                </p:cTn>
                              </p:par>
                            </p:childTnLst>
                          </p:cTn>
                        </p:par>
                        <p:par>
                          <p:cTn id="54" fill="hold">
                            <p:stCondLst>
                              <p:cond delay="2850"/>
                            </p:stCondLst>
                            <p:childTnLst>
                              <p:par>
                                <p:cTn id="55" presetID="10" presetClass="entr" presetSubtype="0"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fade">
                                      <p:cBhvr>
                                        <p:cTn id="57" dur="500"/>
                                        <p:tgtEl>
                                          <p:spTgt spid="43"/>
                                        </p:tgtEl>
                                      </p:cBhvr>
                                    </p:animEffect>
                                  </p:childTnLst>
                                </p:cTn>
                              </p:par>
                            </p:childTnLst>
                          </p:cTn>
                        </p:par>
                        <p:par>
                          <p:cTn id="58" fill="hold">
                            <p:stCondLst>
                              <p:cond delay="3350"/>
                            </p:stCondLst>
                            <p:childTnLst>
                              <p:par>
                                <p:cTn id="59" presetID="10" presetClass="entr" presetSubtype="0" fill="hold" grpId="0"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fade">
                                      <p:cBhvr>
                                        <p:cTn id="61" dur="500"/>
                                        <p:tgtEl>
                                          <p:spTgt spid="46"/>
                                        </p:tgtEl>
                                      </p:cBhvr>
                                    </p:animEffect>
                                  </p:childTnLst>
                                </p:cTn>
                              </p:par>
                            </p:childTnLst>
                          </p:cTn>
                        </p:par>
                        <p:par>
                          <p:cTn id="62" fill="hold">
                            <p:stCondLst>
                              <p:cond delay="3850"/>
                            </p:stCondLst>
                            <p:childTnLst>
                              <p:par>
                                <p:cTn id="63" presetID="10" presetClass="entr" presetSubtype="0" fill="hold" grpId="0"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500"/>
                                        <p:tgtEl>
                                          <p:spTgt spid="49"/>
                                        </p:tgtEl>
                                      </p:cBhvr>
                                    </p:animEffect>
                                  </p:childTnLst>
                                </p:cTn>
                              </p:par>
                            </p:childTnLst>
                          </p:cTn>
                        </p:par>
                        <p:par>
                          <p:cTn id="66" fill="hold">
                            <p:stCondLst>
                              <p:cond delay="4350"/>
                            </p:stCondLst>
                            <p:childTnLst>
                              <p:par>
                                <p:cTn id="67" presetID="10" presetClass="entr" presetSubtype="0" fill="hold" grpId="0" nodeType="afterEffect">
                                  <p:stCondLst>
                                    <p:cond delay="0"/>
                                  </p:stCondLst>
                                  <p:childTnLst>
                                    <p:set>
                                      <p:cBhvr>
                                        <p:cTn id="68" dur="1" fill="hold">
                                          <p:stCondLst>
                                            <p:cond delay="0"/>
                                          </p:stCondLst>
                                        </p:cTn>
                                        <p:tgtEl>
                                          <p:spTgt spid="52"/>
                                        </p:tgtEl>
                                        <p:attrNameLst>
                                          <p:attrName>style.visibility</p:attrName>
                                        </p:attrNameLst>
                                      </p:cBhvr>
                                      <p:to>
                                        <p:strVal val="visible"/>
                                      </p:to>
                                    </p:set>
                                    <p:animEffect transition="in" filter="fade">
                                      <p:cBhvr>
                                        <p:cTn id="69" dur="500"/>
                                        <p:tgtEl>
                                          <p:spTgt spid="52"/>
                                        </p:tgtEl>
                                      </p:cBhvr>
                                    </p:animEffect>
                                  </p:childTnLst>
                                </p:cTn>
                              </p:par>
                            </p:childTnLst>
                          </p:cTn>
                        </p:par>
                        <p:par>
                          <p:cTn id="70" fill="hold">
                            <p:stCondLst>
                              <p:cond delay="4850"/>
                            </p:stCondLst>
                            <p:childTnLst>
                              <p:par>
                                <p:cTn id="71" presetID="10" presetClass="entr" presetSubtype="0" fill="hold" grpId="0"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dvAuto="0"/>
      <p:bldP spid="7" grpId="0" animBg="1" advAuto="0"/>
      <p:bldP spid="12" grpId="0" advAuto="0"/>
      <p:bldP spid="17" grpId="0" animBg="1" advAuto="0"/>
      <p:bldP spid="22" grpId="0" advAuto="0"/>
      <p:bldP spid="27" grpId="0" advAuto="0"/>
      <p:bldP spid="30" grpId="0" animBg="1" advAuto="0"/>
      <p:bldP spid="33" grpId="0" advAuto="0"/>
      <p:bldP spid="36" grpId="0" animBg="1" advAuto="0"/>
      <p:bldP spid="39" grpId="0" advAuto="0"/>
      <p:bldP spid="43" grpId="0"/>
      <p:bldP spid="46" grpId="0"/>
      <p:bldP spid="49" grpId="0"/>
      <p:bldP spid="52" grpId="0"/>
      <p:bldP spid="55" grpId="0"/>
      <p:bldP spid="5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707654"/>
            <a:ext cx="2448272" cy="20172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10451" y="1930936"/>
            <a:ext cx="1627369" cy="1569660"/>
          </a:xfrm>
          <a:prstGeom prst="rect">
            <a:avLst/>
          </a:prstGeom>
          <a:noFill/>
        </p:spPr>
        <p:txBody>
          <a:bodyPr wrap="none" rtlCol="0">
            <a:spAutoFit/>
          </a:bodyPr>
          <a:lstStyle/>
          <a:p>
            <a:r>
              <a:rPr lang="en-US" altLang="zh-CN" sz="9600" dirty="0">
                <a:solidFill>
                  <a:schemeClr val="bg1"/>
                </a:solidFill>
                <a:latin typeface="微软雅黑" panose="020B0503020204020204" pitchFamily="34" charset="-122"/>
                <a:ea typeface="微软雅黑" panose="020B0503020204020204" pitchFamily="34" charset="-122"/>
              </a:rPr>
              <a:t>04</a:t>
            </a:r>
            <a:endParaRPr lang="zh-CN" altLang="en-US" sz="9600"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699792" y="2392599"/>
            <a:ext cx="3877985" cy="646331"/>
          </a:xfrm>
          <a:prstGeom prst="rect">
            <a:avLst/>
          </a:prstGeom>
          <a:noFill/>
        </p:spPr>
        <p:txBody>
          <a:bodyPr wrap="none" rtlCol="0">
            <a:spAutoFit/>
          </a:bodyPr>
          <a:lstStyle/>
          <a:p>
            <a:r>
              <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rPr>
              <a:t>工作存在不足之处</a:t>
            </a:r>
          </a:p>
        </p:txBody>
      </p:sp>
      <p:sp>
        <p:nvSpPr>
          <p:cNvPr id="29" name="矩形 28"/>
          <p:cNvSpPr/>
          <p:nvPr/>
        </p:nvSpPr>
        <p:spPr>
          <a:xfrm>
            <a:off x="6731657" y="1707653"/>
            <a:ext cx="2448272" cy="20172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a:off x="5697368" y="1851670"/>
            <a:ext cx="432048" cy="432834"/>
            <a:chOff x="6084168" y="1274820"/>
            <a:chExt cx="432048" cy="432834"/>
          </a:xfrm>
        </p:grpSpPr>
        <p:sp>
          <p:nvSpPr>
            <p:cNvPr id="31"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2"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3" name="组合 32"/>
          <p:cNvGrpSpPr/>
          <p:nvPr/>
        </p:nvGrpSpPr>
        <p:grpSpPr>
          <a:xfrm>
            <a:off x="4401224" y="1852063"/>
            <a:ext cx="432048" cy="432048"/>
            <a:chOff x="4788024" y="1275213"/>
            <a:chExt cx="432048" cy="432048"/>
          </a:xfrm>
        </p:grpSpPr>
        <p:sp>
          <p:nvSpPr>
            <p:cNvPr id="34"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5"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6" name="组合 35"/>
          <p:cNvGrpSpPr/>
          <p:nvPr/>
        </p:nvGrpSpPr>
        <p:grpSpPr>
          <a:xfrm>
            <a:off x="5049296" y="1851670"/>
            <a:ext cx="432833" cy="432834"/>
            <a:chOff x="5436096" y="1274820"/>
            <a:chExt cx="432833" cy="432834"/>
          </a:xfrm>
        </p:grpSpPr>
        <p:sp>
          <p:nvSpPr>
            <p:cNvPr id="37" name="椭圆 3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8"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9" name="组合 38"/>
          <p:cNvGrpSpPr/>
          <p:nvPr/>
        </p:nvGrpSpPr>
        <p:grpSpPr>
          <a:xfrm>
            <a:off x="3105080" y="1851670"/>
            <a:ext cx="432833" cy="432834"/>
            <a:chOff x="3491880" y="1274820"/>
            <a:chExt cx="432833" cy="432834"/>
          </a:xfrm>
        </p:grpSpPr>
        <p:sp>
          <p:nvSpPr>
            <p:cNvPr id="40"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41"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43" name="组合 42"/>
          <p:cNvGrpSpPr/>
          <p:nvPr/>
        </p:nvGrpSpPr>
        <p:grpSpPr>
          <a:xfrm>
            <a:off x="3753152" y="1851670"/>
            <a:ext cx="432833" cy="432834"/>
            <a:chOff x="4139952" y="1274820"/>
            <a:chExt cx="432833" cy="432834"/>
          </a:xfrm>
        </p:grpSpPr>
        <p:sp>
          <p:nvSpPr>
            <p:cNvPr id="51"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52"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anim calcmode="lin" valueType="num">
                                      <p:cBhvr>
                                        <p:cTn id="1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down)">
                                      <p:cBhvr>
                                        <p:cTn id="26" dur="500"/>
                                        <p:tgtEl>
                                          <p:spTgt spid="2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par>
                                <p:cTn id="33" presetID="53" presetClass="entr" presetSubtype="16" fill="hold" nodeType="withEffect">
                                  <p:stCondLst>
                                    <p:cond delay="200"/>
                                  </p:stCondLst>
                                  <p:childTnLst>
                                    <p:set>
                                      <p:cBhvr>
                                        <p:cTn id="34" dur="1" fill="hold">
                                          <p:stCondLst>
                                            <p:cond delay="0"/>
                                          </p:stCondLst>
                                        </p:cTn>
                                        <p:tgtEl>
                                          <p:spTgt spid="43"/>
                                        </p:tgtEl>
                                        <p:attrNameLst>
                                          <p:attrName>style.visibility</p:attrName>
                                        </p:attrNameLst>
                                      </p:cBhvr>
                                      <p:to>
                                        <p:strVal val="visible"/>
                                      </p:to>
                                    </p:set>
                                    <p:anim calcmode="lin" valueType="num">
                                      <p:cBhvr>
                                        <p:cTn id="35" dur="500" fill="hold"/>
                                        <p:tgtEl>
                                          <p:spTgt spid="43"/>
                                        </p:tgtEl>
                                        <p:attrNameLst>
                                          <p:attrName>ppt_w</p:attrName>
                                        </p:attrNameLst>
                                      </p:cBhvr>
                                      <p:tavLst>
                                        <p:tav tm="0">
                                          <p:val>
                                            <p:fltVal val="0"/>
                                          </p:val>
                                        </p:tav>
                                        <p:tav tm="100000">
                                          <p:val>
                                            <p:strVal val="#ppt_w"/>
                                          </p:val>
                                        </p:tav>
                                      </p:tavLst>
                                    </p:anim>
                                    <p:anim calcmode="lin" valueType="num">
                                      <p:cBhvr>
                                        <p:cTn id="36" dur="500" fill="hold"/>
                                        <p:tgtEl>
                                          <p:spTgt spid="43"/>
                                        </p:tgtEl>
                                        <p:attrNameLst>
                                          <p:attrName>ppt_h</p:attrName>
                                        </p:attrNameLst>
                                      </p:cBhvr>
                                      <p:tavLst>
                                        <p:tav tm="0">
                                          <p:val>
                                            <p:fltVal val="0"/>
                                          </p:val>
                                        </p:tav>
                                        <p:tav tm="100000">
                                          <p:val>
                                            <p:strVal val="#ppt_h"/>
                                          </p:val>
                                        </p:tav>
                                      </p:tavLst>
                                    </p:anim>
                                    <p:animEffect transition="in" filter="fade">
                                      <p:cBhvr>
                                        <p:cTn id="37" dur="500"/>
                                        <p:tgtEl>
                                          <p:spTgt spid="43"/>
                                        </p:tgtEl>
                                      </p:cBhvr>
                                    </p:animEffect>
                                  </p:childTnLst>
                                </p:cTn>
                              </p:par>
                              <p:par>
                                <p:cTn id="38" presetID="53" presetClass="entr" presetSubtype="16" fill="hold" nodeType="withEffect">
                                  <p:stCondLst>
                                    <p:cond delay="400"/>
                                  </p:stCondLst>
                                  <p:childTnLst>
                                    <p:set>
                                      <p:cBhvr>
                                        <p:cTn id="39" dur="1" fill="hold">
                                          <p:stCondLst>
                                            <p:cond delay="0"/>
                                          </p:stCondLst>
                                        </p:cTn>
                                        <p:tgtEl>
                                          <p:spTgt spid="33"/>
                                        </p:tgtEl>
                                        <p:attrNameLst>
                                          <p:attrName>style.visibility</p:attrName>
                                        </p:attrNameLst>
                                      </p:cBhvr>
                                      <p:to>
                                        <p:strVal val="visible"/>
                                      </p:to>
                                    </p:set>
                                    <p:anim calcmode="lin" valueType="num">
                                      <p:cBhvr>
                                        <p:cTn id="40" dur="500" fill="hold"/>
                                        <p:tgtEl>
                                          <p:spTgt spid="33"/>
                                        </p:tgtEl>
                                        <p:attrNameLst>
                                          <p:attrName>ppt_w</p:attrName>
                                        </p:attrNameLst>
                                      </p:cBhvr>
                                      <p:tavLst>
                                        <p:tav tm="0">
                                          <p:val>
                                            <p:fltVal val="0"/>
                                          </p:val>
                                        </p:tav>
                                        <p:tav tm="100000">
                                          <p:val>
                                            <p:strVal val="#ppt_w"/>
                                          </p:val>
                                        </p:tav>
                                      </p:tavLst>
                                    </p:anim>
                                    <p:anim calcmode="lin" valueType="num">
                                      <p:cBhvr>
                                        <p:cTn id="41" dur="500" fill="hold"/>
                                        <p:tgtEl>
                                          <p:spTgt spid="33"/>
                                        </p:tgtEl>
                                        <p:attrNameLst>
                                          <p:attrName>ppt_h</p:attrName>
                                        </p:attrNameLst>
                                      </p:cBhvr>
                                      <p:tavLst>
                                        <p:tav tm="0">
                                          <p:val>
                                            <p:fltVal val="0"/>
                                          </p:val>
                                        </p:tav>
                                        <p:tav tm="100000">
                                          <p:val>
                                            <p:strVal val="#ppt_h"/>
                                          </p:val>
                                        </p:tav>
                                      </p:tavLst>
                                    </p:anim>
                                    <p:animEffect transition="in" filter="fade">
                                      <p:cBhvr>
                                        <p:cTn id="42" dur="500"/>
                                        <p:tgtEl>
                                          <p:spTgt spid="33"/>
                                        </p:tgtEl>
                                      </p:cBhvr>
                                    </p:animEffect>
                                  </p:childTnLst>
                                </p:cTn>
                              </p:par>
                              <p:par>
                                <p:cTn id="43" presetID="53" presetClass="entr" presetSubtype="16" fill="hold" nodeType="withEffect">
                                  <p:stCondLst>
                                    <p:cond delay="600"/>
                                  </p:stCondLst>
                                  <p:childTnLst>
                                    <p:set>
                                      <p:cBhvr>
                                        <p:cTn id="44" dur="1" fill="hold">
                                          <p:stCondLst>
                                            <p:cond delay="0"/>
                                          </p:stCondLst>
                                        </p:cTn>
                                        <p:tgtEl>
                                          <p:spTgt spid="36"/>
                                        </p:tgtEl>
                                        <p:attrNameLst>
                                          <p:attrName>style.visibility</p:attrName>
                                        </p:attrNameLst>
                                      </p:cBhvr>
                                      <p:to>
                                        <p:strVal val="visible"/>
                                      </p:to>
                                    </p:set>
                                    <p:anim calcmode="lin" valueType="num">
                                      <p:cBhvr>
                                        <p:cTn id="45" dur="500" fill="hold"/>
                                        <p:tgtEl>
                                          <p:spTgt spid="36"/>
                                        </p:tgtEl>
                                        <p:attrNameLst>
                                          <p:attrName>ppt_w</p:attrName>
                                        </p:attrNameLst>
                                      </p:cBhvr>
                                      <p:tavLst>
                                        <p:tav tm="0">
                                          <p:val>
                                            <p:fltVal val="0"/>
                                          </p:val>
                                        </p:tav>
                                        <p:tav tm="100000">
                                          <p:val>
                                            <p:strVal val="#ppt_w"/>
                                          </p:val>
                                        </p:tav>
                                      </p:tavLst>
                                    </p:anim>
                                    <p:anim calcmode="lin" valueType="num">
                                      <p:cBhvr>
                                        <p:cTn id="46" dur="500" fill="hold"/>
                                        <p:tgtEl>
                                          <p:spTgt spid="36"/>
                                        </p:tgtEl>
                                        <p:attrNameLst>
                                          <p:attrName>ppt_h</p:attrName>
                                        </p:attrNameLst>
                                      </p:cBhvr>
                                      <p:tavLst>
                                        <p:tav tm="0">
                                          <p:val>
                                            <p:fltVal val="0"/>
                                          </p:val>
                                        </p:tav>
                                        <p:tav tm="100000">
                                          <p:val>
                                            <p:strVal val="#ppt_h"/>
                                          </p:val>
                                        </p:tav>
                                      </p:tavLst>
                                    </p:anim>
                                    <p:animEffect transition="in" filter="fade">
                                      <p:cBhvr>
                                        <p:cTn id="47" dur="500"/>
                                        <p:tgtEl>
                                          <p:spTgt spid="36"/>
                                        </p:tgtEl>
                                      </p:cBhvr>
                                    </p:animEffect>
                                  </p:childTnLst>
                                </p:cTn>
                              </p:par>
                              <p:par>
                                <p:cTn id="48" presetID="53" presetClass="entr" presetSubtype="16" fill="hold" nodeType="withEffect">
                                  <p:stCondLst>
                                    <p:cond delay="800"/>
                                  </p:stCondLst>
                                  <p:childTnLst>
                                    <p:set>
                                      <p:cBhvr>
                                        <p:cTn id="49" dur="1" fill="hold">
                                          <p:stCondLst>
                                            <p:cond delay="0"/>
                                          </p:stCondLst>
                                        </p:cTn>
                                        <p:tgtEl>
                                          <p:spTgt spid="30"/>
                                        </p:tgtEl>
                                        <p:attrNameLst>
                                          <p:attrName>style.visibility</p:attrName>
                                        </p:attrNameLst>
                                      </p:cBhvr>
                                      <p:to>
                                        <p:strVal val="visible"/>
                                      </p:to>
                                    </p:set>
                                    <p:anim calcmode="lin" valueType="num">
                                      <p:cBhvr>
                                        <p:cTn id="50" dur="500" fill="hold"/>
                                        <p:tgtEl>
                                          <p:spTgt spid="30"/>
                                        </p:tgtEl>
                                        <p:attrNameLst>
                                          <p:attrName>ppt_w</p:attrName>
                                        </p:attrNameLst>
                                      </p:cBhvr>
                                      <p:tavLst>
                                        <p:tav tm="0">
                                          <p:val>
                                            <p:fltVal val="0"/>
                                          </p:val>
                                        </p:tav>
                                        <p:tav tm="100000">
                                          <p:val>
                                            <p:strVal val="#ppt_w"/>
                                          </p:val>
                                        </p:tav>
                                      </p:tavLst>
                                    </p:anim>
                                    <p:anim calcmode="lin" valueType="num">
                                      <p:cBhvr>
                                        <p:cTn id="51" dur="500" fill="hold"/>
                                        <p:tgtEl>
                                          <p:spTgt spid="30"/>
                                        </p:tgtEl>
                                        <p:attrNameLst>
                                          <p:attrName>ppt_h</p:attrName>
                                        </p:attrNameLst>
                                      </p:cBhvr>
                                      <p:tavLst>
                                        <p:tav tm="0">
                                          <p:val>
                                            <p:fltVal val="0"/>
                                          </p:val>
                                        </p:tav>
                                        <p:tav tm="100000">
                                          <p:val>
                                            <p:strVal val="#ppt_h"/>
                                          </p:val>
                                        </p:tav>
                                      </p:tavLst>
                                    </p:anim>
                                    <p:animEffect transition="in" filter="fade">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2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2012"/>
          <p:cNvSpPr/>
          <p:nvPr/>
        </p:nvSpPr>
        <p:spPr>
          <a:xfrm>
            <a:off x="5291568" y="1431335"/>
            <a:ext cx="2671029" cy="1264960"/>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3" name="Shape 2013"/>
          <p:cNvSpPr/>
          <p:nvPr/>
        </p:nvSpPr>
        <p:spPr>
          <a:xfrm>
            <a:off x="5291568" y="2879192"/>
            <a:ext cx="2671029" cy="1263620"/>
          </a:xfrm>
          <a:prstGeom prst="roundRect">
            <a:avLst>
              <a:gd name="adj" fmla="val 6925"/>
            </a:avLst>
          </a:prstGeom>
          <a:noFill/>
          <a:ln w="12700">
            <a:solidFill>
              <a:srgbClr val="A6AAA9"/>
            </a:solidFill>
            <a:miter lim="400000"/>
          </a:ln>
        </p:spPr>
        <p:txBody>
          <a:bodyPr lIns="14288" tIns="14288" rIns="14288" bIns="14288" anchor="ctr"/>
          <a:lstStyle/>
          <a:p>
            <a:pPr lvl="0"/>
            <a:endParaRPr sz="1300"/>
          </a:p>
        </p:txBody>
      </p:sp>
      <p:sp>
        <p:nvSpPr>
          <p:cNvPr id="4" name="Shape 2014"/>
          <p:cNvSpPr/>
          <p:nvPr/>
        </p:nvSpPr>
        <p:spPr>
          <a:xfrm>
            <a:off x="1186463" y="2878522"/>
            <a:ext cx="2671029" cy="1264959"/>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5" name="Shape 2017"/>
          <p:cNvSpPr/>
          <p:nvPr/>
        </p:nvSpPr>
        <p:spPr>
          <a:xfrm>
            <a:off x="1186463" y="1431335"/>
            <a:ext cx="2671029" cy="1264960"/>
          </a:xfrm>
          <a:prstGeom prst="roundRect">
            <a:avLst>
              <a:gd name="adj" fmla="val 6918"/>
            </a:avLst>
          </a:prstGeom>
          <a:noFill/>
          <a:ln w="12700">
            <a:solidFill>
              <a:srgbClr val="A6AAA9"/>
            </a:solidFill>
            <a:miter lim="400000"/>
          </a:ln>
        </p:spPr>
        <p:txBody>
          <a:bodyPr lIns="14288" tIns="14288" rIns="14288" bIns="14288" anchor="ctr"/>
          <a:lstStyle/>
          <a:p>
            <a:pPr lvl="0"/>
            <a:endParaRPr sz="1300"/>
          </a:p>
        </p:txBody>
      </p:sp>
      <p:sp>
        <p:nvSpPr>
          <p:cNvPr id="6" name="Shape 2017"/>
          <p:cNvSpPr/>
          <p:nvPr/>
        </p:nvSpPr>
        <p:spPr>
          <a:xfrm>
            <a:off x="3488945" y="1707066"/>
            <a:ext cx="2165927" cy="21659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19050" tIns="19050" rIns="19050" bIns="19050" anchor="ctr"/>
          <a:lstStyle/>
          <a:p>
            <a:pPr lvl="0"/>
            <a:endParaRPr sz="1300"/>
          </a:p>
        </p:txBody>
      </p:sp>
      <p:sp>
        <p:nvSpPr>
          <p:cNvPr id="7" name="Shape 2021"/>
          <p:cNvSpPr/>
          <p:nvPr/>
        </p:nvSpPr>
        <p:spPr>
          <a:xfrm>
            <a:off x="1747495" y="1851670"/>
            <a:ext cx="1741450" cy="382439"/>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Shape 2022"/>
          <p:cNvSpPr/>
          <p:nvPr/>
        </p:nvSpPr>
        <p:spPr>
          <a:xfrm>
            <a:off x="1741649" y="1537860"/>
            <a:ext cx="1401999" cy="301211"/>
          </a:xfrm>
          <a:prstGeom prst="rect">
            <a:avLst/>
          </a:prstGeom>
          <a:ln w="12700">
            <a:miter lim="400000"/>
          </a:ln>
        </p:spPr>
        <p:txBody>
          <a:bodyPr lIns="0" tIns="0" rIns="0" bIns="0" anchor="ctr"/>
          <a:lstStyle>
            <a:lvl1pPr algn="l">
              <a:lnSpc>
                <a:spcPct val="120000"/>
              </a:lnSpc>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9" name="Shape 2023"/>
          <p:cNvSpPr/>
          <p:nvPr/>
        </p:nvSpPr>
        <p:spPr>
          <a:xfrm>
            <a:off x="1747495" y="3304099"/>
            <a:ext cx="1741450" cy="364164"/>
          </a:xfrm>
          <a:prstGeom prst="rect">
            <a:avLst/>
          </a:prstGeom>
          <a:ln w="12700">
            <a:miter lim="400000"/>
          </a:ln>
        </p:spPr>
        <p:txBody>
          <a:bodyPr lIns="0" tIns="0" rIns="0" bIns="0"/>
          <a:lstStyle>
            <a:lvl1pPr algn="l">
              <a:lnSpc>
                <a:spcPct val="120000"/>
              </a:lnSpc>
              <a:spcBef>
                <a:spcPts val="2500"/>
              </a:spcBef>
              <a:defRPr sz="2000">
                <a:solidFill>
                  <a:srgbClr val="53585F"/>
                </a:solidFill>
              </a:defRPr>
            </a:lvl1p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Shape 2024"/>
          <p:cNvSpPr/>
          <p:nvPr/>
        </p:nvSpPr>
        <p:spPr>
          <a:xfrm>
            <a:off x="1741649" y="3011260"/>
            <a:ext cx="1401999" cy="301211"/>
          </a:xfrm>
          <a:prstGeom prst="rect">
            <a:avLst/>
          </a:prstGeom>
          <a:ln w="12700">
            <a:miter lim="400000"/>
          </a:ln>
        </p:spPr>
        <p:txBody>
          <a:bodyPr lIns="0" tIns="0" rIns="0" bIns="0" anchor="ctr"/>
          <a:lstStyle>
            <a:lvl1pPr algn="l">
              <a:lnSpc>
                <a:spcPct val="120000"/>
              </a:lnSpc>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11" name="Shape 2025"/>
          <p:cNvSpPr/>
          <p:nvPr/>
        </p:nvSpPr>
        <p:spPr>
          <a:xfrm>
            <a:off x="5654872" y="1851670"/>
            <a:ext cx="1734500" cy="382439"/>
          </a:xfrm>
          <a:prstGeom prst="rect">
            <a:avLst/>
          </a:prstGeom>
          <a:ln w="12700">
            <a:miter lim="400000"/>
          </a:ln>
        </p:spPr>
        <p:txBody>
          <a:bodyPr lIns="0" tIns="0" rIns="0" bIns="0"/>
          <a:lstStyle>
            <a:lvl1pPr algn="r">
              <a:lnSpc>
                <a:spcPct val="120000"/>
              </a:lnSpc>
              <a:spcBef>
                <a:spcPts val="4500"/>
              </a:spcBef>
              <a:defRPr sz="2000">
                <a:solidFill>
                  <a:srgbClr val="53585F"/>
                </a:solidFill>
              </a:defRPr>
            </a:lvl1p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Shape 2026"/>
          <p:cNvSpPr/>
          <p:nvPr/>
        </p:nvSpPr>
        <p:spPr>
          <a:xfrm>
            <a:off x="5987765" y="1537860"/>
            <a:ext cx="1401999" cy="301211"/>
          </a:xfrm>
          <a:prstGeom prst="rect">
            <a:avLst/>
          </a:prstGeom>
          <a:ln w="12700">
            <a:miter lim="400000"/>
          </a:ln>
        </p:spPr>
        <p:txBody>
          <a:bodyPr lIns="0" tIns="0" rIns="0" bIns="0" anchor="ctr"/>
          <a:lstStyle>
            <a:lvl1pPr algn="r">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sp>
        <p:nvSpPr>
          <p:cNvPr id="13" name="Shape 2027"/>
          <p:cNvSpPr/>
          <p:nvPr/>
        </p:nvSpPr>
        <p:spPr>
          <a:xfrm>
            <a:off x="5654873" y="3304101"/>
            <a:ext cx="1734500" cy="364163"/>
          </a:xfrm>
          <a:prstGeom prst="rect">
            <a:avLst/>
          </a:prstGeom>
          <a:ln w="12700">
            <a:miter lim="400000"/>
          </a:ln>
        </p:spPr>
        <p:txBody>
          <a:bodyPr lIns="0" tIns="0" rIns="0" bIns="0"/>
          <a:lstStyle>
            <a:lvl1pPr algn="r">
              <a:lnSpc>
                <a:spcPct val="120000"/>
              </a:lnSpc>
              <a:spcBef>
                <a:spcPts val="4500"/>
              </a:spcBef>
              <a:defRPr sz="2000">
                <a:solidFill>
                  <a:srgbClr val="53585F"/>
                </a:solidFill>
              </a:defRPr>
            </a:lvl1p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Shape 2028"/>
          <p:cNvSpPr/>
          <p:nvPr/>
        </p:nvSpPr>
        <p:spPr>
          <a:xfrm>
            <a:off x="5987765" y="3011260"/>
            <a:ext cx="1401999" cy="301211"/>
          </a:xfrm>
          <a:prstGeom prst="rect">
            <a:avLst/>
          </a:prstGeom>
          <a:ln w="12700">
            <a:miter lim="400000"/>
          </a:ln>
        </p:spPr>
        <p:txBody>
          <a:bodyPr lIns="0" tIns="0" rIns="0" bIns="0" anchor="ctr"/>
          <a:lstStyle>
            <a:lvl1pPr algn="r">
              <a:defRPr sz="3500">
                <a:solidFill>
                  <a:srgbClr val="53585F"/>
                </a:solidFill>
              </a:defRPr>
            </a:lvl1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nvGrpSpPr>
          <p:cNvPr id="15" name="Group 2031"/>
          <p:cNvGrpSpPr/>
          <p:nvPr/>
        </p:nvGrpSpPr>
        <p:grpSpPr>
          <a:xfrm>
            <a:off x="830480" y="1705508"/>
            <a:ext cx="716614" cy="716614"/>
            <a:chOff x="0" y="0"/>
            <a:chExt cx="1910968" cy="1910968"/>
          </a:xfrm>
        </p:grpSpPr>
        <p:sp>
          <p:nvSpPr>
            <p:cNvPr id="16" name="Shape 2029"/>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5400" tIns="25400" rIns="25400" bIns="25400" numCol="1" anchor="ctr">
              <a:noAutofit/>
            </a:bodyPr>
            <a:lstStyle/>
            <a:p>
              <a:pPr lvl="0"/>
              <a:endParaRPr sz="1300"/>
            </a:p>
          </p:txBody>
        </p:sp>
        <p:sp>
          <p:nvSpPr>
            <p:cNvPr id="17" name="Shape 2030"/>
            <p:cNvSpPr/>
            <p:nvPr/>
          </p:nvSpPr>
          <p:spPr>
            <a:xfrm>
              <a:off x="553362" y="560070"/>
              <a:ext cx="804244" cy="706915"/>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300"/>
            </a:p>
          </p:txBody>
        </p:sp>
      </p:grpSp>
      <p:grpSp>
        <p:nvGrpSpPr>
          <p:cNvPr id="18" name="Group 2034"/>
          <p:cNvGrpSpPr/>
          <p:nvPr/>
        </p:nvGrpSpPr>
        <p:grpSpPr>
          <a:xfrm>
            <a:off x="832480" y="3154696"/>
            <a:ext cx="712613" cy="712613"/>
            <a:chOff x="0" y="0"/>
            <a:chExt cx="1900299" cy="1900299"/>
          </a:xfrm>
        </p:grpSpPr>
        <p:sp>
          <p:nvSpPr>
            <p:cNvPr id="19" name="Shape 2032"/>
            <p:cNvSpPr/>
            <p:nvPr/>
          </p:nvSpPr>
          <p:spPr>
            <a:xfrm>
              <a:off x="0" y="0"/>
              <a:ext cx="1900300" cy="19003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5400" tIns="25400" rIns="25400" bIns="25400" numCol="1" anchor="ctr">
              <a:noAutofit/>
            </a:bodyPr>
            <a:lstStyle/>
            <a:p>
              <a:pPr lvl="0"/>
              <a:endParaRPr sz="1300"/>
            </a:p>
          </p:txBody>
        </p:sp>
        <p:sp>
          <p:nvSpPr>
            <p:cNvPr id="20" name="Shape 2033"/>
            <p:cNvSpPr/>
            <p:nvPr/>
          </p:nvSpPr>
          <p:spPr>
            <a:xfrm rot="10800000" flipH="1">
              <a:off x="548028" y="596692"/>
              <a:ext cx="804244" cy="706916"/>
            </a:xfrm>
            <a:custGeom>
              <a:avLst/>
              <a:gdLst/>
              <a:ahLst/>
              <a:cxnLst>
                <a:cxn ang="0">
                  <a:pos x="wd2" y="hd2"/>
                </a:cxn>
                <a:cxn ang="5400000">
                  <a:pos x="wd2" y="hd2"/>
                </a:cxn>
                <a:cxn ang="10800000">
                  <a:pos x="wd2" y="hd2"/>
                </a:cxn>
                <a:cxn ang="16200000">
                  <a:pos x="wd2" y="hd2"/>
                </a:cxn>
              </a:cxnLst>
              <a:rect l="0" t="0" r="r" b="b"/>
              <a:pathLst>
                <a:path w="21600" h="21600" extrusionOk="0">
                  <a:moveTo>
                    <a:pt x="8071" y="8035"/>
                  </a:moveTo>
                  <a:lnTo>
                    <a:pt x="11327" y="9235"/>
                  </a:lnTo>
                  <a:lnTo>
                    <a:pt x="14583" y="4904"/>
                  </a:lnTo>
                  <a:lnTo>
                    <a:pt x="15088" y="4330"/>
                  </a:lnTo>
                  <a:lnTo>
                    <a:pt x="17289" y="6157"/>
                  </a:lnTo>
                  <a:lnTo>
                    <a:pt x="17289" y="3078"/>
                  </a:lnTo>
                  <a:lnTo>
                    <a:pt x="17289" y="0"/>
                  </a:lnTo>
                  <a:lnTo>
                    <a:pt x="14583" y="626"/>
                  </a:lnTo>
                  <a:lnTo>
                    <a:pt x="11878" y="1200"/>
                  </a:lnTo>
                  <a:lnTo>
                    <a:pt x="14033" y="3704"/>
                  </a:lnTo>
                  <a:lnTo>
                    <a:pt x="10777" y="7409"/>
                  </a:lnTo>
                  <a:lnTo>
                    <a:pt x="7567" y="6157"/>
                  </a:lnTo>
                  <a:lnTo>
                    <a:pt x="5411" y="10487"/>
                  </a:lnTo>
                  <a:lnTo>
                    <a:pt x="2155" y="9235"/>
                  </a:lnTo>
                  <a:lnTo>
                    <a:pt x="550" y="14817"/>
                  </a:lnTo>
                  <a:lnTo>
                    <a:pt x="0" y="16017"/>
                  </a:lnTo>
                  <a:lnTo>
                    <a:pt x="1055" y="16643"/>
                  </a:lnTo>
                  <a:lnTo>
                    <a:pt x="2706" y="11113"/>
                  </a:lnTo>
                  <a:lnTo>
                    <a:pt x="5916" y="12313"/>
                  </a:lnTo>
                  <a:lnTo>
                    <a:pt x="8071" y="8035"/>
                  </a:lnTo>
                  <a:lnTo>
                    <a:pt x="8071" y="8035"/>
                  </a:lnTo>
                  <a:close/>
                  <a:moveTo>
                    <a:pt x="6466" y="21600"/>
                  </a:moveTo>
                  <a:lnTo>
                    <a:pt x="6466" y="16643"/>
                  </a:lnTo>
                  <a:lnTo>
                    <a:pt x="3761" y="16643"/>
                  </a:lnTo>
                  <a:lnTo>
                    <a:pt x="3761" y="21600"/>
                  </a:lnTo>
                  <a:lnTo>
                    <a:pt x="6466" y="21600"/>
                  </a:lnTo>
                  <a:lnTo>
                    <a:pt x="6466" y="21600"/>
                  </a:lnTo>
                  <a:close/>
                  <a:moveTo>
                    <a:pt x="10227" y="21600"/>
                  </a:moveTo>
                  <a:lnTo>
                    <a:pt x="7567" y="21600"/>
                  </a:lnTo>
                  <a:lnTo>
                    <a:pt x="7567" y="14817"/>
                  </a:lnTo>
                  <a:lnTo>
                    <a:pt x="10227" y="14817"/>
                  </a:lnTo>
                  <a:lnTo>
                    <a:pt x="10227" y="21600"/>
                  </a:lnTo>
                  <a:lnTo>
                    <a:pt x="10227" y="21600"/>
                  </a:lnTo>
                  <a:close/>
                  <a:moveTo>
                    <a:pt x="14033" y="21600"/>
                  </a:moveTo>
                  <a:lnTo>
                    <a:pt x="11327" y="21600"/>
                  </a:lnTo>
                  <a:lnTo>
                    <a:pt x="11327" y="12313"/>
                  </a:lnTo>
                  <a:lnTo>
                    <a:pt x="14033" y="12313"/>
                  </a:lnTo>
                  <a:lnTo>
                    <a:pt x="14033" y="21600"/>
                  </a:lnTo>
                  <a:lnTo>
                    <a:pt x="14033" y="21600"/>
                  </a:lnTo>
                  <a:close/>
                  <a:moveTo>
                    <a:pt x="17794" y="21600"/>
                  </a:moveTo>
                  <a:lnTo>
                    <a:pt x="15088" y="21600"/>
                  </a:lnTo>
                  <a:lnTo>
                    <a:pt x="15088" y="9861"/>
                  </a:lnTo>
                  <a:lnTo>
                    <a:pt x="17794" y="9861"/>
                  </a:lnTo>
                  <a:lnTo>
                    <a:pt x="17794" y="21600"/>
                  </a:lnTo>
                  <a:lnTo>
                    <a:pt x="17794" y="21600"/>
                  </a:lnTo>
                  <a:close/>
                  <a:moveTo>
                    <a:pt x="18894" y="6783"/>
                  </a:moveTo>
                  <a:lnTo>
                    <a:pt x="18894" y="21600"/>
                  </a:lnTo>
                  <a:lnTo>
                    <a:pt x="21600" y="21600"/>
                  </a:lnTo>
                  <a:lnTo>
                    <a:pt x="21600" y="6783"/>
                  </a:lnTo>
                  <a:lnTo>
                    <a:pt x="18894" y="6783"/>
                  </a:lnTo>
                  <a:close/>
                </a:path>
              </a:pathLst>
            </a:custGeom>
            <a:solidFill>
              <a:srgbClr val="FFFFFF"/>
            </a:solidFill>
            <a:ln w="12700" cap="flat">
              <a:noFill/>
              <a:miter lim="400000"/>
            </a:ln>
            <a:effectLst/>
          </p:spPr>
          <p:txBody>
            <a:bodyPr wrap="square" lIns="0" tIns="0" rIns="0" bIns="0" numCol="1" anchor="t">
              <a:noAutofit/>
            </a:bodyPr>
            <a:lstStyle/>
            <a:p>
              <a:pPr lvl="0"/>
              <a:endParaRPr sz="1300"/>
            </a:p>
          </p:txBody>
        </p:sp>
      </p:grpSp>
      <p:sp>
        <p:nvSpPr>
          <p:cNvPr id="21" name="Shape 2035"/>
          <p:cNvSpPr/>
          <p:nvPr/>
        </p:nvSpPr>
        <p:spPr>
          <a:xfrm>
            <a:off x="7602706" y="3154695"/>
            <a:ext cx="712614" cy="7126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9050" tIns="19050" rIns="19050" bIns="19050" numCol="1" anchor="ctr">
            <a:noAutofit/>
          </a:bodyPr>
          <a:lstStyle/>
          <a:p>
            <a:pPr lvl="0"/>
            <a:endParaRPr sz="1300"/>
          </a:p>
        </p:txBody>
      </p:sp>
      <p:grpSp>
        <p:nvGrpSpPr>
          <p:cNvPr id="22" name="Group 2040"/>
          <p:cNvGrpSpPr/>
          <p:nvPr/>
        </p:nvGrpSpPr>
        <p:grpSpPr>
          <a:xfrm>
            <a:off x="7598725" y="1705508"/>
            <a:ext cx="716614" cy="716614"/>
            <a:chOff x="0" y="0"/>
            <a:chExt cx="1910968" cy="1910968"/>
          </a:xfrm>
        </p:grpSpPr>
        <p:sp>
          <p:nvSpPr>
            <p:cNvPr id="23" name="Shape 2038"/>
            <p:cNvSpPr/>
            <p:nvPr/>
          </p:nvSpPr>
          <p:spPr>
            <a:xfrm>
              <a:off x="0" y="0"/>
              <a:ext cx="1910969" cy="191096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25400" tIns="25400" rIns="25400" bIns="25400" numCol="1" anchor="ctr">
              <a:noAutofit/>
            </a:bodyPr>
            <a:lstStyle/>
            <a:p>
              <a:pPr lvl="0"/>
              <a:endParaRPr sz="1300"/>
            </a:p>
          </p:txBody>
        </p:sp>
        <p:sp>
          <p:nvSpPr>
            <p:cNvPr id="24" name="Shape 2039"/>
            <p:cNvSpPr/>
            <p:nvPr/>
          </p:nvSpPr>
          <p:spPr>
            <a:xfrm>
              <a:off x="657404" y="557107"/>
              <a:ext cx="596161" cy="749014"/>
            </a:xfrm>
            <a:custGeom>
              <a:avLst/>
              <a:gdLst/>
              <a:ahLst/>
              <a:cxnLst>
                <a:cxn ang="0">
                  <a:pos x="wd2" y="hd2"/>
                </a:cxn>
                <a:cxn ang="5400000">
                  <a:pos x="wd2" y="hd2"/>
                </a:cxn>
                <a:cxn ang="10800000">
                  <a:pos x="wd2" y="hd2"/>
                </a:cxn>
                <a:cxn ang="16200000">
                  <a:pos x="wd2" y="hd2"/>
                </a:cxn>
              </a:cxnLst>
              <a:rect l="0" t="0" r="r" b="b"/>
              <a:pathLst>
                <a:path w="21015" h="21072" extrusionOk="0">
                  <a:moveTo>
                    <a:pt x="17468" y="6506"/>
                  </a:moveTo>
                  <a:cubicBezTo>
                    <a:pt x="16410" y="7763"/>
                    <a:pt x="15333" y="6878"/>
                    <a:pt x="13824" y="5996"/>
                  </a:cubicBezTo>
                  <a:cubicBezTo>
                    <a:pt x="12317" y="5116"/>
                    <a:pt x="10950" y="4575"/>
                    <a:pt x="12006" y="3318"/>
                  </a:cubicBezTo>
                  <a:cubicBezTo>
                    <a:pt x="13062" y="2059"/>
                    <a:pt x="15140" y="1754"/>
                    <a:pt x="16648" y="2634"/>
                  </a:cubicBezTo>
                  <a:cubicBezTo>
                    <a:pt x="18155" y="3515"/>
                    <a:pt x="18522" y="5248"/>
                    <a:pt x="17468" y="6506"/>
                  </a:cubicBezTo>
                  <a:close/>
                  <a:moveTo>
                    <a:pt x="20868" y="4865"/>
                  </a:moveTo>
                  <a:cubicBezTo>
                    <a:pt x="20191" y="1663"/>
                    <a:pt x="16530" y="-474"/>
                    <a:pt x="12691" y="90"/>
                  </a:cubicBezTo>
                  <a:cubicBezTo>
                    <a:pt x="8853" y="655"/>
                    <a:pt x="5613" y="3118"/>
                    <a:pt x="6290" y="6320"/>
                  </a:cubicBezTo>
                  <a:cubicBezTo>
                    <a:pt x="6436" y="7009"/>
                    <a:pt x="6840" y="8088"/>
                    <a:pt x="7318" y="8862"/>
                  </a:cubicBezTo>
                  <a:lnTo>
                    <a:pt x="346" y="17166"/>
                  </a:lnTo>
                  <a:cubicBezTo>
                    <a:pt x="90" y="17473"/>
                    <a:pt x="-56" y="18024"/>
                    <a:pt x="20" y="18392"/>
                  </a:cubicBezTo>
                  <a:lnTo>
                    <a:pt x="470" y="20511"/>
                  </a:lnTo>
                  <a:cubicBezTo>
                    <a:pt x="547" y="20879"/>
                    <a:pt x="971" y="21126"/>
                    <a:pt x="1412" y="21061"/>
                  </a:cubicBezTo>
                  <a:lnTo>
                    <a:pt x="3454" y="20761"/>
                  </a:lnTo>
                  <a:cubicBezTo>
                    <a:pt x="3895" y="20696"/>
                    <a:pt x="4457" y="20387"/>
                    <a:pt x="4700" y="20072"/>
                  </a:cubicBezTo>
                  <a:lnTo>
                    <a:pt x="7456" y="16513"/>
                  </a:lnTo>
                  <a:lnTo>
                    <a:pt x="7480" y="16490"/>
                  </a:lnTo>
                  <a:lnTo>
                    <a:pt x="9346" y="16216"/>
                  </a:lnTo>
                  <a:lnTo>
                    <a:pt x="12566" y="12046"/>
                  </a:lnTo>
                  <a:cubicBezTo>
                    <a:pt x="13623" y="12195"/>
                    <a:pt x="15142" y="12146"/>
                    <a:pt x="16039" y="12013"/>
                  </a:cubicBezTo>
                  <a:cubicBezTo>
                    <a:pt x="19878" y="11449"/>
                    <a:pt x="21544" y="8068"/>
                    <a:pt x="20868" y="4865"/>
                  </a:cubicBezTo>
                  <a:close/>
                </a:path>
              </a:pathLst>
            </a:custGeom>
            <a:solidFill>
              <a:srgbClr val="FFFFFF"/>
            </a:solidFill>
            <a:ln w="12700" cap="flat">
              <a:noFill/>
              <a:miter lim="400000"/>
            </a:ln>
            <a:effectLst/>
          </p:spPr>
          <p:txBody>
            <a:bodyPr wrap="square" lIns="0" tIns="0" rIns="0" bIns="0" numCol="1" anchor="ctr">
              <a:noAutofit/>
            </a:bodyPr>
            <a:lstStyle/>
            <a:p>
              <a:pPr lvl="0"/>
              <a:endParaRPr sz="1300"/>
            </a:p>
          </p:txBody>
        </p:sp>
      </p:grpSp>
      <p:sp>
        <p:nvSpPr>
          <p:cNvPr id="26" name="Text Placeholder 5"/>
          <p:cNvSpPr txBox="1"/>
          <p:nvPr/>
        </p:nvSpPr>
        <p:spPr>
          <a:xfrm>
            <a:off x="3995936" y="2535971"/>
            <a:ext cx="1151616" cy="475289"/>
          </a:xfrm>
          <a:prstGeom prst="rect">
            <a:avLst/>
          </a:prstGeom>
        </p:spPr>
        <p:txBody>
          <a:bodyPr vert="horz" lIns="0" tIns="0" rIns="0" bIns="0" rtlCol="0" anchor="ctr">
            <a:no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r>
              <a:rPr lang="zh-CN" altLang="en-US" sz="2000" b="1" dirty="0">
                <a:solidFill>
                  <a:schemeClr val="bg1"/>
                </a:solidFill>
                <a:latin typeface="微软雅黑" panose="020B0503020204020204" pitchFamily="34" charset="-122"/>
                <a:ea typeface="微软雅黑" panose="020B0503020204020204" pitchFamily="34" charset="-122"/>
              </a:rPr>
              <a:t>点击输入标题内容</a:t>
            </a:r>
            <a:endParaRPr lang="en-GB" altLang="zh-CN" sz="2000" b="1" dirty="0">
              <a:solidFill>
                <a:schemeClr val="bg1"/>
              </a:solidFill>
              <a:latin typeface="微软雅黑" panose="020B0503020204020204" pitchFamily="34" charset="-122"/>
              <a:ea typeface="微软雅黑" panose="020B0503020204020204" pitchFamily="34" charset="-122"/>
            </a:endParaRPr>
          </a:p>
        </p:txBody>
      </p:sp>
      <p:sp>
        <p:nvSpPr>
          <p:cNvPr id="30" name="Shape 2036"/>
          <p:cNvSpPr/>
          <p:nvPr/>
        </p:nvSpPr>
        <p:spPr>
          <a:xfrm>
            <a:off x="7808217" y="3350150"/>
            <a:ext cx="301592" cy="321704"/>
          </a:xfrm>
          <a:custGeom>
            <a:avLst/>
            <a:gdLst/>
            <a:ahLst/>
            <a:cxnLst>
              <a:cxn ang="0">
                <a:pos x="wd2" y="hd2"/>
              </a:cxn>
              <a:cxn ang="5400000">
                <a:pos x="wd2" y="hd2"/>
              </a:cxn>
              <a:cxn ang="10800000">
                <a:pos x="wd2" y="hd2"/>
              </a:cxn>
              <a:cxn ang="16200000">
                <a:pos x="wd2" y="hd2"/>
              </a:cxn>
            </a:cxnLst>
            <a:rect l="0" t="0" r="r" b="b"/>
            <a:pathLst>
              <a:path w="21153" h="21260" extrusionOk="0">
                <a:moveTo>
                  <a:pt x="11752" y="11733"/>
                </a:moveTo>
                <a:lnTo>
                  <a:pt x="9401" y="11733"/>
                </a:lnTo>
                <a:lnTo>
                  <a:pt x="9401" y="5975"/>
                </a:lnTo>
                <a:lnTo>
                  <a:pt x="11752" y="5975"/>
                </a:lnTo>
                <a:cubicBezTo>
                  <a:pt x="11752" y="5975"/>
                  <a:pt x="11752" y="11733"/>
                  <a:pt x="11752" y="11733"/>
                </a:cubicBezTo>
                <a:close/>
                <a:moveTo>
                  <a:pt x="11752" y="15276"/>
                </a:moveTo>
                <a:lnTo>
                  <a:pt x="9401" y="15276"/>
                </a:lnTo>
                <a:lnTo>
                  <a:pt x="9401" y="12951"/>
                </a:lnTo>
                <a:lnTo>
                  <a:pt x="11752" y="12951"/>
                </a:lnTo>
                <a:cubicBezTo>
                  <a:pt x="11752" y="12951"/>
                  <a:pt x="11752" y="15276"/>
                  <a:pt x="11752" y="15276"/>
                </a:cubicBezTo>
                <a:close/>
                <a:moveTo>
                  <a:pt x="20789" y="13227"/>
                </a:moveTo>
                <a:lnTo>
                  <a:pt x="18761" y="11523"/>
                </a:lnTo>
                <a:cubicBezTo>
                  <a:pt x="18172" y="11029"/>
                  <a:pt x="18172" y="10223"/>
                  <a:pt x="18761" y="9729"/>
                </a:cubicBezTo>
                <a:lnTo>
                  <a:pt x="20789" y="8025"/>
                </a:lnTo>
                <a:cubicBezTo>
                  <a:pt x="21376" y="7532"/>
                  <a:pt x="21220" y="7072"/>
                  <a:pt x="20441" y="7001"/>
                </a:cubicBezTo>
                <a:lnTo>
                  <a:pt x="17751" y="6761"/>
                </a:lnTo>
                <a:cubicBezTo>
                  <a:pt x="16971" y="6692"/>
                  <a:pt x="16552" y="6061"/>
                  <a:pt x="16819" y="5360"/>
                </a:cubicBezTo>
                <a:lnTo>
                  <a:pt x="18247" y="1615"/>
                </a:lnTo>
                <a:cubicBezTo>
                  <a:pt x="18515" y="912"/>
                  <a:pt x="18188" y="656"/>
                  <a:pt x="17520" y="1047"/>
                </a:cubicBezTo>
                <a:lnTo>
                  <a:pt x="14346" y="2896"/>
                </a:lnTo>
                <a:cubicBezTo>
                  <a:pt x="13678" y="3285"/>
                  <a:pt x="12815" y="3072"/>
                  <a:pt x="12430" y="2423"/>
                </a:cubicBezTo>
                <a:lnTo>
                  <a:pt x="11279" y="489"/>
                </a:lnTo>
                <a:cubicBezTo>
                  <a:pt x="10893" y="-160"/>
                  <a:pt x="10255" y="-164"/>
                  <a:pt x="9860" y="481"/>
                </a:cubicBezTo>
                <a:lnTo>
                  <a:pt x="8793" y="2232"/>
                </a:lnTo>
                <a:cubicBezTo>
                  <a:pt x="8398" y="2877"/>
                  <a:pt x="7493" y="3153"/>
                  <a:pt x="6781" y="2844"/>
                </a:cubicBezTo>
                <a:lnTo>
                  <a:pt x="4900" y="2031"/>
                </a:lnTo>
                <a:cubicBezTo>
                  <a:pt x="4188" y="1723"/>
                  <a:pt x="3639" y="2080"/>
                  <a:pt x="3682" y="2825"/>
                </a:cubicBezTo>
                <a:lnTo>
                  <a:pt x="3784" y="4615"/>
                </a:lnTo>
                <a:cubicBezTo>
                  <a:pt x="3826" y="5360"/>
                  <a:pt x="3242" y="6128"/>
                  <a:pt x="2486" y="6320"/>
                </a:cubicBezTo>
                <a:lnTo>
                  <a:pt x="670" y="6780"/>
                </a:lnTo>
                <a:cubicBezTo>
                  <a:pt x="-85" y="6972"/>
                  <a:pt x="-224" y="7532"/>
                  <a:pt x="365" y="8025"/>
                </a:cubicBezTo>
                <a:lnTo>
                  <a:pt x="2394" y="9729"/>
                </a:lnTo>
                <a:cubicBezTo>
                  <a:pt x="2981" y="10223"/>
                  <a:pt x="2981" y="11029"/>
                  <a:pt x="2394" y="11523"/>
                </a:cubicBezTo>
                <a:lnTo>
                  <a:pt x="365" y="13225"/>
                </a:lnTo>
                <a:cubicBezTo>
                  <a:pt x="-224" y="13720"/>
                  <a:pt x="-68" y="14196"/>
                  <a:pt x="709" y="14285"/>
                </a:cubicBezTo>
                <a:lnTo>
                  <a:pt x="3171" y="14567"/>
                </a:lnTo>
                <a:cubicBezTo>
                  <a:pt x="3948" y="14656"/>
                  <a:pt x="4381" y="15309"/>
                  <a:pt x="4133" y="16017"/>
                </a:cubicBezTo>
                <a:lnTo>
                  <a:pt x="2869" y="19625"/>
                </a:lnTo>
                <a:cubicBezTo>
                  <a:pt x="2622" y="20333"/>
                  <a:pt x="2976" y="20609"/>
                  <a:pt x="3655" y="20240"/>
                </a:cubicBezTo>
                <a:lnTo>
                  <a:pt x="6549" y="18661"/>
                </a:lnTo>
                <a:cubicBezTo>
                  <a:pt x="7229" y="18291"/>
                  <a:pt x="8143" y="18495"/>
                  <a:pt x="8581" y="19113"/>
                </a:cubicBezTo>
                <a:lnTo>
                  <a:pt x="9782" y="20816"/>
                </a:lnTo>
                <a:cubicBezTo>
                  <a:pt x="10219" y="21436"/>
                  <a:pt x="10875" y="21403"/>
                  <a:pt x="11240" y="20741"/>
                </a:cubicBezTo>
                <a:lnTo>
                  <a:pt x="12297" y="18823"/>
                </a:lnTo>
                <a:cubicBezTo>
                  <a:pt x="12660" y="18160"/>
                  <a:pt x="13532" y="17891"/>
                  <a:pt x="14234" y="18221"/>
                </a:cubicBezTo>
                <a:lnTo>
                  <a:pt x="16272" y="19181"/>
                </a:lnTo>
                <a:cubicBezTo>
                  <a:pt x="16974" y="19511"/>
                  <a:pt x="17514" y="19172"/>
                  <a:pt x="17472" y="18427"/>
                </a:cubicBezTo>
                <a:lnTo>
                  <a:pt x="17370" y="16637"/>
                </a:lnTo>
                <a:cubicBezTo>
                  <a:pt x="17327" y="15891"/>
                  <a:pt x="17912" y="15124"/>
                  <a:pt x="18668" y="14932"/>
                </a:cubicBezTo>
                <a:lnTo>
                  <a:pt x="20482" y="14472"/>
                </a:lnTo>
                <a:cubicBezTo>
                  <a:pt x="21239" y="14280"/>
                  <a:pt x="21376" y="13720"/>
                  <a:pt x="20789" y="13227"/>
                </a:cubicBezTo>
                <a:close/>
              </a:path>
            </a:pathLst>
          </a:custGeom>
          <a:solidFill>
            <a:srgbClr val="FFFFFF"/>
          </a:solidFill>
          <a:ln w="12700" cap="flat">
            <a:noFill/>
            <a:miter lim="400000"/>
          </a:ln>
          <a:effectLst/>
        </p:spPr>
        <p:txBody>
          <a:bodyPr wrap="square" lIns="0" tIns="0" rIns="0" bIns="0" numCol="1" anchor="ctr">
            <a:noAutofit/>
          </a:bodyPr>
          <a:lstStyle/>
          <a:p>
            <a:pPr lvl="0"/>
            <a:endParaRPr sz="1300"/>
          </a:p>
        </p:txBody>
      </p:sp>
      <p:sp>
        <p:nvSpPr>
          <p:cNvPr id="32"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850"/>
                            </p:stCondLst>
                            <p:childTnLst>
                              <p:par>
                                <p:cTn id="13" presetID="53" presetClass="entr" presetSubtype="16"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par>
                          <p:cTn id="18" fill="hold">
                            <p:stCondLst>
                              <p:cond delay="1350"/>
                            </p:stCondLst>
                            <p:childTnLst>
                              <p:par>
                                <p:cTn id="19" presetID="10" presetClass="entr" presetSubtype="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1850"/>
                            </p:stCondLst>
                            <p:childTnLst>
                              <p:par>
                                <p:cTn id="23" presetID="53" presetClass="entr" presetSubtype="16"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350"/>
                            </p:stCondLst>
                            <p:childTnLst>
                              <p:par>
                                <p:cTn id="29" presetID="53" presetClass="entr" presetSubtype="16"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2850"/>
                            </p:stCondLst>
                            <p:childTnLst>
                              <p:par>
                                <p:cTn id="35" presetID="10" presetClass="entr" presetSubtype="0" fill="hold" grpId="0" nodeType="after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par>
                          <p:cTn id="41" fill="hold">
                            <p:stCondLst>
                              <p:cond delay="3350"/>
                            </p:stCondLst>
                            <p:childTnLst>
                              <p:par>
                                <p:cTn id="42" presetID="53" presetClass="entr" presetSubtype="16" fill="hold" grpId="0" nodeType="after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childTnLst>
                                </p:cTn>
                              </p:par>
                            </p:childTnLst>
                          </p:cTn>
                        </p:par>
                        <p:par>
                          <p:cTn id="47" fill="hold">
                            <p:stCondLst>
                              <p:cond delay="3850"/>
                            </p:stCondLst>
                            <p:childTnLst>
                              <p:par>
                                <p:cTn id="48" presetID="53" presetClass="entr" presetSubtype="16" fill="hold" nodeType="after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p:cTn id="50" dur="500" fill="hold"/>
                                        <p:tgtEl>
                                          <p:spTgt spid="18"/>
                                        </p:tgtEl>
                                        <p:attrNameLst>
                                          <p:attrName>ppt_w</p:attrName>
                                        </p:attrNameLst>
                                      </p:cBhvr>
                                      <p:tavLst>
                                        <p:tav tm="0">
                                          <p:val>
                                            <p:fltVal val="0"/>
                                          </p:val>
                                        </p:tav>
                                        <p:tav tm="100000">
                                          <p:val>
                                            <p:strVal val="#ppt_w"/>
                                          </p:val>
                                        </p:tav>
                                      </p:tavLst>
                                    </p:anim>
                                    <p:anim calcmode="lin" valueType="num">
                                      <p:cBhvr>
                                        <p:cTn id="51" dur="500" fill="hold"/>
                                        <p:tgtEl>
                                          <p:spTgt spid="18"/>
                                        </p:tgtEl>
                                        <p:attrNameLst>
                                          <p:attrName>ppt_h</p:attrName>
                                        </p:attrNameLst>
                                      </p:cBhvr>
                                      <p:tavLst>
                                        <p:tav tm="0">
                                          <p:val>
                                            <p:fltVal val="0"/>
                                          </p:val>
                                        </p:tav>
                                        <p:tav tm="100000">
                                          <p:val>
                                            <p:strVal val="#ppt_h"/>
                                          </p:val>
                                        </p:tav>
                                      </p:tavLst>
                                    </p:anim>
                                    <p:animEffect transition="in" filter="fade">
                                      <p:cBhvr>
                                        <p:cTn id="52" dur="500"/>
                                        <p:tgtEl>
                                          <p:spTgt spid="18"/>
                                        </p:tgtEl>
                                      </p:cBhvr>
                                    </p:animEffect>
                                  </p:childTnLst>
                                </p:cTn>
                              </p:par>
                            </p:childTnLst>
                          </p:cTn>
                        </p:par>
                        <p:par>
                          <p:cTn id="53" fill="hold">
                            <p:stCondLst>
                              <p:cond delay="4350"/>
                            </p:stCondLst>
                            <p:childTnLst>
                              <p:par>
                                <p:cTn id="54" presetID="10" presetClass="entr" presetSubtype="0"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childTnLst>
                          </p:cTn>
                        </p:par>
                        <p:par>
                          <p:cTn id="60" fill="hold">
                            <p:stCondLst>
                              <p:cond delay="4850"/>
                            </p:stCondLst>
                            <p:childTnLst>
                              <p:par>
                                <p:cTn id="61" presetID="53" presetClass="entr" presetSubtype="16" fill="hold" grpId="0" nodeType="after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p:cTn id="63" dur="500" fill="hold"/>
                                        <p:tgtEl>
                                          <p:spTgt spid="2"/>
                                        </p:tgtEl>
                                        <p:attrNameLst>
                                          <p:attrName>ppt_w</p:attrName>
                                        </p:attrNameLst>
                                      </p:cBhvr>
                                      <p:tavLst>
                                        <p:tav tm="0">
                                          <p:val>
                                            <p:fltVal val="0"/>
                                          </p:val>
                                        </p:tav>
                                        <p:tav tm="100000">
                                          <p:val>
                                            <p:strVal val="#ppt_w"/>
                                          </p:val>
                                        </p:tav>
                                      </p:tavLst>
                                    </p:anim>
                                    <p:anim calcmode="lin" valueType="num">
                                      <p:cBhvr>
                                        <p:cTn id="64" dur="500" fill="hold"/>
                                        <p:tgtEl>
                                          <p:spTgt spid="2"/>
                                        </p:tgtEl>
                                        <p:attrNameLst>
                                          <p:attrName>ppt_h</p:attrName>
                                        </p:attrNameLst>
                                      </p:cBhvr>
                                      <p:tavLst>
                                        <p:tav tm="0">
                                          <p:val>
                                            <p:fltVal val="0"/>
                                          </p:val>
                                        </p:tav>
                                        <p:tav tm="100000">
                                          <p:val>
                                            <p:strVal val="#ppt_h"/>
                                          </p:val>
                                        </p:tav>
                                      </p:tavLst>
                                    </p:anim>
                                    <p:animEffect transition="in" filter="fade">
                                      <p:cBhvr>
                                        <p:cTn id="65" dur="500"/>
                                        <p:tgtEl>
                                          <p:spTgt spid="2"/>
                                        </p:tgtEl>
                                      </p:cBhvr>
                                    </p:animEffect>
                                  </p:childTnLst>
                                </p:cTn>
                              </p:par>
                            </p:childTnLst>
                          </p:cTn>
                        </p:par>
                        <p:par>
                          <p:cTn id="66" fill="hold">
                            <p:stCondLst>
                              <p:cond delay="5350"/>
                            </p:stCondLst>
                            <p:childTnLst>
                              <p:par>
                                <p:cTn id="67" presetID="53" presetClass="entr" presetSubtype="16"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5850"/>
                            </p:stCondLst>
                            <p:childTnLst>
                              <p:par>
                                <p:cTn id="73" presetID="10" presetClass="entr" presetSubtype="0"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500"/>
                                        <p:tgtEl>
                                          <p:spTgt spid="12"/>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fade">
                                      <p:cBhvr>
                                        <p:cTn id="78" dur="500"/>
                                        <p:tgtEl>
                                          <p:spTgt spid="11"/>
                                        </p:tgtEl>
                                      </p:cBhvr>
                                    </p:animEffect>
                                  </p:childTnLst>
                                </p:cTn>
                              </p:par>
                            </p:childTnLst>
                          </p:cTn>
                        </p:par>
                        <p:par>
                          <p:cTn id="79" fill="hold">
                            <p:stCondLst>
                              <p:cond delay="6350"/>
                            </p:stCondLst>
                            <p:childTnLst>
                              <p:par>
                                <p:cTn id="80" presetID="53" presetClass="entr" presetSubtype="16" fill="hold" grpId="0" nodeType="afterEffect">
                                  <p:stCondLst>
                                    <p:cond delay="0"/>
                                  </p:stCondLst>
                                  <p:childTnLst>
                                    <p:set>
                                      <p:cBhvr>
                                        <p:cTn id="81" dur="1" fill="hold">
                                          <p:stCondLst>
                                            <p:cond delay="0"/>
                                          </p:stCondLst>
                                        </p:cTn>
                                        <p:tgtEl>
                                          <p:spTgt spid="3"/>
                                        </p:tgtEl>
                                        <p:attrNameLst>
                                          <p:attrName>style.visibility</p:attrName>
                                        </p:attrNameLst>
                                      </p:cBhvr>
                                      <p:to>
                                        <p:strVal val="visible"/>
                                      </p:to>
                                    </p:set>
                                    <p:anim calcmode="lin" valueType="num">
                                      <p:cBhvr>
                                        <p:cTn id="82" dur="500" fill="hold"/>
                                        <p:tgtEl>
                                          <p:spTgt spid="3"/>
                                        </p:tgtEl>
                                        <p:attrNameLst>
                                          <p:attrName>ppt_w</p:attrName>
                                        </p:attrNameLst>
                                      </p:cBhvr>
                                      <p:tavLst>
                                        <p:tav tm="0">
                                          <p:val>
                                            <p:fltVal val="0"/>
                                          </p:val>
                                        </p:tav>
                                        <p:tav tm="100000">
                                          <p:val>
                                            <p:strVal val="#ppt_w"/>
                                          </p:val>
                                        </p:tav>
                                      </p:tavLst>
                                    </p:anim>
                                    <p:anim calcmode="lin" valueType="num">
                                      <p:cBhvr>
                                        <p:cTn id="83" dur="500" fill="hold"/>
                                        <p:tgtEl>
                                          <p:spTgt spid="3"/>
                                        </p:tgtEl>
                                        <p:attrNameLst>
                                          <p:attrName>ppt_h</p:attrName>
                                        </p:attrNameLst>
                                      </p:cBhvr>
                                      <p:tavLst>
                                        <p:tav tm="0">
                                          <p:val>
                                            <p:fltVal val="0"/>
                                          </p:val>
                                        </p:tav>
                                        <p:tav tm="100000">
                                          <p:val>
                                            <p:strVal val="#ppt_h"/>
                                          </p:val>
                                        </p:tav>
                                      </p:tavLst>
                                    </p:anim>
                                    <p:animEffect transition="in" filter="fade">
                                      <p:cBhvr>
                                        <p:cTn id="84" dur="500"/>
                                        <p:tgtEl>
                                          <p:spTgt spid="3"/>
                                        </p:tgtEl>
                                      </p:cBhvr>
                                    </p:animEffect>
                                  </p:childTnLst>
                                </p:cTn>
                              </p:par>
                            </p:childTnLst>
                          </p:cTn>
                        </p:par>
                        <p:par>
                          <p:cTn id="85" fill="hold">
                            <p:stCondLst>
                              <p:cond delay="6850"/>
                            </p:stCondLst>
                            <p:childTnLst>
                              <p:par>
                                <p:cTn id="86" presetID="53" presetClass="entr" presetSubtype="16" fill="hold" grpId="0" nodeType="afterEffect">
                                  <p:stCondLst>
                                    <p:cond delay="0"/>
                                  </p:stCondLst>
                                  <p:childTnLst>
                                    <p:set>
                                      <p:cBhvr>
                                        <p:cTn id="87" dur="1" fill="hold">
                                          <p:stCondLst>
                                            <p:cond delay="0"/>
                                          </p:stCondLst>
                                        </p:cTn>
                                        <p:tgtEl>
                                          <p:spTgt spid="21"/>
                                        </p:tgtEl>
                                        <p:attrNameLst>
                                          <p:attrName>style.visibility</p:attrName>
                                        </p:attrNameLst>
                                      </p:cBhvr>
                                      <p:to>
                                        <p:strVal val="visible"/>
                                      </p:to>
                                    </p:set>
                                    <p:anim calcmode="lin" valueType="num">
                                      <p:cBhvr>
                                        <p:cTn id="88" dur="500" fill="hold"/>
                                        <p:tgtEl>
                                          <p:spTgt spid="21"/>
                                        </p:tgtEl>
                                        <p:attrNameLst>
                                          <p:attrName>ppt_w</p:attrName>
                                        </p:attrNameLst>
                                      </p:cBhvr>
                                      <p:tavLst>
                                        <p:tav tm="0">
                                          <p:val>
                                            <p:fltVal val="0"/>
                                          </p:val>
                                        </p:tav>
                                        <p:tav tm="100000">
                                          <p:val>
                                            <p:strVal val="#ppt_w"/>
                                          </p:val>
                                        </p:tav>
                                      </p:tavLst>
                                    </p:anim>
                                    <p:anim calcmode="lin" valueType="num">
                                      <p:cBhvr>
                                        <p:cTn id="89" dur="500" fill="hold"/>
                                        <p:tgtEl>
                                          <p:spTgt spid="21"/>
                                        </p:tgtEl>
                                        <p:attrNameLst>
                                          <p:attrName>ppt_h</p:attrName>
                                        </p:attrNameLst>
                                      </p:cBhvr>
                                      <p:tavLst>
                                        <p:tav tm="0">
                                          <p:val>
                                            <p:fltVal val="0"/>
                                          </p:val>
                                        </p:tav>
                                        <p:tav tm="100000">
                                          <p:val>
                                            <p:strVal val="#ppt_h"/>
                                          </p:val>
                                        </p:tav>
                                      </p:tavLst>
                                    </p:anim>
                                    <p:animEffect transition="in" filter="fade">
                                      <p:cBhvr>
                                        <p:cTn id="90" dur="500"/>
                                        <p:tgtEl>
                                          <p:spTgt spid="21"/>
                                        </p:tgtEl>
                                      </p:cBhvr>
                                    </p:animEffect>
                                  </p:childTnLst>
                                </p:cTn>
                              </p:par>
                            </p:childTnLst>
                          </p:cTn>
                        </p:par>
                        <p:par>
                          <p:cTn id="91" fill="hold">
                            <p:stCondLst>
                              <p:cond delay="7350"/>
                            </p:stCondLst>
                            <p:childTnLst>
                              <p:par>
                                <p:cTn id="92" presetID="10" presetClass="entr" presetSubtype="0" fill="hold" grpId="0" nodeType="afterEffect">
                                  <p:stCondLst>
                                    <p:cond delay="0"/>
                                  </p:stCondLst>
                                  <p:childTnLst>
                                    <p:set>
                                      <p:cBhvr>
                                        <p:cTn id="93" dur="1" fill="hold">
                                          <p:stCondLst>
                                            <p:cond delay="0"/>
                                          </p:stCondLst>
                                        </p:cTn>
                                        <p:tgtEl>
                                          <p:spTgt spid="30"/>
                                        </p:tgtEl>
                                        <p:attrNameLst>
                                          <p:attrName>style.visibility</p:attrName>
                                        </p:attrNameLst>
                                      </p:cBhvr>
                                      <p:to>
                                        <p:strVal val="visible"/>
                                      </p:to>
                                    </p:set>
                                    <p:animEffect transition="in" filter="fade">
                                      <p:cBhvr>
                                        <p:cTn id="94" dur="500"/>
                                        <p:tgtEl>
                                          <p:spTgt spid="30"/>
                                        </p:tgtEl>
                                      </p:cBhvr>
                                    </p:animEffect>
                                  </p:childTnLst>
                                </p:cTn>
                              </p:par>
                            </p:childTnLst>
                          </p:cTn>
                        </p:par>
                        <p:par>
                          <p:cTn id="95" fill="hold">
                            <p:stCondLst>
                              <p:cond delay="7850"/>
                            </p:stCondLst>
                            <p:childTnLst>
                              <p:par>
                                <p:cTn id="96" presetID="10" presetClass="entr" presetSubtype="0" fill="hold" grpId="0" nodeType="afterEffect">
                                  <p:stCondLst>
                                    <p:cond delay="0"/>
                                  </p:stCondLst>
                                  <p:childTnLst>
                                    <p:set>
                                      <p:cBhvr>
                                        <p:cTn id="97" dur="1" fill="hold">
                                          <p:stCondLst>
                                            <p:cond delay="0"/>
                                          </p:stCondLst>
                                        </p:cTn>
                                        <p:tgtEl>
                                          <p:spTgt spid="14"/>
                                        </p:tgtEl>
                                        <p:attrNameLst>
                                          <p:attrName>style.visibility</p:attrName>
                                        </p:attrNameLst>
                                      </p:cBhvr>
                                      <p:to>
                                        <p:strVal val="visible"/>
                                      </p:to>
                                    </p:set>
                                    <p:animEffect transition="in" filter="fade">
                                      <p:cBhvr>
                                        <p:cTn id="98" dur="500"/>
                                        <p:tgtEl>
                                          <p:spTgt spid="14"/>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3"/>
                                        </p:tgtEl>
                                        <p:attrNameLst>
                                          <p:attrName>style.visibility</p:attrName>
                                        </p:attrNameLst>
                                      </p:cBhvr>
                                      <p:to>
                                        <p:strVal val="visible"/>
                                      </p:to>
                                    </p:set>
                                    <p:animEffect transition="in" filter="fade">
                                      <p:cBhvr>
                                        <p:cTn id="10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21" grpId="0" animBg="1"/>
      <p:bldP spid="26" grpId="0"/>
      <p:bldP spid="30" grpId="0" animBg="1"/>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Freeform 7"/>
          <p:cNvSpPr>
            <a:spLocks noChangeArrowheads="1"/>
          </p:cNvSpPr>
          <p:nvPr/>
        </p:nvSpPr>
        <p:spPr bwMode="auto">
          <a:xfrm>
            <a:off x="3965575" y="1411437"/>
            <a:ext cx="1038225" cy="915987"/>
          </a:xfrm>
          <a:custGeom>
            <a:avLst/>
            <a:gdLst>
              <a:gd name="T0" fmla="*/ 2684 w 2684"/>
              <a:gd name="T1" fmla="*/ 2365 h 2365"/>
              <a:gd name="T2" fmla="*/ 1342 w 2684"/>
              <a:gd name="T3" fmla="*/ 0 h 2365"/>
              <a:gd name="T4" fmla="*/ 0 w 2684"/>
              <a:gd name="T5" fmla="*/ 2365 h 2365"/>
              <a:gd name="T6" fmla="*/ 2684 w 2684"/>
              <a:gd name="T7" fmla="*/ 2365 h 2365"/>
              <a:gd name="T8" fmla="*/ 0 60000 65536"/>
              <a:gd name="T9" fmla="*/ 0 60000 65536"/>
              <a:gd name="T10" fmla="*/ 0 60000 65536"/>
              <a:gd name="T11" fmla="*/ 0 60000 65536"/>
              <a:gd name="T12" fmla="*/ 0 w 2684"/>
              <a:gd name="T13" fmla="*/ 0 h 2365"/>
              <a:gd name="T14" fmla="*/ 2684 w 2684"/>
              <a:gd name="T15" fmla="*/ 2365 h 2365"/>
            </a:gdLst>
            <a:ahLst/>
            <a:cxnLst>
              <a:cxn ang="T8">
                <a:pos x="T0" y="T1"/>
              </a:cxn>
              <a:cxn ang="T9">
                <a:pos x="T2" y="T3"/>
              </a:cxn>
              <a:cxn ang="T10">
                <a:pos x="T4" y="T5"/>
              </a:cxn>
              <a:cxn ang="T11">
                <a:pos x="T6" y="T7"/>
              </a:cxn>
            </a:cxnLst>
            <a:rect l="T12" t="T13" r="T14" b="T15"/>
            <a:pathLst>
              <a:path w="2684" h="2365">
                <a:moveTo>
                  <a:pt x="2684" y="2365"/>
                </a:moveTo>
                <a:lnTo>
                  <a:pt x="1342" y="0"/>
                </a:lnTo>
                <a:lnTo>
                  <a:pt x="0" y="2365"/>
                </a:lnTo>
                <a:lnTo>
                  <a:pt x="2684" y="2365"/>
                </a:lnTo>
                <a:close/>
              </a:path>
            </a:pathLst>
          </a:custGeom>
          <a:solidFill>
            <a:schemeClr val="accent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3" name="Freeform 8"/>
          <p:cNvSpPr>
            <a:spLocks noChangeArrowheads="1"/>
          </p:cNvSpPr>
          <p:nvPr/>
        </p:nvSpPr>
        <p:spPr bwMode="auto">
          <a:xfrm>
            <a:off x="2936875" y="2327424"/>
            <a:ext cx="1028700" cy="990600"/>
          </a:xfrm>
          <a:custGeom>
            <a:avLst/>
            <a:gdLst>
              <a:gd name="T0" fmla="*/ 2664 w 2664"/>
              <a:gd name="T1" fmla="*/ 0 h 2553"/>
              <a:gd name="T2" fmla="*/ 0 w 2664"/>
              <a:gd name="T3" fmla="*/ 546 h 2553"/>
              <a:gd name="T4" fmla="*/ 1835 w 2664"/>
              <a:gd name="T5" fmla="*/ 2553 h 2553"/>
              <a:gd name="T6" fmla="*/ 2664 w 2664"/>
              <a:gd name="T7" fmla="*/ 0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2664" y="0"/>
                </a:moveTo>
                <a:lnTo>
                  <a:pt x="0" y="546"/>
                </a:lnTo>
                <a:lnTo>
                  <a:pt x="1835" y="2553"/>
                </a:lnTo>
                <a:lnTo>
                  <a:pt x="2664" y="0"/>
                </a:lnTo>
                <a:close/>
              </a:path>
            </a:pathLst>
          </a:custGeom>
          <a:solidFill>
            <a:schemeClr val="accent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4" name="Freeform 9"/>
          <p:cNvSpPr>
            <a:spLocks noChangeArrowheads="1"/>
          </p:cNvSpPr>
          <p:nvPr/>
        </p:nvSpPr>
        <p:spPr bwMode="auto">
          <a:xfrm>
            <a:off x="3527425" y="3318024"/>
            <a:ext cx="955675" cy="1044575"/>
          </a:xfrm>
          <a:custGeom>
            <a:avLst/>
            <a:gdLst>
              <a:gd name="T0" fmla="*/ 305 w 2476"/>
              <a:gd name="T1" fmla="*/ 0 h 2702"/>
              <a:gd name="T2" fmla="*/ 0 w 2476"/>
              <a:gd name="T3" fmla="*/ 2702 h 2702"/>
              <a:gd name="T4" fmla="*/ 2476 w 2476"/>
              <a:gd name="T5" fmla="*/ 1578 h 2702"/>
              <a:gd name="T6" fmla="*/ 305 w 2476"/>
              <a:gd name="T7" fmla="*/ 0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305" y="0"/>
                </a:moveTo>
                <a:lnTo>
                  <a:pt x="0" y="2702"/>
                </a:lnTo>
                <a:lnTo>
                  <a:pt x="2476" y="1578"/>
                </a:lnTo>
                <a:lnTo>
                  <a:pt x="305" y="0"/>
                </a:lnTo>
                <a:close/>
              </a:path>
            </a:pathLst>
          </a:custGeom>
          <a:solidFill>
            <a:schemeClr val="accent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5" name="Freeform 10"/>
          <p:cNvSpPr>
            <a:spLocks noChangeArrowheads="1"/>
          </p:cNvSpPr>
          <p:nvPr/>
        </p:nvSpPr>
        <p:spPr bwMode="auto">
          <a:xfrm>
            <a:off x="4483100" y="3318024"/>
            <a:ext cx="958850" cy="1044575"/>
          </a:xfrm>
          <a:custGeom>
            <a:avLst/>
            <a:gdLst>
              <a:gd name="T0" fmla="*/ 0 w 2476"/>
              <a:gd name="T1" fmla="*/ 1578 h 2702"/>
              <a:gd name="T2" fmla="*/ 2476 w 2476"/>
              <a:gd name="T3" fmla="*/ 2702 h 2702"/>
              <a:gd name="T4" fmla="*/ 2172 w 2476"/>
              <a:gd name="T5" fmla="*/ 0 h 2702"/>
              <a:gd name="T6" fmla="*/ 0 w 2476"/>
              <a:gd name="T7" fmla="*/ 1578 h 2702"/>
              <a:gd name="T8" fmla="*/ 0 60000 65536"/>
              <a:gd name="T9" fmla="*/ 0 60000 65536"/>
              <a:gd name="T10" fmla="*/ 0 60000 65536"/>
              <a:gd name="T11" fmla="*/ 0 60000 65536"/>
              <a:gd name="T12" fmla="*/ 0 w 2476"/>
              <a:gd name="T13" fmla="*/ 0 h 2702"/>
              <a:gd name="T14" fmla="*/ 2476 w 2476"/>
              <a:gd name="T15" fmla="*/ 2702 h 2702"/>
            </a:gdLst>
            <a:ahLst/>
            <a:cxnLst>
              <a:cxn ang="T8">
                <a:pos x="T0" y="T1"/>
              </a:cxn>
              <a:cxn ang="T9">
                <a:pos x="T2" y="T3"/>
              </a:cxn>
              <a:cxn ang="T10">
                <a:pos x="T4" y="T5"/>
              </a:cxn>
              <a:cxn ang="T11">
                <a:pos x="T6" y="T7"/>
              </a:cxn>
            </a:cxnLst>
            <a:rect l="T12" t="T13" r="T14" b="T15"/>
            <a:pathLst>
              <a:path w="2476" h="2702">
                <a:moveTo>
                  <a:pt x="0" y="1578"/>
                </a:moveTo>
                <a:lnTo>
                  <a:pt x="2476" y="2702"/>
                </a:lnTo>
                <a:lnTo>
                  <a:pt x="2172" y="0"/>
                </a:lnTo>
                <a:lnTo>
                  <a:pt x="0" y="1578"/>
                </a:lnTo>
                <a:close/>
              </a:path>
            </a:pathLst>
          </a:custGeom>
          <a:solidFill>
            <a:schemeClr val="accent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6" name="Freeform 11"/>
          <p:cNvSpPr>
            <a:spLocks noChangeArrowheads="1"/>
          </p:cNvSpPr>
          <p:nvPr/>
        </p:nvSpPr>
        <p:spPr bwMode="auto">
          <a:xfrm>
            <a:off x="5003800" y="2327424"/>
            <a:ext cx="1028700" cy="990600"/>
          </a:xfrm>
          <a:custGeom>
            <a:avLst/>
            <a:gdLst>
              <a:gd name="T0" fmla="*/ 830 w 2664"/>
              <a:gd name="T1" fmla="*/ 2553 h 2553"/>
              <a:gd name="T2" fmla="*/ 2664 w 2664"/>
              <a:gd name="T3" fmla="*/ 546 h 2553"/>
              <a:gd name="T4" fmla="*/ 0 w 2664"/>
              <a:gd name="T5" fmla="*/ 0 h 2553"/>
              <a:gd name="T6" fmla="*/ 830 w 2664"/>
              <a:gd name="T7" fmla="*/ 2553 h 2553"/>
              <a:gd name="T8" fmla="*/ 0 60000 65536"/>
              <a:gd name="T9" fmla="*/ 0 60000 65536"/>
              <a:gd name="T10" fmla="*/ 0 60000 65536"/>
              <a:gd name="T11" fmla="*/ 0 60000 65536"/>
              <a:gd name="T12" fmla="*/ 0 w 2664"/>
              <a:gd name="T13" fmla="*/ 0 h 2553"/>
              <a:gd name="T14" fmla="*/ 2664 w 2664"/>
              <a:gd name="T15" fmla="*/ 2553 h 2553"/>
            </a:gdLst>
            <a:ahLst/>
            <a:cxnLst>
              <a:cxn ang="T8">
                <a:pos x="T0" y="T1"/>
              </a:cxn>
              <a:cxn ang="T9">
                <a:pos x="T2" y="T3"/>
              </a:cxn>
              <a:cxn ang="T10">
                <a:pos x="T4" y="T5"/>
              </a:cxn>
              <a:cxn ang="T11">
                <a:pos x="T6" y="T7"/>
              </a:cxn>
            </a:cxnLst>
            <a:rect l="T12" t="T13" r="T14" b="T15"/>
            <a:pathLst>
              <a:path w="2664" h="2553">
                <a:moveTo>
                  <a:pt x="830" y="2553"/>
                </a:moveTo>
                <a:lnTo>
                  <a:pt x="2664" y="546"/>
                </a:lnTo>
                <a:lnTo>
                  <a:pt x="0" y="0"/>
                </a:lnTo>
                <a:lnTo>
                  <a:pt x="830" y="2553"/>
                </a:lnTo>
                <a:close/>
              </a:path>
            </a:pathLst>
          </a:custGeom>
          <a:solidFill>
            <a:schemeClr val="accent1"/>
          </a:solidFill>
          <a:ln>
            <a:noFill/>
          </a:ln>
        </p:spPr>
        <p:txBody>
          <a:bodyPr/>
          <a:lstStyle/>
          <a:p>
            <a:endParaRPr lang="zh-CN" altLang="zh-CN">
              <a:solidFill>
                <a:srgbClr val="000000"/>
              </a:solidFill>
              <a:latin typeface="Calibri" panose="020F0502020204030204" pitchFamily="34" charset="0"/>
              <a:sym typeface="宋体" panose="02010600030101010101" pitchFamily="2" charset="-122"/>
            </a:endParaRPr>
          </a:p>
        </p:txBody>
      </p:sp>
      <p:sp>
        <p:nvSpPr>
          <p:cNvPr id="37" name="矩形 7"/>
          <p:cNvSpPr>
            <a:spLocks noChangeArrowheads="1"/>
          </p:cNvSpPr>
          <p:nvPr/>
        </p:nvSpPr>
        <p:spPr bwMode="auto">
          <a:xfrm>
            <a:off x="4303713" y="1830537"/>
            <a:ext cx="421456"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2800">
                <a:solidFill>
                  <a:schemeClr val="bg1"/>
                </a:solidFill>
                <a:latin typeface="Swiss911 UCm BT" pitchFamily="2" charset="0"/>
                <a:sym typeface="Swiss911 UCm BT" pitchFamily="2" charset="0"/>
              </a:rPr>
              <a:t>01</a:t>
            </a:r>
            <a:endParaRPr lang="zh-CN" altLang="en-US" sz="2800">
              <a:solidFill>
                <a:schemeClr val="bg1"/>
              </a:solidFill>
              <a:latin typeface="Swiss911 UCm BT" pitchFamily="2" charset="0"/>
              <a:sym typeface="Swiss911 UCm BT" pitchFamily="2" charset="0"/>
            </a:endParaRPr>
          </a:p>
        </p:txBody>
      </p:sp>
      <p:sp>
        <p:nvSpPr>
          <p:cNvPr id="38" name="矩形 8"/>
          <p:cNvSpPr>
            <a:spLocks noChangeArrowheads="1"/>
          </p:cNvSpPr>
          <p:nvPr/>
        </p:nvSpPr>
        <p:spPr bwMode="auto">
          <a:xfrm>
            <a:off x="5264149" y="2514749"/>
            <a:ext cx="42145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2800">
                <a:solidFill>
                  <a:schemeClr val="bg1"/>
                </a:solidFill>
                <a:latin typeface="Swiss911 UCm BT" pitchFamily="2" charset="0"/>
                <a:sym typeface="Swiss911 UCm BT" pitchFamily="2" charset="0"/>
              </a:rPr>
              <a:t>02</a:t>
            </a:r>
            <a:endParaRPr lang="zh-CN" altLang="en-US" sz="2800">
              <a:solidFill>
                <a:schemeClr val="bg1"/>
              </a:solidFill>
              <a:latin typeface="Swiss911 UCm BT" pitchFamily="2" charset="0"/>
              <a:sym typeface="Swiss911 UCm BT" pitchFamily="2" charset="0"/>
            </a:endParaRPr>
          </a:p>
        </p:txBody>
      </p:sp>
      <p:sp>
        <p:nvSpPr>
          <p:cNvPr id="39" name="矩形 9"/>
          <p:cNvSpPr>
            <a:spLocks noChangeArrowheads="1"/>
          </p:cNvSpPr>
          <p:nvPr/>
        </p:nvSpPr>
        <p:spPr bwMode="auto">
          <a:xfrm>
            <a:off x="4905374" y="3654574"/>
            <a:ext cx="42145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2800">
                <a:solidFill>
                  <a:schemeClr val="bg1"/>
                </a:solidFill>
                <a:latin typeface="Swiss911 UCm BT" pitchFamily="2" charset="0"/>
                <a:sym typeface="Swiss911 UCm BT" pitchFamily="2" charset="0"/>
              </a:rPr>
              <a:t>03</a:t>
            </a:r>
            <a:endParaRPr lang="zh-CN" altLang="en-US" sz="2800">
              <a:solidFill>
                <a:schemeClr val="bg1"/>
              </a:solidFill>
              <a:latin typeface="Swiss911 UCm BT" pitchFamily="2" charset="0"/>
              <a:sym typeface="Swiss911 UCm BT" pitchFamily="2" charset="0"/>
            </a:endParaRPr>
          </a:p>
        </p:txBody>
      </p:sp>
      <p:sp>
        <p:nvSpPr>
          <p:cNvPr id="40" name="矩形 10"/>
          <p:cNvSpPr>
            <a:spLocks noChangeArrowheads="1"/>
          </p:cNvSpPr>
          <p:nvPr/>
        </p:nvSpPr>
        <p:spPr bwMode="auto">
          <a:xfrm>
            <a:off x="3646488" y="3668862"/>
            <a:ext cx="421456"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2800">
                <a:solidFill>
                  <a:schemeClr val="bg1"/>
                </a:solidFill>
                <a:latin typeface="Swiss911 UCm BT" pitchFamily="2" charset="0"/>
                <a:sym typeface="Swiss911 UCm BT" pitchFamily="2" charset="0"/>
              </a:rPr>
              <a:t>04</a:t>
            </a:r>
            <a:endParaRPr lang="zh-CN" altLang="en-US" sz="2800">
              <a:solidFill>
                <a:schemeClr val="bg1"/>
              </a:solidFill>
              <a:latin typeface="Swiss911 UCm BT" pitchFamily="2" charset="0"/>
              <a:sym typeface="Swiss911 UCm BT" pitchFamily="2" charset="0"/>
            </a:endParaRPr>
          </a:p>
        </p:txBody>
      </p:sp>
      <p:sp>
        <p:nvSpPr>
          <p:cNvPr id="41" name="矩形 11"/>
          <p:cNvSpPr>
            <a:spLocks noChangeArrowheads="1"/>
          </p:cNvSpPr>
          <p:nvPr/>
        </p:nvSpPr>
        <p:spPr bwMode="auto">
          <a:xfrm>
            <a:off x="3348038" y="2524274"/>
            <a:ext cx="421456"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en-US" altLang="zh-CN" sz="2800" dirty="0">
                <a:solidFill>
                  <a:schemeClr val="bg1"/>
                </a:solidFill>
                <a:latin typeface="Swiss911 UCm BT" pitchFamily="2" charset="0"/>
                <a:sym typeface="Swiss911 UCm BT" pitchFamily="2" charset="0"/>
              </a:rPr>
              <a:t>05</a:t>
            </a:r>
            <a:endParaRPr lang="zh-CN" altLang="en-US" sz="2800" dirty="0">
              <a:solidFill>
                <a:schemeClr val="bg1"/>
              </a:solidFill>
              <a:latin typeface="Swiss911 UCm BT" pitchFamily="2" charset="0"/>
              <a:sym typeface="Swiss911 UCm BT" pitchFamily="2" charset="0"/>
            </a:endParaRPr>
          </a:p>
        </p:txBody>
      </p:sp>
      <p:sp>
        <p:nvSpPr>
          <p:cNvPr id="42" name="TextBox 12"/>
          <p:cNvSpPr>
            <a:spLocks noChangeArrowheads="1"/>
          </p:cNvSpPr>
          <p:nvPr/>
        </p:nvSpPr>
        <p:spPr bwMode="auto">
          <a:xfrm>
            <a:off x="4879975" y="1260624"/>
            <a:ext cx="2571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000">
                <a:solidFill>
                  <a:srgbClr val="595959"/>
                </a:solidFill>
                <a:latin typeface="微软雅黑" panose="020B0503020204020204" pitchFamily="34" charset="-122"/>
                <a:ea typeface="微软雅黑" panose="020B0503020204020204" pitchFamily="34" charset="-122"/>
              </a:rPr>
              <a:t>详写内容</a:t>
            </a:r>
            <a:r>
              <a:rPr lang="en-US" altLang="zh-CN" sz="1000">
                <a:solidFill>
                  <a:srgbClr val="595959"/>
                </a:solidFill>
                <a:latin typeface="微软雅黑" panose="020B0503020204020204" pitchFamily="34" charset="-122"/>
                <a:ea typeface="微软雅黑" panose="020B0503020204020204" pitchFamily="34" charset="-122"/>
              </a:rPr>
              <a:t>……</a:t>
            </a:r>
            <a:r>
              <a:rPr lang="zh-CN" altLang="en-US" sz="1000">
                <a:solidFill>
                  <a:srgbClr val="595959"/>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a:solidFill>
                <a:srgbClr val="595959"/>
              </a:solidFill>
              <a:latin typeface="微软雅黑" panose="020B0503020204020204" pitchFamily="34" charset="-122"/>
              <a:ea typeface="微软雅黑" panose="020B0503020204020204" pitchFamily="34" charset="-122"/>
            </a:endParaRPr>
          </a:p>
        </p:txBody>
      </p:sp>
      <p:sp>
        <p:nvSpPr>
          <p:cNvPr id="43" name="TextBox 13"/>
          <p:cNvSpPr>
            <a:spLocks noChangeArrowheads="1"/>
          </p:cNvSpPr>
          <p:nvPr/>
        </p:nvSpPr>
        <p:spPr bwMode="auto">
          <a:xfrm>
            <a:off x="6138863" y="2484587"/>
            <a:ext cx="2109787" cy="61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000">
                <a:solidFill>
                  <a:srgbClr val="595959"/>
                </a:solidFill>
                <a:latin typeface="微软雅黑" panose="020B0503020204020204" pitchFamily="34" charset="-122"/>
                <a:ea typeface="微软雅黑" panose="020B0503020204020204" pitchFamily="34" charset="-122"/>
              </a:rPr>
              <a:t>详写内容</a:t>
            </a:r>
            <a:r>
              <a:rPr lang="en-US" altLang="zh-CN" sz="1000">
                <a:solidFill>
                  <a:srgbClr val="595959"/>
                </a:solidFill>
                <a:latin typeface="微软雅黑" panose="020B0503020204020204" pitchFamily="34" charset="-122"/>
                <a:ea typeface="微软雅黑" panose="020B0503020204020204" pitchFamily="34" charset="-122"/>
              </a:rPr>
              <a:t>……</a:t>
            </a:r>
            <a:r>
              <a:rPr lang="zh-CN" altLang="en-US" sz="1000">
                <a:solidFill>
                  <a:srgbClr val="595959"/>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a:solidFill>
                <a:srgbClr val="595959"/>
              </a:solidFill>
              <a:latin typeface="微软雅黑" panose="020B0503020204020204" pitchFamily="34" charset="-122"/>
              <a:ea typeface="微软雅黑" panose="020B0503020204020204" pitchFamily="34" charset="-122"/>
            </a:endParaRPr>
          </a:p>
        </p:txBody>
      </p:sp>
      <p:sp>
        <p:nvSpPr>
          <p:cNvPr id="44" name="TextBox 14"/>
          <p:cNvSpPr>
            <a:spLocks noChangeArrowheads="1"/>
          </p:cNvSpPr>
          <p:nvPr/>
        </p:nvSpPr>
        <p:spPr bwMode="auto">
          <a:xfrm>
            <a:off x="5622925" y="3930799"/>
            <a:ext cx="21097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000">
                <a:solidFill>
                  <a:srgbClr val="595959"/>
                </a:solidFill>
                <a:latin typeface="微软雅黑" panose="020B0503020204020204" pitchFamily="34" charset="-122"/>
                <a:ea typeface="微软雅黑" panose="020B0503020204020204" pitchFamily="34" charset="-122"/>
              </a:rPr>
              <a:t>详写内容</a:t>
            </a:r>
            <a:r>
              <a:rPr lang="en-US" altLang="zh-CN" sz="1000">
                <a:solidFill>
                  <a:srgbClr val="595959"/>
                </a:solidFill>
                <a:latin typeface="微软雅黑" panose="020B0503020204020204" pitchFamily="34" charset="-122"/>
                <a:ea typeface="微软雅黑" panose="020B0503020204020204" pitchFamily="34" charset="-122"/>
              </a:rPr>
              <a:t>……</a:t>
            </a:r>
            <a:r>
              <a:rPr lang="zh-CN" altLang="en-US" sz="1000">
                <a:solidFill>
                  <a:srgbClr val="595959"/>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a:solidFill>
                <a:srgbClr val="595959"/>
              </a:solidFill>
              <a:latin typeface="微软雅黑" panose="020B0503020204020204" pitchFamily="34" charset="-122"/>
              <a:ea typeface="微软雅黑" panose="020B0503020204020204" pitchFamily="34" charset="-122"/>
            </a:endParaRPr>
          </a:p>
        </p:txBody>
      </p:sp>
      <p:sp>
        <p:nvSpPr>
          <p:cNvPr id="45" name="TextBox 15"/>
          <p:cNvSpPr>
            <a:spLocks noChangeArrowheads="1"/>
          </p:cNvSpPr>
          <p:nvPr/>
        </p:nvSpPr>
        <p:spPr bwMode="auto">
          <a:xfrm>
            <a:off x="1136650" y="3629174"/>
            <a:ext cx="2108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000" dirty="0">
                <a:solidFill>
                  <a:srgbClr val="595959"/>
                </a:solidFill>
                <a:latin typeface="微软雅黑" panose="020B0503020204020204" pitchFamily="34" charset="-122"/>
                <a:ea typeface="微软雅黑" panose="020B0503020204020204" pitchFamily="34" charset="-122"/>
              </a:rPr>
              <a:t>详写内容</a:t>
            </a:r>
            <a:r>
              <a:rPr lang="en-US" altLang="zh-CN" sz="1000" dirty="0">
                <a:solidFill>
                  <a:srgbClr val="595959"/>
                </a:solidFill>
                <a:latin typeface="微软雅黑" panose="020B0503020204020204" pitchFamily="34" charset="-122"/>
                <a:ea typeface="微软雅黑" panose="020B0503020204020204" pitchFamily="34" charset="-122"/>
              </a:rPr>
              <a:t>……</a:t>
            </a:r>
            <a:r>
              <a:rPr lang="zh-CN" altLang="en-US" sz="1000" dirty="0">
                <a:solidFill>
                  <a:srgbClr val="595959"/>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rgbClr val="595959"/>
              </a:solidFill>
              <a:latin typeface="微软雅黑" panose="020B0503020204020204" pitchFamily="34" charset="-122"/>
              <a:ea typeface="微软雅黑" panose="020B0503020204020204" pitchFamily="34" charset="-122"/>
            </a:endParaRPr>
          </a:p>
        </p:txBody>
      </p:sp>
      <p:sp>
        <p:nvSpPr>
          <p:cNvPr id="46" name="TextBox 16"/>
          <p:cNvSpPr>
            <a:spLocks noChangeArrowheads="1"/>
          </p:cNvSpPr>
          <p:nvPr/>
        </p:nvSpPr>
        <p:spPr bwMode="auto">
          <a:xfrm>
            <a:off x="1136650" y="1881337"/>
            <a:ext cx="21082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r>
              <a:rPr lang="zh-CN" altLang="en-US" sz="1000" dirty="0">
                <a:solidFill>
                  <a:srgbClr val="595959"/>
                </a:solidFill>
                <a:latin typeface="微软雅黑" panose="020B0503020204020204" pitchFamily="34" charset="-122"/>
                <a:ea typeface="微软雅黑" panose="020B0503020204020204" pitchFamily="34" charset="-122"/>
              </a:rPr>
              <a:t>详写内容</a:t>
            </a:r>
            <a:r>
              <a:rPr lang="en-US" altLang="zh-CN" sz="1000" dirty="0">
                <a:solidFill>
                  <a:srgbClr val="595959"/>
                </a:solidFill>
                <a:latin typeface="微软雅黑" panose="020B0503020204020204" pitchFamily="34" charset="-122"/>
                <a:ea typeface="微软雅黑" panose="020B0503020204020204" pitchFamily="34" charset="-122"/>
              </a:rPr>
              <a:t>……</a:t>
            </a:r>
            <a:r>
              <a:rPr lang="zh-CN" altLang="en-US" sz="1000" dirty="0">
                <a:solidFill>
                  <a:srgbClr val="595959"/>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rgbClr val="595959"/>
              </a:solidFill>
              <a:latin typeface="微软雅黑" panose="020B0503020204020204" pitchFamily="34" charset="-122"/>
              <a:ea typeface="微软雅黑" panose="020B0503020204020204" pitchFamily="34" charset="-122"/>
            </a:endParaRPr>
          </a:p>
        </p:txBody>
      </p:sp>
      <p:sp>
        <p:nvSpPr>
          <p:cNvPr id="47" name="TextBox 17"/>
          <p:cNvSpPr>
            <a:spLocks noChangeArrowheads="1"/>
          </p:cNvSpPr>
          <p:nvPr/>
        </p:nvSpPr>
        <p:spPr bwMode="auto">
          <a:xfrm>
            <a:off x="4879975" y="1059133"/>
            <a:ext cx="126206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48" name="TextBox 18"/>
          <p:cNvSpPr>
            <a:spLocks noChangeArrowheads="1"/>
          </p:cNvSpPr>
          <p:nvPr/>
        </p:nvSpPr>
        <p:spPr bwMode="auto">
          <a:xfrm>
            <a:off x="6138863" y="2260871"/>
            <a:ext cx="126206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49" name="TextBox 19"/>
          <p:cNvSpPr>
            <a:spLocks noChangeArrowheads="1"/>
          </p:cNvSpPr>
          <p:nvPr/>
        </p:nvSpPr>
        <p:spPr bwMode="auto">
          <a:xfrm>
            <a:off x="5622925" y="3708671"/>
            <a:ext cx="126206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50" name="TextBox 20"/>
          <p:cNvSpPr>
            <a:spLocks noChangeArrowheads="1"/>
          </p:cNvSpPr>
          <p:nvPr/>
        </p:nvSpPr>
        <p:spPr bwMode="auto">
          <a:xfrm>
            <a:off x="1136650" y="3403871"/>
            <a:ext cx="120310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51" name="TextBox 21"/>
          <p:cNvSpPr>
            <a:spLocks noChangeArrowheads="1"/>
          </p:cNvSpPr>
          <p:nvPr/>
        </p:nvSpPr>
        <p:spPr bwMode="auto">
          <a:xfrm>
            <a:off x="1136650" y="1649683"/>
            <a:ext cx="108108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添加标题内容</a:t>
            </a:r>
          </a:p>
        </p:txBody>
      </p:sp>
      <p:sp>
        <p:nvSpPr>
          <p:cNvPr id="52" name="TextBox 22"/>
          <p:cNvSpPr>
            <a:spLocks noChangeArrowheads="1"/>
          </p:cNvSpPr>
          <p:nvPr/>
        </p:nvSpPr>
        <p:spPr bwMode="auto">
          <a:xfrm>
            <a:off x="3995936" y="2737832"/>
            <a:ext cx="99139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r>
              <a:rPr lang="zh-CN" altLang="en-US" b="1" dirty="0">
                <a:solidFill>
                  <a:schemeClr val="accent1"/>
                </a:solidFill>
                <a:latin typeface="微软雅黑" panose="020B0503020204020204" pitchFamily="34" charset="-122"/>
                <a:ea typeface="微软雅黑" panose="020B0503020204020204" pitchFamily="34" charset="-122"/>
              </a:rPr>
              <a:t>点击添加标题内容</a:t>
            </a: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par>
                          <p:cTn id="12" fill="hold">
                            <p:stCondLst>
                              <p:cond delay="850"/>
                            </p:stCondLst>
                            <p:childTnLst>
                              <p:par>
                                <p:cTn id="13" presetID="23" presetClass="entr" presetSubtype="528"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p:cTn id="15" dur="500" fill="hold"/>
                                        <p:tgtEl>
                                          <p:spTgt spid="32"/>
                                        </p:tgtEl>
                                        <p:attrNameLst>
                                          <p:attrName>ppt_w</p:attrName>
                                        </p:attrNameLst>
                                      </p:cBhvr>
                                      <p:tavLst>
                                        <p:tav tm="0">
                                          <p:val>
                                            <p:fltVal val="0"/>
                                          </p:val>
                                        </p:tav>
                                        <p:tav tm="100000">
                                          <p:val>
                                            <p:strVal val="#ppt_w"/>
                                          </p:val>
                                        </p:tav>
                                      </p:tavLst>
                                    </p:anim>
                                    <p:anim calcmode="lin" valueType="num">
                                      <p:cBhvr>
                                        <p:cTn id="16" dur="500" fill="hold"/>
                                        <p:tgtEl>
                                          <p:spTgt spid="32"/>
                                        </p:tgtEl>
                                        <p:attrNameLst>
                                          <p:attrName>ppt_h</p:attrName>
                                        </p:attrNameLst>
                                      </p:cBhvr>
                                      <p:tavLst>
                                        <p:tav tm="0">
                                          <p:val>
                                            <p:fltVal val="0"/>
                                          </p:val>
                                        </p:tav>
                                        <p:tav tm="100000">
                                          <p:val>
                                            <p:strVal val="#ppt_h"/>
                                          </p:val>
                                        </p:tav>
                                      </p:tavLst>
                                    </p:anim>
                                    <p:anim calcmode="lin" valueType="num">
                                      <p:cBhvr>
                                        <p:cTn id="17" dur="500" fill="hold"/>
                                        <p:tgtEl>
                                          <p:spTgt spid="32"/>
                                        </p:tgtEl>
                                        <p:attrNameLst>
                                          <p:attrName>ppt_x</p:attrName>
                                        </p:attrNameLst>
                                      </p:cBhvr>
                                      <p:tavLst>
                                        <p:tav tm="0">
                                          <p:val>
                                            <p:fltVal val="0.5"/>
                                          </p:val>
                                        </p:tav>
                                        <p:tav tm="100000">
                                          <p:val>
                                            <p:strVal val="#ppt_x"/>
                                          </p:val>
                                        </p:tav>
                                      </p:tavLst>
                                    </p:anim>
                                    <p:anim calcmode="lin" valueType="num">
                                      <p:cBhvr>
                                        <p:cTn id="18" dur="500" fill="hold"/>
                                        <p:tgtEl>
                                          <p:spTgt spid="32"/>
                                        </p:tgtEl>
                                        <p:attrNameLst>
                                          <p:attrName>ppt_y</p:attrName>
                                        </p:attrNameLst>
                                      </p:cBhvr>
                                      <p:tavLst>
                                        <p:tav tm="0">
                                          <p:val>
                                            <p:fltVal val="0.5"/>
                                          </p:val>
                                        </p:tav>
                                        <p:tav tm="100000">
                                          <p:val>
                                            <p:strVal val="#ppt_y"/>
                                          </p:val>
                                        </p:tav>
                                      </p:tavLst>
                                    </p:anim>
                                  </p:childTnLst>
                                </p:cTn>
                              </p:par>
                              <p:par>
                                <p:cTn id="19" presetID="23" presetClass="entr" presetSubtype="528"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 calcmode="lin" valueType="num">
                                      <p:cBhvr>
                                        <p:cTn id="23" dur="500" fill="hold"/>
                                        <p:tgtEl>
                                          <p:spTgt spid="33"/>
                                        </p:tgtEl>
                                        <p:attrNameLst>
                                          <p:attrName>ppt_x</p:attrName>
                                        </p:attrNameLst>
                                      </p:cBhvr>
                                      <p:tavLst>
                                        <p:tav tm="0">
                                          <p:val>
                                            <p:fltVal val="0.5"/>
                                          </p:val>
                                        </p:tav>
                                        <p:tav tm="100000">
                                          <p:val>
                                            <p:strVal val="#ppt_x"/>
                                          </p:val>
                                        </p:tav>
                                      </p:tavLst>
                                    </p:anim>
                                    <p:anim calcmode="lin" valueType="num">
                                      <p:cBhvr>
                                        <p:cTn id="24" dur="500" fill="hold"/>
                                        <p:tgtEl>
                                          <p:spTgt spid="33"/>
                                        </p:tgtEl>
                                        <p:attrNameLst>
                                          <p:attrName>ppt_y</p:attrName>
                                        </p:attrNameLst>
                                      </p:cBhvr>
                                      <p:tavLst>
                                        <p:tav tm="0">
                                          <p:val>
                                            <p:fltVal val="0.5"/>
                                          </p:val>
                                        </p:tav>
                                        <p:tav tm="100000">
                                          <p:val>
                                            <p:strVal val="#ppt_y"/>
                                          </p:val>
                                        </p:tav>
                                      </p:tavLst>
                                    </p:anim>
                                  </p:childTnLst>
                                </p:cTn>
                              </p:par>
                              <p:par>
                                <p:cTn id="25" presetID="23" presetClass="entr" presetSubtype="528"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p:cTn id="27" dur="500" fill="hold"/>
                                        <p:tgtEl>
                                          <p:spTgt spid="34"/>
                                        </p:tgtEl>
                                        <p:attrNameLst>
                                          <p:attrName>ppt_w</p:attrName>
                                        </p:attrNameLst>
                                      </p:cBhvr>
                                      <p:tavLst>
                                        <p:tav tm="0">
                                          <p:val>
                                            <p:fltVal val="0"/>
                                          </p:val>
                                        </p:tav>
                                        <p:tav tm="100000">
                                          <p:val>
                                            <p:strVal val="#ppt_w"/>
                                          </p:val>
                                        </p:tav>
                                      </p:tavLst>
                                    </p:anim>
                                    <p:anim calcmode="lin" valueType="num">
                                      <p:cBhvr>
                                        <p:cTn id="28" dur="500" fill="hold"/>
                                        <p:tgtEl>
                                          <p:spTgt spid="34"/>
                                        </p:tgtEl>
                                        <p:attrNameLst>
                                          <p:attrName>ppt_h</p:attrName>
                                        </p:attrNameLst>
                                      </p:cBhvr>
                                      <p:tavLst>
                                        <p:tav tm="0">
                                          <p:val>
                                            <p:fltVal val="0"/>
                                          </p:val>
                                        </p:tav>
                                        <p:tav tm="100000">
                                          <p:val>
                                            <p:strVal val="#ppt_h"/>
                                          </p:val>
                                        </p:tav>
                                      </p:tavLst>
                                    </p:anim>
                                    <p:anim calcmode="lin" valueType="num">
                                      <p:cBhvr>
                                        <p:cTn id="29" dur="500" fill="hold"/>
                                        <p:tgtEl>
                                          <p:spTgt spid="34"/>
                                        </p:tgtEl>
                                        <p:attrNameLst>
                                          <p:attrName>ppt_x</p:attrName>
                                        </p:attrNameLst>
                                      </p:cBhvr>
                                      <p:tavLst>
                                        <p:tav tm="0">
                                          <p:val>
                                            <p:fltVal val="0.5"/>
                                          </p:val>
                                        </p:tav>
                                        <p:tav tm="100000">
                                          <p:val>
                                            <p:strVal val="#ppt_x"/>
                                          </p:val>
                                        </p:tav>
                                      </p:tavLst>
                                    </p:anim>
                                    <p:anim calcmode="lin" valueType="num">
                                      <p:cBhvr>
                                        <p:cTn id="30" dur="500" fill="hold"/>
                                        <p:tgtEl>
                                          <p:spTgt spid="34"/>
                                        </p:tgtEl>
                                        <p:attrNameLst>
                                          <p:attrName>ppt_y</p:attrName>
                                        </p:attrNameLst>
                                      </p:cBhvr>
                                      <p:tavLst>
                                        <p:tav tm="0">
                                          <p:val>
                                            <p:fltVal val="0.5"/>
                                          </p:val>
                                        </p:tav>
                                        <p:tav tm="100000">
                                          <p:val>
                                            <p:strVal val="#ppt_y"/>
                                          </p:val>
                                        </p:tav>
                                      </p:tavLst>
                                    </p:anim>
                                  </p:childTnLst>
                                </p:cTn>
                              </p:par>
                              <p:par>
                                <p:cTn id="31" presetID="23" presetClass="entr" presetSubtype="528"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 calcmode="lin" valueType="num">
                                      <p:cBhvr>
                                        <p:cTn id="33" dur="500" fill="hold"/>
                                        <p:tgtEl>
                                          <p:spTgt spid="35"/>
                                        </p:tgtEl>
                                        <p:attrNameLst>
                                          <p:attrName>ppt_w</p:attrName>
                                        </p:attrNameLst>
                                      </p:cBhvr>
                                      <p:tavLst>
                                        <p:tav tm="0">
                                          <p:val>
                                            <p:fltVal val="0"/>
                                          </p:val>
                                        </p:tav>
                                        <p:tav tm="100000">
                                          <p:val>
                                            <p:strVal val="#ppt_w"/>
                                          </p:val>
                                        </p:tav>
                                      </p:tavLst>
                                    </p:anim>
                                    <p:anim calcmode="lin" valueType="num">
                                      <p:cBhvr>
                                        <p:cTn id="34" dur="500" fill="hold"/>
                                        <p:tgtEl>
                                          <p:spTgt spid="35"/>
                                        </p:tgtEl>
                                        <p:attrNameLst>
                                          <p:attrName>ppt_h</p:attrName>
                                        </p:attrNameLst>
                                      </p:cBhvr>
                                      <p:tavLst>
                                        <p:tav tm="0">
                                          <p:val>
                                            <p:fltVal val="0"/>
                                          </p:val>
                                        </p:tav>
                                        <p:tav tm="100000">
                                          <p:val>
                                            <p:strVal val="#ppt_h"/>
                                          </p:val>
                                        </p:tav>
                                      </p:tavLst>
                                    </p:anim>
                                    <p:anim calcmode="lin" valueType="num">
                                      <p:cBhvr>
                                        <p:cTn id="35" dur="500" fill="hold"/>
                                        <p:tgtEl>
                                          <p:spTgt spid="35"/>
                                        </p:tgtEl>
                                        <p:attrNameLst>
                                          <p:attrName>ppt_x</p:attrName>
                                        </p:attrNameLst>
                                      </p:cBhvr>
                                      <p:tavLst>
                                        <p:tav tm="0">
                                          <p:val>
                                            <p:fltVal val="0.5"/>
                                          </p:val>
                                        </p:tav>
                                        <p:tav tm="100000">
                                          <p:val>
                                            <p:strVal val="#ppt_x"/>
                                          </p:val>
                                        </p:tav>
                                      </p:tavLst>
                                    </p:anim>
                                    <p:anim calcmode="lin" valueType="num">
                                      <p:cBhvr>
                                        <p:cTn id="36" dur="500" fill="hold"/>
                                        <p:tgtEl>
                                          <p:spTgt spid="35"/>
                                        </p:tgtEl>
                                        <p:attrNameLst>
                                          <p:attrName>ppt_y</p:attrName>
                                        </p:attrNameLst>
                                      </p:cBhvr>
                                      <p:tavLst>
                                        <p:tav tm="0">
                                          <p:val>
                                            <p:fltVal val="0.5"/>
                                          </p:val>
                                        </p:tav>
                                        <p:tav tm="100000">
                                          <p:val>
                                            <p:strVal val="#ppt_y"/>
                                          </p:val>
                                        </p:tav>
                                      </p:tavLst>
                                    </p:anim>
                                  </p:childTnLst>
                                </p:cTn>
                              </p:par>
                              <p:par>
                                <p:cTn id="37" presetID="23" presetClass="entr" presetSubtype="528" fill="hold" grpId="0" nodeType="with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 calcmode="lin" valueType="num">
                                      <p:cBhvr>
                                        <p:cTn id="41" dur="500" fill="hold"/>
                                        <p:tgtEl>
                                          <p:spTgt spid="36"/>
                                        </p:tgtEl>
                                        <p:attrNameLst>
                                          <p:attrName>ppt_x</p:attrName>
                                        </p:attrNameLst>
                                      </p:cBhvr>
                                      <p:tavLst>
                                        <p:tav tm="0">
                                          <p:val>
                                            <p:fltVal val="0.5"/>
                                          </p:val>
                                        </p:tav>
                                        <p:tav tm="100000">
                                          <p:val>
                                            <p:strVal val="#ppt_x"/>
                                          </p:val>
                                        </p:tav>
                                      </p:tavLst>
                                    </p:anim>
                                    <p:anim calcmode="lin" valueType="num">
                                      <p:cBhvr>
                                        <p:cTn id="42" dur="500" fill="hold"/>
                                        <p:tgtEl>
                                          <p:spTgt spid="36"/>
                                        </p:tgtEl>
                                        <p:attrNameLst>
                                          <p:attrName>ppt_y</p:attrName>
                                        </p:attrNameLst>
                                      </p:cBhvr>
                                      <p:tavLst>
                                        <p:tav tm="0">
                                          <p:val>
                                            <p:fltVal val="0.5"/>
                                          </p:val>
                                        </p:tav>
                                        <p:tav tm="100000">
                                          <p:val>
                                            <p:strVal val="#ppt_y"/>
                                          </p:val>
                                        </p:tav>
                                      </p:tavLst>
                                    </p:anim>
                                  </p:childTnLst>
                                </p:cTn>
                              </p:par>
                              <p:par>
                                <p:cTn id="43" presetID="23" presetClass="entr" presetSubtype="528" fill="hold" grpId="0" nodeType="with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 calcmode="lin" valueType="num">
                                      <p:cBhvr>
                                        <p:cTn id="47" dur="500" fill="hold"/>
                                        <p:tgtEl>
                                          <p:spTgt spid="37"/>
                                        </p:tgtEl>
                                        <p:attrNameLst>
                                          <p:attrName>ppt_x</p:attrName>
                                        </p:attrNameLst>
                                      </p:cBhvr>
                                      <p:tavLst>
                                        <p:tav tm="0">
                                          <p:val>
                                            <p:fltVal val="0.5"/>
                                          </p:val>
                                        </p:tav>
                                        <p:tav tm="100000">
                                          <p:val>
                                            <p:strVal val="#ppt_x"/>
                                          </p:val>
                                        </p:tav>
                                      </p:tavLst>
                                    </p:anim>
                                    <p:anim calcmode="lin" valueType="num">
                                      <p:cBhvr>
                                        <p:cTn id="48" dur="500" fill="hold"/>
                                        <p:tgtEl>
                                          <p:spTgt spid="37"/>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500" fill="hold"/>
                                        <p:tgtEl>
                                          <p:spTgt spid="38"/>
                                        </p:tgtEl>
                                        <p:attrNameLst>
                                          <p:attrName>ppt_w</p:attrName>
                                        </p:attrNameLst>
                                      </p:cBhvr>
                                      <p:tavLst>
                                        <p:tav tm="0">
                                          <p:val>
                                            <p:fltVal val="0"/>
                                          </p:val>
                                        </p:tav>
                                        <p:tav tm="100000">
                                          <p:val>
                                            <p:strVal val="#ppt_w"/>
                                          </p:val>
                                        </p:tav>
                                      </p:tavLst>
                                    </p:anim>
                                    <p:anim calcmode="lin" valueType="num">
                                      <p:cBhvr>
                                        <p:cTn id="52" dur="500" fill="hold"/>
                                        <p:tgtEl>
                                          <p:spTgt spid="38"/>
                                        </p:tgtEl>
                                        <p:attrNameLst>
                                          <p:attrName>ppt_h</p:attrName>
                                        </p:attrNameLst>
                                      </p:cBhvr>
                                      <p:tavLst>
                                        <p:tav tm="0">
                                          <p:val>
                                            <p:fltVal val="0"/>
                                          </p:val>
                                        </p:tav>
                                        <p:tav tm="100000">
                                          <p:val>
                                            <p:strVal val="#ppt_h"/>
                                          </p:val>
                                        </p:tav>
                                      </p:tavLst>
                                    </p:anim>
                                    <p:anim calcmode="lin" valueType="num">
                                      <p:cBhvr>
                                        <p:cTn id="53" dur="500" fill="hold"/>
                                        <p:tgtEl>
                                          <p:spTgt spid="38"/>
                                        </p:tgtEl>
                                        <p:attrNameLst>
                                          <p:attrName>ppt_x</p:attrName>
                                        </p:attrNameLst>
                                      </p:cBhvr>
                                      <p:tavLst>
                                        <p:tav tm="0">
                                          <p:val>
                                            <p:fltVal val="0.5"/>
                                          </p:val>
                                        </p:tav>
                                        <p:tav tm="100000">
                                          <p:val>
                                            <p:strVal val="#ppt_x"/>
                                          </p:val>
                                        </p:tav>
                                      </p:tavLst>
                                    </p:anim>
                                    <p:anim calcmode="lin" valueType="num">
                                      <p:cBhvr>
                                        <p:cTn id="54" dur="500" fill="hold"/>
                                        <p:tgtEl>
                                          <p:spTgt spid="38"/>
                                        </p:tgtEl>
                                        <p:attrNameLst>
                                          <p:attrName>ppt_y</p:attrName>
                                        </p:attrNameLst>
                                      </p:cBhvr>
                                      <p:tavLst>
                                        <p:tav tm="0">
                                          <p:val>
                                            <p:fltVal val="0.5"/>
                                          </p:val>
                                        </p:tav>
                                        <p:tav tm="100000">
                                          <p:val>
                                            <p:strVal val="#ppt_y"/>
                                          </p:val>
                                        </p:tav>
                                      </p:tavLst>
                                    </p:anim>
                                  </p:childTnLst>
                                </p:cTn>
                              </p:par>
                              <p:par>
                                <p:cTn id="55" presetID="23" presetClass="entr" presetSubtype="528"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 calcmode="lin" valueType="num">
                                      <p:cBhvr>
                                        <p:cTn id="59" dur="500" fill="hold"/>
                                        <p:tgtEl>
                                          <p:spTgt spid="39"/>
                                        </p:tgtEl>
                                        <p:attrNameLst>
                                          <p:attrName>ppt_x</p:attrName>
                                        </p:attrNameLst>
                                      </p:cBhvr>
                                      <p:tavLst>
                                        <p:tav tm="0">
                                          <p:val>
                                            <p:fltVal val="0.5"/>
                                          </p:val>
                                        </p:tav>
                                        <p:tav tm="100000">
                                          <p:val>
                                            <p:strVal val="#ppt_x"/>
                                          </p:val>
                                        </p:tav>
                                      </p:tavLst>
                                    </p:anim>
                                    <p:anim calcmode="lin" valueType="num">
                                      <p:cBhvr>
                                        <p:cTn id="60" dur="500" fill="hold"/>
                                        <p:tgtEl>
                                          <p:spTgt spid="39"/>
                                        </p:tgtEl>
                                        <p:attrNameLst>
                                          <p:attrName>ppt_y</p:attrName>
                                        </p:attrNameLst>
                                      </p:cBhvr>
                                      <p:tavLst>
                                        <p:tav tm="0">
                                          <p:val>
                                            <p:fltVal val="0.5"/>
                                          </p:val>
                                        </p:tav>
                                        <p:tav tm="100000">
                                          <p:val>
                                            <p:strVal val="#ppt_y"/>
                                          </p:val>
                                        </p:tav>
                                      </p:tavLst>
                                    </p:anim>
                                  </p:childTnLst>
                                </p:cTn>
                              </p:par>
                              <p:par>
                                <p:cTn id="61" presetID="23" presetClass="entr" presetSubtype="528" fill="hold" grpId="0" nodeType="with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 calcmode="lin" valueType="num">
                                      <p:cBhvr>
                                        <p:cTn id="65" dur="500" fill="hold"/>
                                        <p:tgtEl>
                                          <p:spTgt spid="40"/>
                                        </p:tgtEl>
                                        <p:attrNameLst>
                                          <p:attrName>ppt_x</p:attrName>
                                        </p:attrNameLst>
                                      </p:cBhvr>
                                      <p:tavLst>
                                        <p:tav tm="0">
                                          <p:val>
                                            <p:fltVal val="0.5"/>
                                          </p:val>
                                        </p:tav>
                                        <p:tav tm="100000">
                                          <p:val>
                                            <p:strVal val="#ppt_x"/>
                                          </p:val>
                                        </p:tav>
                                      </p:tavLst>
                                    </p:anim>
                                    <p:anim calcmode="lin" valueType="num">
                                      <p:cBhvr>
                                        <p:cTn id="66" dur="500" fill="hold"/>
                                        <p:tgtEl>
                                          <p:spTgt spid="40"/>
                                        </p:tgtEl>
                                        <p:attrNameLst>
                                          <p:attrName>ppt_y</p:attrName>
                                        </p:attrNameLst>
                                      </p:cBhvr>
                                      <p:tavLst>
                                        <p:tav tm="0">
                                          <p:val>
                                            <p:fltVal val="0.5"/>
                                          </p:val>
                                        </p:tav>
                                        <p:tav tm="100000">
                                          <p:val>
                                            <p:strVal val="#ppt_y"/>
                                          </p:val>
                                        </p:tav>
                                      </p:tavLst>
                                    </p:anim>
                                  </p:childTnLst>
                                </p:cTn>
                              </p:par>
                              <p:par>
                                <p:cTn id="67" presetID="23" presetClass="entr" presetSubtype="528"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 calcmode="lin" valueType="num">
                                      <p:cBhvr>
                                        <p:cTn id="69" dur="500" fill="hold"/>
                                        <p:tgtEl>
                                          <p:spTgt spid="41"/>
                                        </p:tgtEl>
                                        <p:attrNameLst>
                                          <p:attrName>ppt_w</p:attrName>
                                        </p:attrNameLst>
                                      </p:cBhvr>
                                      <p:tavLst>
                                        <p:tav tm="0">
                                          <p:val>
                                            <p:fltVal val="0"/>
                                          </p:val>
                                        </p:tav>
                                        <p:tav tm="100000">
                                          <p:val>
                                            <p:strVal val="#ppt_w"/>
                                          </p:val>
                                        </p:tav>
                                      </p:tavLst>
                                    </p:anim>
                                    <p:anim calcmode="lin" valueType="num">
                                      <p:cBhvr>
                                        <p:cTn id="70" dur="500" fill="hold"/>
                                        <p:tgtEl>
                                          <p:spTgt spid="41"/>
                                        </p:tgtEl>
                                        <p:attrNameLst>
                                          <p:attrName>ppt_h</p:attrName>
                                        </p:attrNameLst>
                                      </p:cBhvr>
                                      <p:tavLst>
                                        <p:tav tm="0">
                                          <p:val>
                                            <p:fltVal val="0"/>
                                          </p:val>
                                        </p:tav>
                                        <p:tav tm="100000">
                                          <p:val>
                                            <p:strVal val="#ppt_h"/>
                                          </p:val>
                                        </p:tav>
                                      </p:tavLst>
                                    </p:anim>
                                    <p:anim calcmode="lin" valueType="num">
                                      <p:cBhvr>
                                        <p:cTn id="71" dur="500" fill="hold"/>
                                        <p:tgtEl>
                                          <p:spTgt spid="41"/>
                                        </p:tgtEl>
                                        <p:attrNameLst>
                                          <p:attrName>ppt_x</p:attrName>
                                        </p:attrNameLst>
                                      </p:cBhvr>
                                      <p:tavLst>
                                        <p:tav tm="0">
                                          <p:val>
                                            <p:fltVal val="0.5"/>
                                          </p:val>
                                        </p:tav>
                                        <p:tav tm="100000">
                                          <p:val>
                                            <p:strVal val="#ppt_x"/>
                                          </p:val>
                                        </p:tav>
                                      </p:tavLst>
                                    </p:anim>
                                    <p:anim calcmode="lin" valueType="num">
                                      <p:cBhvr>
                                        <p:cTn id="72" dur="500" fill="hold"/>
                                        <p:tgtEl>
                                          <p:spTgt spid="41"/>
                                        </p:tgtEl>
                                        <p:attrNameLst>
                                          <p:attrName>ppt_y</p:attrName>
                                        </p:attrNameLst>
                                      </p:cBhvr>
                                      <p:tavLst>
                                        <p:tav tm="0">
                                          <p:val>
                                            <p:fltVal val="0.5"/>
                                          </p:val>
                                        </p:tav>
                                        <p:tav tm="100000">
                                          <p:val>
                                            <p:strVal val="#ppt_y"/>
                                          </p:val>
                                        </p:tav>
                                      </p:tavLst>
                                    </p:anim>
                                  </p:childTnLst>
                                </p:cTn>
                              </p:par>
                            </p:childTnLst>
                          </p:cTn>
                        </p:par>
                        <p:par>
                          <p:cTn id="73" fill="hold">
                            <p:stCondLst>
                              <p:cond delay="1350"/>
                            </p:stCondLst>
                            <p:childTnLst>
                              <p:par>
                                <p:cTn id="74" presetID="10" presetClass="entr" presetSubtype="0"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p:cBhvr>
                                        <p:cTn id="78" dur="500"/>
                                        <p:tgtEl>
                                          <p:spTgt spid="52"/>
                                        </p:tgtEl>
                                      </p:cBhvr>
                                    </p:animEffect>
                                  </p:childTnLst>
                                </p:cTn>
                              </p:par>
                            </p:childTnLst>
                          </p:cTn>
                        </p:par>
                        <p:par>
                          <p:cTn id="79" fill="hold">
                            <p:stCondLst>
                              <p:cond delay="1850"/>
                            </p:stCondLst>
                            <p:childTnLst>
                              <p:par>
                                <p:cTn id="80" presetID="22" presetClass="entr" presetSubtype="8"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p:cBhvr>
                                        <p:cTn id="82" dur="500"/>
                                        <p:tgtEl>
                                          <p:spTgt spid="47"/>
                                        </p:tgtEl>
                                      </p:cBhvr>
                                    </p:animEffect>
                                  </p:childTnLst>
                                </p:cTn>
                              </p:par>
                            </p:childTnLst>
                          </p:cTn>
                        </p:par>
                        <p:par>
                          <p:cTn id="83" fill="hold">
                            <p:stCondLst>
                              <p:cond delay="2350"/>
                            </p:stCondLst>
                            <p:childTnLst>
                              <p:par>
                                <p:cTn id="84" presetID="42" presetClass="entr" presetSubtype="0"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Effect>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3350"/>
                            </p:stCondLst>
                            <p:childTnLst>
                              <p:par>
                                <p:cTn id="90" presetID="22" presetClass="entr" presetSubtype="8" fill="hold" grpId="0" nodeType="afterEffect">
                                  <p:stCondLst>
                                    <p:cond delay="0"/>
                                  </p:stCondLst>
                                  <p:childTnLst>
                                    <p:set>
                                      <p:cBhvr>
                                        <p:cTn id="91" dur="1" fill="hold">
                                          <p:stCondLst>
                                            <p:cond delay="0"/>
                                          </p:stCondLst>
                                        </p:cTn>
                                        <p:tgtEl>
                                          <p:spTgt spid="48"/>
                                        </p:tgtEl>
                                        <p:attrNameLst>
                                          <p:attrName>style.visibility</p:attrName>
                                        </p:attrNameLst>
                                      </p:cBhvr>
                                      <p:to>
                                        <p:strVal val="visible"/>
                                      </p:to>
                                    </p:set>
                                    <p:animEffect>
                                      <p:cBhvr>
                                        <p:cTn id="92" dur="500"/>
                                        <p:tgtEl>
                                          <p:spTgt spid="48"/>
                                        </p:tgtEl>
                                      </p:cBhvr>
                                    </p:animEffect>
                                  </p:childTnLst>
                                </p:cTn>
                              </p:par>
                            </p:childTnLst>
                          </p:cTn>
                        </p:par>
                        <p:par>
                          <p:cTn id="93" fill="hold">
                            <p:stCondLst>
                              <p:cond delay="3850"/>
                            </p:stCondLst>
                            <p:childTnLst>
                              <p:par>
                                <p:cTn id="94" presetID="42"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1000" fill="hold"/>
                                        <p:tgtEl>
                                          <p:spTgt spid="43"/>
                                        </p:tgtEl>
                                        <p:attrNameLst>
                                          <p:attrName>ppt_y</p:attrName>
                                        </p:attrNameLst>
                                      </p:cBhvr>
                                      <p:tavLst>
                                        <p:tav tm="0">
                                          <p:val>
                                            <p:strVal val="#ppt_y+.1"/>
                                          </p:val>
                                        </p:tav>
                                        <p:tav tm="100000">
                                          <p:val>
                                            <p:strVal val="#ppt_y"/>
                                          </p:val>
                                        </p:tav>
                                      </p:tavLst>
                                    </p:anim>
                                  </p:childTnLst>
                                </p:cTn>
                              </p:par>
                            </p:childTnLst>
                          </p:cTn>
                        </p:par>
                        <p:par>
                          <p:cTn id="99" fill="hold">
                            <p:stCondLst>
                              <p:cond delay="4850"/>
                            </p:stCondLst>
                            <p:childTnLst>
                              <p:par>
                                <p:cTn id="100" presetID="22" presetClass="entr" presetSubtype="8" fill="hold" grpId="0" nodeType="afterEffect">
                                  <p:stCondLst>
                                    <p:cond delay="0"/>
                                  </p:stCondLst>
                                  <p:childTnLst>
                                    <p:set>
                                      <p:cBhvr>
                                        <p:cTn id="101" dur="1" fill="hold">
                                          <p:stCondLst>
                                            <p:cond delay="0"/>
                                          </p:stCondLst>
                                        </p:cTn>
                                        <p:tgtEl>
                                          <p:spTgt spid="49"/>
                                        </p:tgtEl>
                                        <p:attrNameLst>
                                          <p:attrName>style.visibility</p:attrName>
                                        </p:attrNameLst>
                                      </p:cBhvr>
                                      <p:to>
                                        <p:strVal val="visible"/>
                                      </p:to>
                                    </p:set>
                                    <p:animEffect>
                                      <p:cBhvr>
                                        <p:cTn id="102" dur="500"/>
                                        <p:tgtEl>
                                          <p:spTgt spid="49"/>
                                        </p:tgtEl>
                                      </p:cBhvr>
                                    </p:animEffect>
                                  </p:childTnLst>
                                </p:cTn>
                              </p:par>
                            </p:childTnLst>
                          </p:cTn>
                        </p:par>
                        <p:par>
                          <p:cTn id="103" fill="hold">
                            <p:stCondLst>
                              <p:cond delay="5350"/>
                            </p:stCondLst>
                            <p:childTnLst>
                              <p:par>
                                <p:cTn id="104" presetID="42"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6350"/>
                            </p:stCondLst>
                            <p:childTnLst>
                              <p:par>
                                <p:cTn id="110" presetID="22" presetClass="entr" presetSubtype="8" fill="hold" grpId="0" nodeType="afterEffect">
                                  <p:stCondLst>
                                    <p:cond delay="0"/>
                                  </p:stCondLst>
                                  <p:childTnLst>
                                    <p:set>
                                      <p:cBhvr>
                                        <p:cTn id="111" dur="1" fill="hold">
                                          <p:stCondLst>
                                            <p:cond delay="0"/>
                                          </p:stCondLst>
                                        </p:cTn>
                                        <p:tgtEl>
                                          <p:spTgt spid="50"/>
                                        </p:tgtEl>
                                        <p:attrNameLst>
                                          <p:attrName>style.visibility</p:attrName>
                                        </p:attrNameLst>
                                      </p:cBhvr>
                                      <p:to>
                                        <p:strVal val="visible"/>
                                      </p:to>
                                    </p:set>
                                    <p:animEffect>
                                      <p:cBhvr>
                                        <p:cTn id="112" dur="500"/>
                                        <p:tgtEl>
                                          <p:spTgt spid="50"/>
                                        </p:tgtEl>
                                      </p:cBhvr>
                                    </p:animEffect>
                                  </p:childTnLst>
                                </p:cTn>
                              </p:par>
                            </p:childTnLst>
                          </p:cTn>
                        </p:par>
                        <p:par>
                          <p:cTn id="113" fill="hold">
                            <p:stCondLst>
                              <p:cond delay="6850"/>
                            </p:stCondLst>
                            <p:childTnLst>
                              <p:par>
                                <p:cTn id="114" presetID="42" presetClass="entr" presetSubtype="0" fill="hold" grpId="0" nodeType="afterEffect">
                                  <p:stCondLst>
                                    <p:cond delay="0"/>
                                  </p:stCondLst>
                                  <p:childTnLst>
                                    <p:set>
                                      <p:cBhvr>
                                        <p:cTn id="115" dur="1" fill="hold">
                                          <p:stCondLst>
                                            <p:cond delay="0"/>
                                          </p:stCondLst>
                                        </p:cTn>
                                        <p:tgtEl>
                                          <p:spTgt spid="45"/>
                                        </p:tgtEl>
                                        <p:attrNameLst>
                                          <p:attrName>style.visibility</p:attrName>
                                        </p:attrNameLst>
                                      </p:cBhvr>
                                      <p:to>
                                        <p:strVal val="visible"/>
                                      </p:to>
                                    </p:set>
                                    <p:animEffect>
                                      <p:cBhvr>
                                        <p:cTn id="116" dur="1000"/>
                                        <p:tgtEl>
                                          <p:spTgt spid="45"/>
                                        </p:tgtEl>
                                      </p:cBhvr>
                                    </p:animEffect>
                                    <p:anim calcmode="lin" valueType="num">
                                      <p:cBhvr>
                                        <p:cTn id="117" dur="1000" fill="hold"/>
                                        <p:tgtEl>
                                          <p:spTgt spid="45"/>
                                        </p:tgtEl>
                                        <p:attrNameLst>
                                          <p:attrName>ppt_x</p:attrName>
                                        </p:attrNameLst>
                                      </p:cBhvr>
                                      <p:tavLst>
                                        <p:tav tm="0">
                                          <p:val>
                                            <p:strVal val="#ppt_x"/>
                                          </p:val>
                                        </p:tav>
                                        <p:tav tm="100000">
                                          <p:val>
                                            <p:strVal val="#ppt_x"/>
                                          </p:val>
                                        </p:tav>
                                      </p:tavLst>
                                    </p:anim>
                                    <p:anim calcmode="lin" valueType="num">
                                      <p:cBhvr>
                                        <p:cTn id="118" dur="1000" fill="hold"/>
                                        <p:tgtEl>
                                          <p:spTgt spid="45"/>
                                        </p:tgtEl>
                                        <p:attrNameLst>
                                          <p:attrName>ppt_y</p:attrName>
                                        </p:attrNameLst>
                                      </p:cBhvr>
                                      <p:tavLst>
                                        <p:tav tm="0">
                                          <p:val>
                                            <p:strVal val="#ppt_y+.1"/>
                                          </p:val>
                                        </p:tav>
                                        <p:tav tm="100000">
                                          <p:val>
                                            <p:strVal val="#ppt_y"/>
                                          </p:val>
                                        </p:tav>
                                      </p:tavLst>
                                    </p:anim>
                                  </p:childTnLst>
                                </p:cTn>
                              </p:par>
                            </p:childTnLst>
                          </p:cTn>
                        </p:par>
                        <p:par>
                          <p:cTn id="119" fill="hold">
                            <p:stCondLst>
                              <p:cond delay="7850"/>
                            </p:stCondLst>
                            <p:childTnLst>
                              <p:par>
                                <p:cTn id="120" presetID="22" presetClass="entr" presetSubtype="8"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p:cBhvr>
                                        <p:cTn id="122" dur="500"/>
                                        <p:tgtEl>
                                          <p:spTgt spid="51"/>
                                        </p:tgtEl>
                                      </p:cBhvr>
                                    </p:animEffect>
                                  </p:childTnLst>
                                </p:cTn>
                              </p:par>
                            </p:childTnLst>
                          </p:cTn>
                        </p:par>
                        <p:par>
                          <p:cTn id="123" fill="hold">
                            <p:stCondLst>
                              <p:cond delay="835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bldLvl="0" animBg="1" autoUpdateAnimBg="0"/>
      <p:bldP spid="33" grpId="0" bldLvl="0" animBg="1" autoUpdateAnimBg="0"/>
      <p:bldP spid="34" grpId="0" bldLvl="0" animBg="1" autoUpdateAnimBg="0"/>
      <p:bldP spid="35" grpId="0" bldLvl="0" animBg="1" autoUpdateAnimBg="0"/>
      <p:bldP spid="36" grpId="0" bldLvl="0" animBg="1" autoUpdateAnimBg="0"/>
      <p:bldP spid="37" grpId="0" bldLvl="0" autoUpdateAnimBg="0"/>
      <p:bldP spid="38" grpId="0" bldLvl="0" autoUpdateAnimBg="0"/>
      <p:bldP spid="39" grpId="0" bldLvl="0" autoUpdateAnimBg="0"/>
      <p:bldP spid="40" grpId="0" bldLvl="0" autoUpdateAnimBg="0"/>
      <p:bldP spid="41" grpId="0" bldLvl="0" autoUpdateAnimBg="0"/>
      <p:bldP spid="42" grpId="0" bldLvl="0" autoUpdateAnimBg="0"/>
      <p:bldP spid="43" grpId="0" bldLvl="0" autoUpdateAnimBg="0"/>
      <p:bldP spid="44" grpId="0" bldLvl="0" autoUpdateAnimBg="0"/>
      <p:bldP spid="45" grpId="0" bldLvl="0" autoUpdateAnimBg="0"/>
      <p:bldP spid="46" grpId="0" bldLvl="0" autoUpdateAnimBg="0"/>
      <p:bldP spid="47" grpId="0" bldLvl="0" autoUpdateAnimBg="0"/>
      <p:bldP spid="48" grpId="0" bldLvl="0" autoUpdateAnimBg="0"/>
      <p:bldP spid="49" grpId="0" bldLvl="0" autoUpdateAnimBg="0"/>
      <p:bldP spid="50" grpId="0" bldLvl="0" autoUpdateAnimBg="0"/>
      <p:bldP spid="51" grpId="0" bldLvl="0" autoUpdateAnimBg="0"/>
      <p:bldP spid="52" grpId="0" bldLvl="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2843808" y="1275607"/>
            <a:ext cx="5544616" cy="14502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等腰三角形 5"/>
          <p:cNvSpPr/>
          <p:nvPr/>
        </p:nvSpPr>
        <p:spPr>
          <a:xfrm rot="5400000">
            <a:off x="1104784" y="1070415"/>
            <a:ext cx="1450218" cy="1860602"/>
          </a:xfrm>
          <a:custGeom>
            <a:avLst/>
            <a:gdLst/>
            <a:ahLst/>
            <a:cxnLst/>
            <a:rect l="l" t="t" r="r" b="b"/>
            <a:pathLst>
              <a:path w="1450218" h="1860602">
                <a:moveTo>
                  <a:pt x="0" y="1860602"/>
                </a:moveTo>
                <a:lnTo>
                  <a:pt x="0" y="132410"/>
                </a:lnTo>
                <a:lnTo>
                  <a:pt x="582757" y="132410"/>
                </a:lnTo>
                <a:lnTo>
                  <a:pt x="725109" y="0"/>
                </a:lnTo>
                <a:lnTo>
                  <a:pt x="867461" y="132410"/>
                </a:lnTo>
                <a:lnTo>
                  <a:pt x="1450218" y="132410"/>
                </a:lnTo>
                <a:lnTo>
                  <a:pt x="1450218" y="186060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3279707" y="1662162"/>
            <a:ext cx="4752528" cy="769441"/>
          </a:xfrm>
          <a:prstGeom prst="rect">
            <a:avLst/>
          </a:prstGeom>
          <a:noFill/>
        </p:spPr>
        <p:txBody>
          <a:bodyPr wrap="square" lIns="0" tIns="0" rIns="0" bIns="0" rtlCol="0">
            <a:spAutoFit/>
          </a:bodyPr>
          <a:lstStyle/>
          <a:p>
            <a:r>
              <a:rPr lang="zh-CN" altLang="en-US" sz="1000" dirty="0">
                <a:solidFill>
                  <a:schemeClr val="bg1"/>
                </a:solidFill>
                <a:latin typeface="微软雅黑" panose="020B0503020204020204" pitchFamily="34" charset="-122"/>
                <a:ea typeface="微软雅黑" panose="020B0503020204020204" pitchFamily="34" charset="-122"/>
              </a:rPr>
              <a:t>详写内容</a:t>
            </a:r>
            <a:r>
              <a:rPr lang="en-US" altLang="zh-CN" sz="1000" dirty="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1000" dirty="0">
                <a:solidFill>
                  <a:schemeClr val="bg1"/>
                </a:solidFill>
                <a:latin typeface="微软雅黑" panose="020B0503020204020204" pitchFamily="34" charset="-122"/>
                <a:ea typeface="微软雅黑" panose="020B0503020204020204" pitchFamily="34" charset="-122"/>
              </a:rPr>
              <a:t>……</a:t>
            </a: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bg1"/>
              </a:solidFill>
              <a:latin typeface="微软雅黑" panose="020B0503020204020204" pitchFamily="34" charset="-122"/>
              <a:ea typeface="微软雅黑" panose="020B0503020204020204" pitchFamily="34" charset="-122"/>
            </a:endParaRPr>
          </a:p>
          <a:p>
            <a:endParaRPr lang="en-US" altLang="zh-CN" sz="1000" dirty="0">
              <a:solidFill>
                <a:schemeClr val="bg1"/>
              </a:solidFill>
              <a:latin typeface="微软雅黑" panose="020B0503020204020204" pitchFamily="34" charset="-122"/>
              <a:ea typeface="微软雅黑" panose="020B0503020204020204" pitchFamily="34" charset="-122"/>
            </a:endParaRPr>
          </a:p>
          <a:p>
            <a:pPr algn="just"/>
            <a:r>
              <a:rPr lang="zh-CN" altLang="en-US" sz="1000" b="1" dirty="0">
                <a:solidFill>
                  <a:schemeClr val="bg1"/>
                </a:solidFill>
                <a:latin typeface="微软雅黑" panose="020B0503020204020204" pitchFamily="34" charset="-122"/>
                <a:ea typeface="微软雅黑" panose="020B0503020204020204" pitchFamily="34" charset="-122"/>
              </a:rPr>
              <a:t>字号请根据你的内容多少，及演示需要调整大小。</a:t>
            </a:r>
            <a:endParaRPr lang="en-US" altLang="zh-CN" sz="1000" b="1" dirty="0">
              <a:solidFill>
                <a:schemeClr val="bg1"/>
              </a:solidFill>
              <a:latin typeface="微软雅黑" panose="020B0503020204020204" pitchFamily="34" charset="-122"/>
              <a:ea typeface="微软雅黑" panose="020B0503020204020204" pitchFamily="34" charset="-122"/>
            </a:endParaRPr>
          </a:p>
        </p:txBody>
      </p:sp>
      <p:sp>
        <p:nvSpPr>
          <p:cNvPr id="30" name="TextBox 29"/>
          <p:cNvSpPr txBox="1"/>
          <p:nvPr/>
        </p:nvSpPr>
        <p:spPr>
          <a:xfrm>
            <a:off x="1326087" y="1642965"/>
            <a:ext cx="875202"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400" b="1" spc="300" dirty="0"/>
              <a:t>添加标题</a:t>
            </a:r>
          </a:p>
        </p:txBody>
      </p:sp>
      <p:sp>
        <p:nvSpPr>
          <p:cNvPr id="31" name="矩形 30"/>
          <p:cNvSpPr/>
          <p:nvPr/>
        </p:nvSpPr>
        <p:spPr>
          <a:xfrm>
            <a:off x="899592" y="3049904"/>
            <a:ext cx="5544616" cy="14502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30"/>
          <p:cNvSpPr/>
          <p:nvPr/>
        </p:nvSpPr>
        <p:spPr>
          <a:xfrm rot="16200000" flipH="1">
            <a:off x="6733014" y="2844711"/>
            <a:ext cx="1450218" cy="1860602"/>
          </a:xfrm>
          <a:custGeom>
            <a:avLst/>
            <a:gdLst/>
            <a:ahLst/>
            <a:cxnLst/>
            <a:rect l="l" t="t" r="r" b="b"/>
            <a:pathLst>
              <a:path w="1450218" h="1860602">
                <a:moveTo>
                  <a:pt x="0" y="132410"/>
                </a:moveTo>
                <a:lnTo>
                  <a:pt x="0" y="1860602"/>
                </a:lnTo>
                <a:lnTo>
                  <a:pt x="1450218" y="1860602"/>
                </a:lnTo>
                <a:lnTo>
                  <a:pt x="1450218" y="132410"/>
                </a:lnTo>
                <a:lnTo>
                  <a:pt x="867461" y="132410"/>
                </a:lnTo>
                <a:lnTo>
                  <a:pt x="725109" y="0"/>
                </a:lnTo>
                <a:lnTo>
                  <a:pt x="582757" y="13241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7086727" y="3417262"/>
            <a:ext cx="875202" cy="73866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400" b="1" spc="300" dirty="0">
                <a:solidFill>
                  <a:schemeClr val="tx1">
                    <a:lumMod val="75000"/>
                    <a:lumOff val="25000"/>
                  </a:schemeClr>
                </a:solidFill>
              </a:rPr>
              <a:t>添加标题</a:t>
            </a:r>
          </a:p>
        </p:txBody>
      </p:sp>
      <p:sp>
        <p:nvSpPr>
          <p:cNvPr id="34" name="TextBox 33"/>
          <p:cNvSpPr txBox="1"/>
          <p:nvPr/>
        </p:nvSpPr>
        <p:spPr>
          <a:xfrm>
            <a:off x="1259632" y="3390292"/>
            <a:ext cx="4968552" cy="769441"/>
          </a:xfrm>
          <a:prstGeom prst="rect">
            <a:avLst/>
          </a:prstGeom>
          <a:noFill/>
        </p:spPr>
        <p:txBody>
          <a:bodyPr wrap="square" lIns="0" tIns="0" rIns="0" bIns="0" rtlCol="0">
            <a:spAutoFit/>
          </a:body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a:p>
            <a:pPr algn="just"/>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字号请根据你的内容多少，及演示需要调整大小。</a:t>
            </a:r>
            <a:endParaRPr lang="en-US"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6"/>
                                        </p:tgtEl>
                                        <p:attrNameLst>
                                          <p:attrName>ppt_y</p:attrName>
                                        </p:attrNameLst>
                                      </p:cBhvr>
                                      <p:tavLst>
                                        <p:tav tm="0">
                                          <p:val>
                                            <p:strVal val="#ppt_y"/>
                                          </p:val>
                                        </p:tav>
                                        <p:tav tm="100000">
                                          <p:val>
                                            <p:strVal val="#ppt_y"/>
                                          </p:val>
                                        </p:tav>
                                      </p:tavLst>
                                    </p:anim>
                                    <p:anim calcmode="lin" valueType="num">
                                      <p:cBhvr>
                                        <p:cTn id="9"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6"/>
                                        </p:tgtEl>
                                      </p:cBhvr>
                                    </p:animEffect>
                                  </p:childTnLst>
                                </p:cTn>
                              </p:par>
                              <p:par>
                                <p:cTn id="12" presetID="2" presetClass="entr" presetSubtype="2"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500" fill="hold"/>
                                        <p:tgtEl>
                                          <p:spTgt spid="29"/>
                                        </p:tgtEl>
                                        <p:attrNameLst>
                                          <p:attrName>ppt_x</p:attrName>
                                        </p:attrNameLst>
                                      </p:cBhvr>
                                      <p:tavLst>
                                        <p:tav tm="0">
                                          <p:val>
                                            <p:strVal val="1+#ppt_w/2"/>
                                          </p:val>
                                        </p:tav>
                                        <p:tav tm="100000">
                                          <p:val>
                                            <p:strVal val="#ppt_x"/>
                                          </p:val>
                                        </p:tav>
                                      </p:tavLst>
                                    </p:anim>
                                    <p:anim calcmode="lin" valueType="num">
                                      <p:cBhvr additive="base">
                                        <p:cTn id="15" dur="500" fill="hold"/>
                                        <p:tgtEl>
                                          <p:spTgt spid="29"/>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additive="base">
                                        <p:cTn id="18" dur="500" fill="hold"/>
                                        <p:tgtEl>
                                          <p:spTgt spid="27"/>
                                        </p:tgtEl>
                                        <p:attrNameLst>
                                          <p:attrName>ppt_x</p:attrName>
                                        </p:attrNameLst>
                                      </p:cBhvr>
                                      <p:tavLst>
                                        <p:tav tm="0">
                                          <p:val>
                                            <p:strVal val="1+#ppt_w/2"/>
                                          </p:val>
                                        </p:tav>
                                        <p:tav tm="100000">
                                          <p:val>
                                            <p:strVal val="#ppt_x"/>
                                          </p:val>
                                        </p:tav>
                                      </p:tavLst>
                                    </p:anim>
                                    <p:anim calcmode="lin" valueType="num">
                                      <p:cBhvr additive="base">
                                        <p:cTn id="19" dur="500" fill="hold"/>
                                        <p:tgtEl>
                                          <p:spTgt spid="27"/>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500" fill="hold"/>
                                        <p:tgtEl>
                                          <p:spTgt spid="30"/>
                                        </p:tgtEl>
                                        <p:attrNameLst>
                                          <p:attrName>ppt_x</p:attrName>
                                        </p:attrNameLst>
                                      </p:cBhvr>
                                      <p:tavLst>
                                        <p:tav tm="0">
                                          <p:val>
                                            <p:strVal val="0-#ppt_w/2"/>
                                          </p:val>
                                        </p:tav>
                                        <p:tav tm="100000">
                                          <p:val>
                                            <p:strVal val="#ppt_x"/>
                                          </p:val>
                                        </p:tav>
                                      </p:tavLst>
                                    </p:anim>
                                    <p:anim calcmode="lin" valueType="num">
                                      <p:cBhvr additive="base">
                                        <p:cTn id="23" dur="500" fill="hold"/>
                                        <p:tgtEl>
                                          <p:spTgt spid="30"/>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0-#ppt_w/2"/>
                                          </p:val>
                                        </p:tav>
                                        <p:tav tm="100000">
                                          <p:val>
                                            <p:strVal val="#ppt_x"/>
                                          </p:val>
                                        </p:tav>
                                      </p:tavLst>
                                    </p:anim>
                                    <p:anim calcmode="lin" valueType="num">
                                      <p:cBhvr additive="base">
                                        <p:cTn id="27" dur="500" fill="hold"/>
                                        <p:tgtEl>
                                          <p:spTgt spid="28"/>
                                        </p:tgtEl>
                                        <p:attrNameLst>
                                          <p:attrName>ppt_y</p:attrName>
                                        </p:attrNameLst>
                                      </p:cBhvr>
                                      <p:tavLst>
                                        <p:tav tm="0">
                                          <p:val>
                                            <p:strVal val="#ppt_y"/>
                                          </p:val>
                                        </p:tav>
                                        <p:tav tm="100000">
                                          <p:val>
                                            <p:strVal val="#ppt_y"/>
                                          </p:val>
                                        </p:tav>
                                      </p:tavLst>
                                    </p:anim>
                                  </p:childTnLst>
                                </p:cTn>
                              </p:par>
                            </p:childTnLst>
                          </p:cTn>
                        </p:par>
                        <p:par>
                          <p:cTn id="28" fill="hold">
                            <p:stCondLst>
                              <p:cond delay="850"/>
                            </p:stCondLst>
                            <p:childTnLst>
                              <p:par>
                                <p:cTn id="29" presetID="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fill="hold"/>
                                        <p:tgtEl>
                                          <p:spTgt spid="31"/>
                                        </p:tgtEl>
                                        <p:attrNameLst>
                                          <p:attrName>ppt_x</p:attrName>
                                        </p:attrNameLst>
                                      </p:cBhvr>
                                      <p:tavLst>
                                        <p:tav tm="0">
                                          <p:val>
                                            <p:strVal val="0-#ppt_w/2"/>
                                          </p:val>
                                        </p:tav>
                                        <p:tav tm="100000">
                                          <p:val>
                                            <p:strVal val="#ppt_x"/>
                                          </p:val>
                                        </p:tav>
                                      </p:tavLst>
                                    </p:anim>
                                    <p:anim calcmode="lin" valueType="num">
                                      <p:cBhvr additive="base">
                                        <p:cTn id="32" dur="500" fill="hold"/>
                                        <p:tgtEl>
                                          <p:spTgt spid="3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0-#ppt_w/2"/>
                                          </p:val>
                                        </p:tav>
                                        <p:tav tm="100000">
                                          <p:val>
                                            <p:strVal val="#ppt_x"/>
                                          </p:val>
                                        </p:tav>
                                      </p:tavLst>
                                    </p:anim>
                                    <p:anim calcmode="lin" valueType="num">
                                      <p:cBhvr additive="base">
                                        <p:cTn id="36" dur="500" fill="hold"/>
                                        <p:tgtEl>
                                          <p:spTgt spid="34"/>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500" fill="hold"/>
                                        <p:tgtEl>
                                          <p:spTgt spid="33"/>
                                        </p:tgtEl>
                                        <p:attrNameLst>
                                          <p:attrName>ppt_x</p:attrName>
                                        </p:attrNameLst>
                                      </p:cBhvr>
                                      <p:tavLst>
                                        <p:tav tm="0">
                                          <p:val>
                                            <p:strVal val="1+#ppt_w/2"/>
                                          </p:val>
                                        </p:tav>
                                        <p:tav tm="100000">
                                          <p:val>
                                            <p:strVal val="#ppt_x"/>
                                          </p:val>
                                        </p:tav>
                                      </p:tavLst>
                                    </p:anim>
                                    <p:anim calcmode="lin" valueType="num">
                                      <p:cBhvr additive="base">
                                        <p:cTn id="40" dur="500" fill="hold"/>
                                        <p:tgtEl>
                                          <p:spTgt spid="33"/>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1+#ppt_w/2"/>
                                          </p:val>
                                        </p:tav>
                                        <p:tav tm="100000">
                                          <p:val>
                                            <p:strVal val="#ppt_x"/>
                                          </p:val>
                                        </p:tav>
                                      </p:tavLst>
                                    </p:anim>
                                    <p:anim calcmode="lin" valueType="num">
                                      <p:cBhvr additive="base">
                                        <p:cTn id="44" dur="50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28" grpId="0" animBg="1"/>
      <p:bldP spid="29" grpId="0"/>
      <p:bldP spid="30" grpId="0"/>
      <p:bldP spid="31" grpId="0" animBg="1"/>
      <p:bldP spid="32" grpId="0" animBg="1"/>
      <p:bldP spid="33" grpId="0"/>
      <p:bldP spid="3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452"/>
          <p:cNvSpPr/>
          <p:nvPr/>
        </p:nvSpPr>
        <p:spPr>
          <a:xfrm>
            <a:off x="854116" y="2165642"/>
            <a:ext cx="1719613" cy="1959152"/>
          </a:xfrm>
          <a:prstGeom prst="roundRect">
            <a:avLst>
              <a:gd name="adj" fmla="val 6924"/>
            </a:avLst>
          </a:prstGeom>
          <a:ln w="12700">
            <a:solidFill>
              <a:srgbClr val="A6AAA9"/>
            </a:solidFill>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3" name="Shape 1454"/>
          <p:cNvSpPr/>
          <p:nvPr/>
        </p:nvSpPr>
        <p:spPr>
          <a:xfrm>
            <a:off x="2764613" y="2165642"/>
            <a:ext cx="1719614" cy="1959152"/>
          </a:xfrm>
          <a:prstGeom prst="roundRect">
            <a:avLst>
              <a:gd name="adj" fmla="val 6924"/>
            </a:avLst>
          </a:prstGeom>
          <a:ln w="12700">
            <a:solidFill>
              <a:srgbClr val="A6AAA9"/>
            </a:solidFill>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4" name="Shape 1456"/>
          <p:cNvSpPr/>
          <p:nvPr/>
        </p:nvSpPr>
        <p:spPr>
          <a:xfrm>
            <a:off x="4659774" y="2165642"/>
            <a:ext cx="1719614" cy="1959152"/>
          </a:xfrm>
          <a:prstGeom prst="roundRect">
            <a:avLst>
              <a:gd name="adj" fmla="val 6924"/>
            </a:avLst>
          </a:prstGeom>
          <a:ln w="12700">
            <a:solidFill>
              <a:srgbClr val="A6AAA9"/>
            </a:solidFill>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5" name="Shape 1458"/>
          <p:cNvSpPr/>
          <p:nvPr/>
        </p:nvSpPr>
        <p:spPr>
          <a:xfrm>
            <a:off x="6570271" y="2165642"/>
            <a:ext cx="1719614" cy="1959152"/>
          </a:xfrm>
          <a:prstGeom prst="roundRect">
            <a:avLst>
              <a:gd name="adj" fmla="val 6924"/>
            </a:avLst>
          </a:prstGeom>
          <a:ln w="12700">
            <a:solidFill>
              <a:srgbClr val="A6AAA9"/>
            </a:solidFill>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6" name="Shape 1460"/>
          <p:cNvSpPr/>
          <p:nvPr/>
        </p:nvSpPr>
        <p:spPr>
          <a:xfrm>
            <a:off x="1080993" y="1536376"/>
            <a:ext cx="1265859" cy="12658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latin typeface="微软雅黑" panose="020B0503020204020204" pitchFamily="34" charset="-122"/>
              <a:ea typeface="微软雅黑" panose="020B0503020204020204" pitchFamily="34" charset="-122"/>
            </a:endParaRPr>
          </a:p>
        </p:txBody>
      </p:sp>
      <p:grpSp>
        <p:nvGrpSpPr>
          <p:cNvPr id="7" name="Group 20"/>
          <p:cNvGrpSpPr/>
          <p:nvPr/>
        </p:nvGrpSpPr>
        <p:grpSpPr>
          <a:xfrm>
            <a:off x="1026816" y="1566550"/>
            <a:ext cx="355513" cy="355513"/>
            <a:chOff x="1369087" y="2088729"/>
            <a:chExt cx="474017" cy="474016"/>
          </a:xfrm>
        </p:grpSpPr>
        <p:sp>
          <p:nvSpPr>
            <p:cNvPr id="8" name="Shape 1463"/>
            <p:cNvSpPr/>
            <p:nvPr/>
          </p:nvSpPr>
          <p:spPr>
            <a:xfrm>
              <a:off x="1369087" y="2088729"/>
              <a:ext cx="474017" cy="4740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CDEE0"/>
            </a:solidFill>
            <a:ln w="12700">
              <a:miter lim="400000"/>
            </a:ln>
          </p:spPr>
          <p:txBody>
            <a:bodyPr lIns="19050" tIns="19050" rIns="19050" bIns="19050" anchor="ctr"/>
            <a:lstStyle/>
            <a:p>
              <a:pPr lvl="0"/>
              <a:endParaRPr sz="1300">
                <a:latin typeface="微软雅黑" panose="020B0503020204020204" pitchFamily="34" charset="-122"/>
                <a:ea typeface="微软雅黑" panose="020B0503020204020204" pitchFamily="34" charset="-122"/>
              </a:endParaRPr>
            </a:p>
          </p:txBody>
        </p:sp>
        <p:sp>
          <p:nvSpPr>
            <p:cNvPr id="9" name="Shape 1464"/>
            <p:cNvSpPr/>
            <p:nvPr/>
          </p:nvSpPr>
          <p:spPr>
            <a:xfrm>
              <a:off x="1477567" y="2232573"/>
              <a:ext cx="231656" cy="186335"/>
            </a:xfrm>
            <a:custGeom>
              <a:avLst/>
              <a:gdLst/>
              <a:ahLst/>
              <a:cxnLst>
                <a:cxn ang="0">
                  <a:pos x="wd2" y="hd2"/>
                </a:cxn>
                <a:cxn ang="5400000">
                  <a:pos x="wd2" y="hd2"/>
                </a:cxn>
                <a:cxn ang="10800000">
                  <a:pos x="wd2" y="hd2"/>
                </a:cxn>
                <a:cxn ang="16200000">
                  <a:pos x="wd2" y="hd2"/>
                </a:cxn>
              </a:cxnLst>
              <a:rect l="0" t="0" r="r" b="b"/>
              <a:pathLst>
                <a:path w="21400" h="21363" extrusionOk="0">
                  <a:moveTo>
                    <a:pt x="7274" y="21020"/>
                  </a:moveTo>
                  <a:cubicBezTo>
                    <a:pt x="7274" y="21376"/>
                    <a:pt x="7435" y="21475"/>
                    <a:pt x="7659" y="21222"/>
                  </a:cubicBezTo>
                  <a:cubicBezTo>
                    <a:pt x="7951" y="20894"/>
                    <a:pt x="10973" y="17529"/>
                    <a:pt x="10973" y="17529"/>
                  </a:cubicBezTo>
                  <a:lnTo>
                    <a:pt x="7274" y="15153"/>
                  </a:lnTo>
                  <a:cubicBezTo>
                    <a:pt x="7274" y="15153"/>
                    <a:pt x="7274" y="21020"/>
                    <a:pt x="7274" y="21020"/>
                  </a:cubicBezTo>
                  <a:close/>
                  <a:moveTo>
                    <a:pt x="20812" y="50"/>
                  </a:moveTo>
                  <a:cubicBezTo>
                    <a:pt x="20412" y="224"/>
                    <a:pt x="667" y="8860"/>
                    <a:pt x="277" y="9030"/>
                  </a:cubicBezTo>
                  <a:cubicBezTo>
                    <a:pt x="-53" y="9174"/>
                    <a:pt x="-126" y="9528"/>
                    <a:pt x="266" y="9723"/>
                  </a:cubicBezTo>
                  <a:cubicBezTo>
                    <a:pt x="733" y="9955"/>
                    <a:pt x="4681" y="11919"/>
                    <a:pt x="4681" y="11919"/>
                  </a:cubicBezTo>
                  <a:lnTo>
                    <a:pt x="4681" y="11919"/>
                  </a:lnTo>
                  <a:lnTo>
                    <a:pt x="7298" y="13221"/>
                  </a:lnTo>
                  <a:cubicBezTo>
                    <a:pt x="7298" y="13221"/>
                    <a:pt x="19903" y="1732"/>
                    <a:pt x="20073" y="1577"/>
                  </a:cubicBezTo>
                  <a:cubicBezTo>
                    <a:pt x="20246" y="1420"/>
                    <a:pt x="20443" y="1713"/>
                    <a:pt x="20319" y="1881"/>
                  </a:cubicBezTo>
                  <a:cubicBezTo>
                    <a:pt x="20194" y="2050"/>
                    <a:pt x="11163" y="14170"/>
                    <a:pt x="11163" y="14170"/>
                  </a:cubicBezTo>
                  <a:cubicBezTo>
                    <a:pt x="11163" y="14170"/>
                    <a:pt x="11163" y="14170"/>
                    <a:pt x="11163" y="14171"/>
                  </a:cubicBezTo>
                  <a:lnTo>
                    <a:pt x="10637" y="14898"/>
                  </a:lnTo>
                  <a:lnTo>
                    <a:pt x="11333" y="15363"/>
                  </a:lnTo>
                  <a:lnTo>
                    <a:pt x="11333" y="15363"/>
                  </a:lnTo>
                  <a:cubicBezTo>
                    <a:pt x="11333" y="15363"/>
                    <a:pt x="16742" y="18976"/>
                    <a:pt x="17127" y="19234"/>
                  </a:cubicBezTo>
                  <a:cubicBezTo>
                    <a:pt x="17464" y="19459"/>
                    <a:pt x="17904" y="19272"/>
                    <a:pt x="18001" y="18750"/>
                  </a:cubicBezTo>
                  <a:cubicBezTo>
                    <a:pt x="18117" y="18135"/>
                    <a:pt x="21310" y="1052"/>
                    <a:pt x="21382" y="671"/>
                  </a:cubicBezTo>
                  <a:cubicBezTo>
                    <a:pt x="21474" y="177"/>
                    <a:pt x="21211" y="-125"/>
                    <a:pt x="20812" y="50"/>
                  </a:cubicBezTo>
                  <a:close/>
                </a:path>
              </a:pathLst>
            </a:custGeom>
            <a:solidFill>
              <a:schemeClr val="accent1"/>
            </a:solidFill>
            <a:ln w="12700">
              <a:miter lim="400000"/>
            </a:ln>
          </p:spPr>
          <p:txBody>
            <a:bodyPr lIns="0" tIns="0" rIns="0" bIns="0" anchor="ctr"/>
            <a:lstStyle/>
            <a:p>
              <a:pPr lvl="0"/>
              <a:endParaRPr sz="1300">
                <a:latin typeface="微软雅黑" panose="020B0503020204020204" pitchFamily="34" charset="-122"/>
                <a:ea typeface="微软雅黑" panose="020B0503020204020204" pitchFamily="34" charset="-122"/>
              </a:endParaRPr>
            </a:p>
          </p:txBody>
        </p:sp>
      </p:grpSp>
      <p:sp>
        <p:nvSpPr>
          <p:cNvPr id="10" name="Shape 1465"/>
          <p:cNvSpPr/>
          <p:nvPr/>
        </p:nvSpPr>
        <p:spPr>
          <a:xfrm>
            <a:off x="2991491" y="1536376"/>
            <a:ext cx="1265859" cy="126585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latin typeface="微软雅黑" panose="020B0503020204020204" pitchFamily="34" charset="-122"/>
              <a:ea typeface="微软雅黑" panose="020B0503020204020204" pitchFamily="34" charset="-122"/>
            </a:endParaRPr>
          </a:p>
        </p:txBody>
      </p:sp>
      <p:sp>
        <p:nvSpPr>
          <p:cNvPr id="11" name="Shape 1468"/>
          <p:cNvSpPr/>
          <p:nvPr/>
        </p:nvSpPr>
        <p:spPr>
          <a:xfrm>
            <a:off x="4900054" y="1536479"/>
            <a:ext cx="1263266" cy="12632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latin typeface="微软雅黑" panose="020B0503020204020204" pitchFamily="34" charset="-122"/>
              <a:ea typeface="微软雅黑" panose="020B0503020204020204" pitchFamily="34" charset="-122"/>
            </a:endParaRPr>
          </a:p>
        </p:txBody>
      </p:sp>
      <p:sp>
        <p:nvSpPr>
          <p:cNvPr id="12" name="Shape 1471"/>
          <p:cNvSpPr/>
          <p:nvPr/>
        </p:nvSpPr>
        <p:spPr>
          <a:xfrm>
            <a:off x="6813783" y="1537672"/>
            <a:ext cx="1263266" cy="126326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wrap="square" lIns="14288" tIns="14288" rIns="14288" bIns="14288" numCol="1" anchor="ctr">
            <a:noAutofit/>
          </a:bodyPr>
          <a:lstStyle/>
          <a:p>
            <a:pPr lvl="0"/>
            <a:endParaRPr sz="1300">
              <a:latin typeface="微软雅黑" panose="020B0503020204020204" pitchFamily="34" charset="-122"/>
              <a:ea typeface="微软雅黑" panose="020B0503020204020204" pitchFamily="34" charset="-122"/>
            </a:endParaRPr>
          </a:p>
        </p:txBody>
      </p:sp>
      <p:grpSp>
        <p:nvGrpSpPr>
          <p:cNvPr id="13" name="Group 32"/>
          <p:cNvGrpSpPr/>
          <p:nvPr/>
        </p:nvGrpSpPr>
        <p:grpSpPr>
          <a:xfrm>
            <a:off x="2929943" y="1566549"/>
            <a:ext cx="355513" cy="355513"/>
            <a:chOff x="3906591" y="2088732"/>
            <a:chExt cx="474017" cy="474017"/>
          </a:xfrm>
        </p:grpSpPr>
        <p:sp>
          <p:nvSpPr>
            <p:cNvPr id="14" name="Shape 1474"/>
            <p:cNvSpPr/>
            <p:nvPr/>
          </p:nvSpPr>
          <p:spPr>
            <a:xfrm>
              <a:off x="3906591" y="2088732"/>
              <a:ext cx="474017" cy="4740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19050" tIns="19050" rIns="19050" bIns="19050" anchor="ctr"/>
            <a:lstStyle/>
            <a:p>
              <a:pPr lvl="0"/>
              <a:endParaRPr sz="1300">
                <a:latin typeface="微软雅黑" panose="020B0503020204020204" pitchFamily="34" charset="-122"/>
                <a:ea typeface="微软雅黑" panose="020B0503020204020204" pitchFamily="34" charset="-122"/>
              </a:endParaRPr>
            </a:p>
          </p:txBody>
        </p:sp>
        <p:grpSp>
          <p:nvGrpSpPr>
            <p:cNvPr id="15" name="Group 1479"/>
            <p:cNvGrpSpPr/>
            <p:nvPr/>
          </p:nvGrpSpPr>
          <p:grpSpPr>
            <a:xfrm>
              <a:off x="4031314" y="2211790"/>
              <a:ext cx="199171" cy="186335"/>
              <a:chOff x="0" y="0"/>
              <a:chExt cx="398340" cy="372667"/>
            </a:xfrm>
          </p:grpSpPr>
          <p:sp>
            <p:nvSpPr>
              <p:cNvPr id="16" name="Shape 1477"/>
              <p:cNvSpPr/>
              <p:nvPr/>
            </p:nvSpPr>
            <p:spPr>
              <a:xfrm>
                <a:off x="0" y="0"/>
                <a:ext cx="346395" cy="241984"/>
              </a:xfrm>
              <a:custGeom>
                <a:avLst/>
                <a:gdLst/>
                <a:ahLst/>
                <a:cxnLst>
                  <a:cxn ang="0">
                    <a:pos x="wd2" y="hd2"/>
                  </a:cxn>
                  <a:cxn ang="5400000">
                    <a:pos x="wd2" y="hd2"/>
                  </a:cxn>
                  <a:cxn ang="10800000">
                    <a:pos x="wd2" y="hd2"/>
                  </a:cxn>
                  <a:cxn ang="16200000">
                    <a:pos x="wd2" y="hd2"/>
                  </a:cxn>
                </a:cxnLst>
                <a:rect l="0" t="0" r="r" b="b"/>
                <a:pathLst>
                  <a:path w="21474" h="21420" extrusionOk="0">
                    <a:moveTo>
                      <a:pt x="21474" y="11049"/>
                    </a:moveTo>
                    <a:lnTo>
                      <a:pt x="18909" y="958"/>
                    </a:lnTo>
                    <a:cubicBezTo>
                      <a:pt x="18720" y="217"/>
                      <a:pt x="18164" y="-180"/>
                      <a:pt x="17669" y="79"/>
                    </a:cubicBezTo>
                    <a:lnTo>
                      <a:pt x="618" y="8962"/>
                    </a:lnTo>
                    <a:cubicBezTo>
                      <a:pt x="123" y="9221"/>
                      <a:pt x="-126" y="10036"/>
                      <a:pt x="64" y="10782"/>
                    </a:cubicBezTo>
                    <a:lnTo>
                      <a:pt x="2769" y="21420"/>
                    </a:lnTo>
                    <a:lnTo>
                      <a:pt x="2769" y="15715"/>
                    </a:lnTo>
                    <a:cubicBezTo>
                      <a:pt x="2769" y="13145"/>
                      <a:pt x="4209" y="11049"/>
                      <a:pt x="5979" y="11049"/>
                    </a:cubicBezTo>
                    <a:lnTo>
                      <a:pt x="10484" y="11049"/>
                    </a:lnTo>
                    <a:lnTo>
                      <a:pt x="15858" y="5663"/>
                    </a:lnTo>
                    <a:lnTo>
                      <a:pt x="18967" y="11049"/>
                    </a:lnTo>
                    <a:cubicBezTo>
                      <a:pt x="18967" y="11049"/>
                      <a:pt x="21474" y="11049"/>
                      <a:pt x="21474" y="11049"/>
                    </a:cubicBezTo>
                    <a:close/>
                  </a:path>
                </a:pathLst>
              </a:custGeom>
              <a:solidFill>
                <a:schemeClr val="accent1"/>
              </a:solidFill>
              <a:ln w="12700" cap="flat">
                <a:noFill/>
                <a:miter lim="400000"/>
              </a:ln>
              <a:effectLst/>
            </p:spPr>
            <p:txBody>
              <a:bodyPr wrap="square" lIns="0" tIns="0" rIns="0" bIns="0" numCol="1" anchor="ctr">
                <a:noAutofit/>
              </a:bodyPr>
              <a:lstStyle/>
              <a:p>
                <a:pPr lvl="0"/>
                <a:endParaRPr sz="1300">
                  <a:latin typeface="微软雅黑" panose="020B0503020204020204" pitchFamily="34" charset="-122"/>
                  <a:ea typeface="微软雅黑" panose="020B0503020204020204" pitchFamily="34" charset="-122"/>
                </a:endParaRPr>
              </a:p>
            </p:txBody>
          </p:sp>
          <p:sp>
            <p:nvSpPr>
              <p:cNvPr id="17" name="Shape 1478"/>
              <p:cNvSpPr/>
              <p:nvPr/>
            </p:nvSpPr>
            <p:spPr>
              <a:xfrm>
                <a:off x="74826" y="149651"/>
                <a:ext cx="323515" cy="223017"/>
              </a:xfrm>
              <a:custGeom>
                <a:avLst/>
                <a:gdLst/>
                <a:ahLst/>
                <a:cxnLst>
                  <a:cxn ang="0">
                    <a:pos x="wd2" y="hd2"/>
                  </a:cxn>
                  <a:cxn ang="5400000">
                    <a:pos x="wd2" y="hd2"/>
                  </a:cxn>
                  <a:cxn ang="10800000">
                    <a:pos x="wd2" y="hd2"/>
                  </a:cxn>
                  <a:cxn ang="16200000">
                    <a:pos x="wd2" y="hd2"/>
                  </a:cxn>
                </a:cxnLst>
                <a:rect l="0" t="0" r="r" b="b"/>
                <a:pathLst>
                  <a:path w="21600" h="21600" extrusionOk="0">
                    <a:moveTo>
                      <a:pt x="20571" y="0"/>
                    </a:moveTo>
                    <a:lnTo>
                      <a:pt x="1028" y="0"/>
                    </a:lnTo>
                    <a:cubicBezTo>
                      <a:pt x="460" y="0"/>
                      <a:pt x="0" y="708"/>
                      <a:pt x="0" y="1571"/>
                    </a:cubicBezTo>
                    <a:lnTo>
                      <a:pt x="0" y="20029"/>
                    </a:lnTo>
                    <a:cubicBezTo>
                      <a:pt x="0" y="20897"/>
                      <a:pt x="460" y="21600"/>
                      <a:pt x="1028" y="21600"/>
                    </a:cubicBezTo>
                    <a:lnTo>
                      <a:pt x="20571" y="21600"/>
                    </a:lnTo>
                    <a:cubicBezTo>
                      <a:pt x="21140" y="21600"/>
                      <a:pt x="21600" y="20897"/>
                      <a:pt x="21600" y="20029"/>
                    </a:cubicBezTo>
                    <a:lnTo>
                      <a:pt x="21600" y="1571"/>
                    </a:lnTo>
                    <a:cubicBezTo>
                      <a:pt x="21600" y="708"/>
                      <a:pt x="21140" y="0"/>
                      <a:pt x="20571" y="0"/>
                    </a:cubicBezTo>
                    <a:close/>
                  </a:path>
                </a:pathLst>
              </a:custGeom>
              <a:solidFill>
                <a:schemeClr val="accent1"/>
              </a:solidFill>
              <a:ln w="12700" cap="flat">
                <a:noFill/>
                <a:miter lim="400000"/>
              </a:ln>
              <a:effectLst/>
            </p:spPr>
            <p:txBody>
              <a:bodyPr wrap="square" lIns="0" tIns="0" rIns="0" bIns="0" numCol="1" anchor="ctr">
                <a:noAutofit/>
              </a:bodyPr>
              <a:lstStyle/>
              <a:p>
                <a:pPr lvl="0"/>
                <a:endParaRPr sz="1300">
                  <a:latin typeface="微软雅黑" panose="020B0503020204020204" pitchFamily="34" charset="-122"/>
                  <a:ea typeface="微软雅黑" panose="020B0503020204020204" pitchFamily="34" charset="-122"/>
                </a:endParaRPr>
              </a:p>
            </p:txBody>
          </p:sp>
        </p:grpSp>
      </p:grpSp>
      <p:grpSp>
        <p:nvGrpSpPr>
          <p:cNvPr id="18" name="Group 40"/>
          <p:cNvGrpSpPr/>
          <p:nvPr/>
        </p:nvGrpSpPr>
        <p:grpSpPr>
          <a:xfrm>
            <a:off x="6746224" y="1566549"/>
            <a:ext cx="355513" cy="355513"/>
            <a:chOff x="8994965" y="2088732"/>
            <a:chExt cx="474017" cy="474017"/>
          </a:xfrm>
        </p:grpSpPr>
        <p:sp>
          <p:nvSpPr>
            <p:cNvPr id="19" name="Shape 1476"/>
            <p:cNvSpPr/>
            <p:nvPr/>
          </p:nvSpPr>
          <p:spPr>
            <a:xfrm>
              <a:off x="8994965" y="2088732"/>
              <a:ext cx="474017" cy="47401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19050" tIns="19050" rIns="19050" bIns="19050" anchor="ctr"/>
            <a:lstStyle/>
            <a:p>
              <a:pPr lvl="0"/>
              <a:endParaRPr sz="1300">
                <a:latin typeface="微软雅黑" panose="020B0503020204020204" pitchFamily="34" charset="-122"/>
                <a:ea typeface="微软雅黑" panose="020B0503020204020204" pitchFamily="34" charset="-122"/>
              </a:endParaRPr>
            </a:p>
          </p:txBody>
        </p:sp>
        <p:sp>
          <p:nvSpPr>
            <p:cNvPr id="20" name="Shape 1481"/>
            <p:cNvSpPr/>
            <p:nvPr/>
          </p:nvSpPr>
          <p:spPr>
            <a:xfrm>
              <a:off x="9132223" y="2211790"/>
              <a:ext cx="194606" cy="186335"/>
            </a:xfrm>
            <a:custGeom>
              <a:avLst/>
              <a:gdLst/>
              <a:ahLst/>
              <a:cxnLst>
                <a:cxn ang="0">
                  <a:pos x="wd2" y="hd2"/>
                </a:cxn>
                <a:cxn ang="5400000">
                  <a:pos x="wd2" y="hd2"/>
                </a:cxn>
                <a:cxn ang="10800000">
                  <a:pos x="wd2" y="hd2"/>
                </a:cxn>
                <a:cxn ang="16200000">
                  <a:pos x="wd2" y="hd2"/>
                </a:cxn>
              </a:cxnLst>
              <a:rect l="0" t="0" r="r" b="b"/>
              <a:pathLst>
                <a:path w="21600" h="21600" extrusionOk="0">
                  <a:moveTo>
                    <a:pt x="16913" y="16137"/>
                  </a:moveTo>
                  <a:cubicBezTo>
                    <a:pt x="14080" y="15059"/>
                    <a:pt x="13176" y="14150"/>
                    <a:pt x="13176" y="12203"/>
                  </a:cubicBezTo>
                  <a:cubicBezTo>
                    <a:pt x="13176" y="11034"/>
                    <a:pt x="14040" y="11415"/>
                    <a:pt x="14419" y="9274"/>
                  </a:cubicBezTo>
                  <a:cubicBezTo>
                    <a:pt x="14577" y="8387"/>
                    <a:pt x="15341" y="9261"/>
                    <a:pt x="15487" y="7233"/>
                  </a:cubicBezTo>
                  <a:cubicBezTo>
                    <a:pt x="15487" y="6425"/>
                    <a:pt x="15071" y="6224"/>
                    <a:pt x="15071" y="6224"/>
                  </a:cubicBezTo>
                  <a:cubicBezTo>
                    <a:pt x="15071" y="6224"/>
                    <a:pt x="15283" y="5028"/>
                    <a:pt x="15366" y="4109"/>
                  </a:cubicBezTo>
                  <a:cubicBezTo>
                    <a:pt x="15468" y="2962"/>
                    <a:pt x="14731" y="0"/>
                    <a:pt x="10800" y="0"/>
                  </a:cubicBezTo>
                  <a:cubicBezTo>
                    <a:pt x="6869" y="0"/>
                    <a:pt x="6131" y="2962"/>
                    <a:pt x="6234" y="4109"/>
                  </a:cubicBezTo>
                  <a:cubicBezTo>
                    <a:pt x="6317" y="5028"/>
                    <a:pt x="6529" y="6224"/>
                    <a:pt x="6529" y="6224"/>
                  </a:cubicBezTo>
                  <a:cubicBezTo>
                    <a:pt x="6529" y="6224"/>
                    <a:pt x="6113" y="6425"/>
                    <a:pt x="6113" y="7233"/>
                  </a:cubicBezTo>
                  <a:cubicBezTo>
                    <a:pt x="6258" y="9261"/>
                    <a:pt x="7022" y="8387"/>
                    <a:pt x="7179" y="9274"/>
                  </a:cubicBezTo>
                  <a:cubicBezTo>
                    <a:pt x="7560" y="11415"/>
                    <a:pt x="8424" y="11034"/>
                    <a:pt x="8424" y="12203"/>
                  </a:cubicBezTo>
                  <a:cubicBezTo>
                    <a:pt x="8424" y="14150"/>
                    <a:pt x="7520" y="15059"/>
                    <a:pt x="4687" y="16137"/>
                  </a:cubicBezTo>
                  <a:cubicBezTo>
                    <a:pt x="1846" y="17219"/>
                    <a:pt x="0" y="18321"/>
                    <a:pt x="0" y="19073"/>
                  </a:cubicBezTo>
                  <a:cubicBezTo>
                    <a:pt x="0" y="19825"/>
                    <a:pt x="0" y="21600"/>
                    <a:pt x="0" y="21600"/>
                  </a:cubicBezTo>
                  <a:lnTo>
                    <a:pt x="10800" y="21600"/>
                  </a:lnTo>
                  <a:lnTo>
                    <a:pt x="21600" y="21600"/>
                  </a:lnTo>
                  <a:cubicBezTo>
                    <a:pt x="21600" y="21600"/>
                    <a:pt x="21600" y="19825"/>
                    <a:pt x="21600" y="19073"/>
                  </a:cubicBezTo>
                  <a:cubicBezTo>
                    <a:pt x="21600" y="18321"/>
                    <a:pt x="19754" y="17219"/>
                    <a:pt x="16913" y="16137"/>
                  </a:cubicBezTo>
                  <a:close/>
                </a:path>
              </a:pathLst>
            </a:custGeom>
            <a:solidFill>
              <a:schemeClr val="accent1"/>
            </a:solidFill>
            <a:ln w="12700">
              <a:miter lim="400000"/>
            </a:ln>
          </p:spPr>
          <p:txBody>
            <a:bodyPr lIns="0" tIns="0" rIns="0" bIns="0" anchor="ctr"/>
            <a:lstStyle/>
            <a:p>
              <a:pPr lvl="0"/>
              <a:endParaRPr sz="1300">
                <a:latin typeface="微软雅黑" panose="020B0503020204020204" pitchFamily="34" charset="-122"/>
                <a:ea typeface="微软雅黑" panose="020B0503020204020204" pitchFamily="34" charset="-122"/>
              </a:endParaRPr>
            </a:p>
          </p:txBody>
        </p:sp>
      </p:grpSp>
      <p:sp>
        <p:nvSpPr>
          <p:cNvPr id="21" name="Text Placeholder 5"/>
          <p:cNvSpPr txBox="1"/>
          <p:nvPr/>
        </p:nvSpPr>
        <p:spPr>
          <a:xfrm>
            <a:off x="1052796" y="1952599"/>
            <a:ext cx="1274115" cy="43341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sz="1400" b="1" dirty="0">
                <a:solidFill>
                  <a:schemeClr val="bg1"/>
                </a:solidFill>
                <a:latin typeface="微软雅黑" panose="020B0503020204020204" pitchFamily="34" charset="-122"/>
                <a:ea typeface="微软雅黑" panose="020B0503020204020204" pitchFamily="34" charset="-122"/>
              </a:rPr>
              <a:t>点击输入标题</a:t>
            </a:r>
          </a:p>
        </p:txBody>
      </p:sp>
      <p:sp>
        <p:nvSpPr>
          <p:cNvPr id="22" name="Text Placeholder 6"/>
          <p:cNvSpPr txBox="1"/>
          <p:nvPr/>
        </p:nvSpPr>
        <p:spPr>
          <a:xfrm>
            <a:off x="943244" y="3006179"/>
            <a:ext cx="1540524" cy="850643"/>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buNone/>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Text Placeholder 5"/>
          <p:cNvSpPr txBox="1"/>
          <p:nvPr/>
        </p:nvSpPr>
        <p:spPr>
          <a:xfrm>
            <a:off x="3057331" y="1952599"/>
            <a:ext cx="1184986" cy="43341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点击输入标题</a:t>
            </a:r>
          </a:p>
        </p:txBody>
      </p:sp>
      <p:sp>
        <p:nvSpPr>
          <p:cNvPr id="24" name="Text Placeholder 5"/>
          <p:cNvSpPr txBox="1"/>
          <p:nvPr/>
        </p:nvSpPr>
        <p:spPr>
          <a:xfrm>
            <a:off x="6878326" y="1952599"/>
            <a:ext cx="1184986" cy="43341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点击输入标题</a:t>
            </a:r>
          </a:p>
        </p:txBody>
      </p:sp>
      <p:sp>
        <p:nvSpPr>
          <p:cNvPr id="25" name="Text Placeholder 6"/>
          <p:cNvSpPr txBox="1"/>
          <p:nvPr/>
        </p:nvSpPr>
        <p:spPr>
          <a:xfrm>
            <a:off x="2943703" y="3006179"/>
            <a:ext cx="1361434" cy="850643"/>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Text Placeholder 6"/>
          <p:cNvSpPr txBox="1"/>
          <p:nvPr/>
        </p:nvSpPr>
        <p:spPr>
          <a:xfrm>
            <a:off x="4847237" y="3006179"/>
            <a:ext cx="1361434" cy="850643"/>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Text Placeholder 6"/>
          <p:cNvSpPr txBox="1"/>
          <p:nvPr/>
        </p:nvSpPr>
        <p:spPr>
          <a:xfrm>
            <a:off x="6764698" y="3006179"/>
            <a:ext cx="1361434" cy="850643"/>
          </a:xfrm>
          <a:prstGeom prst="rect">
            <a:avLst/>
          </a:prstGeom>
        </p:spPr>
        <p:txBody>
          <a:bodyPr vert="horz" lIns="0" tIns="0" rIns="0" bIns="0" rtlCol="0" anchor="ctr">
            <a:noAutofit/>
          </a:bodyPr>
          <a:lstStyle>
            <a:lvl1pPr marL="0" indent="0" algn="l" defTabSz="914400" rtl="0" eaLnBrk="1" latinLnBrk="0" hangingPunct="1">
              <a:lnSpc>
                <a:spcPts val="1400"/>
              </a:lnSpc>
              <a:spcBef>
                <a:spcPts val="1000"/>
              </a:spcBef>
              <a:buFont typeface="Arial" panose="020B0604020202020204" pitchFamily="34" charset="0"/>
              <a:buNone/>
              <a:defRPr sz="1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2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Text Placeholder 5"/>
          <p:cNvSpPr txBox="1"/>
          <p:nvPr/>
        </p:nvSpPr>
        <p:spPr>
          <a:xfrm>
            <a:off x="4960864" y="1952599"/>
            <a:ext cx="1184986" cy="433415"/>
          </a:xfrm>
          <a:prstGeom prst="rect">
            <a:avLst/>
          </a:prstGeom>
        </p:spPr>
        <p:txBody>
          <a:bodyPr vert="horz" lIns="0" tIns="0" rIns="0" bIns="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zh-CN" altLang="en-US" sz="1400" b="1" dirty="0">
                <a:solidFill>
                  <a:schemeClr val="bg1"/>
                </a:solidFill>
                <a:latin typeface="微软雅黑" panose="020B0503020204020204" pitchFamily="34" charset="-122"/>
                <a:ea typeface="微软雅黑" panose="020B0503020204020204" pitchFamily="34" charset="-122"/>
              </a:rPr>
              <a:t>点击输入标题</a:t>
            </a:r>
          </a:p>
        </p:txBody>
      </p:sp>
      <p:sp>
        <p:nvSpPr>
          <p:cNvPr id="30" name="Shape 1475"/>
          <p:cNvSpPr/>
          <p:nvPr/>
        </p:nvSpPr>
        <p:spPr>
          <a:xfrm>
            <a:off x="4838084" y="1566549"/>
            <a:ext cx="355513" cy="35551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a:miter lim="400000"/>
          </a:ln>
        </p:spPr>
        <p:txBody>
          <a:bodyPr lIns="14288" tIns="14288" rIns="14288" bIns="14288" anchor="ctr"/>
          <a:lstStyle/>
          <a:p>
            <a:pPr lvl="0"/>
            <a:endParaRPr sz="1300">
              <a:latin typeface="微软雅黑" panose="020B0503020204020204" pitchFamily="34" charset="-122"/>
              <a:ea typeface="微软雅黑" panose="020B0503020204020204" pitchFamily="34" charset="-122"/>
            </a:endParaRPr>
          </a:p>
        </p:txBody>
      </p:sp>
      <p:sp>
        <p:nvSpPr>
          <p:cNvPr id="32" name="Shape 1480"/>
          <p:cNvSpPr/>
          <p:nvPr/>
        </p:nvSpPr>
        <p:spPr>
          <a:xfrm>
            <a:off x="4945719" y="1658843"/>
            <a:ext cx="139760" cy="139751"/>
          </a:xfrm>
          <a:custGeom>
            <a:avLst/>
            <a:gdLst/>
            <a:ahLst/>
            <a:cxnLst>
              <a:cxn ang="0">
                <a:pos x="wd2" y="hd2"/>
              </a:cxn>
              <a:cxn ang="5400000">
                <a:pos x="wd2" y="hd2"/>
              </a:cxn>
              <a:cxn ang="10800000">
                <a:pos x="wd2" y="hd2"/>
              </a:cxn>
              <a:cxn ang="16200000">
                <a:pos x="wd2" y="hd2"/>
              </a:cxn>
            </a:cxnLst>
            <a:rect l="0" t="0" r="r" b="b"/>
            <a:pathLst>
              <a:path w="21600" h="21600" extrusionOk="0">
                <a:moveTo>
                  <a:pt x="18843" y="20435"/>
                </a:moveTo>
                <a:cubicBezTo>
                  <a:pt x="17964" y="20435"/>
                  <a:pt x="17252" y="19721"/>
                  <a:pt x="17252" y="18844"/>
                </a:cubicBezTo>
                <a:cubicBezTo>
                  <a:pt x="17252" y="17964"/>
                  <a:pt x="17964" y="17253"/>
                  <a:pt x="18843" y="17253"/>
                </a:cubicBezTo>
                <a:cubicBezTo>
                  <a:pt x="19721" y="17253"/>
                  <a:pt x="20434" y="17964"/>
                  <a:pt x="20434" y="18844"/>
                </a:cubicBezTo>
                <a:cubicBezTo>
                  <a:pt x="20434" y="19721"/>
                  <a:pt x="19721" y="20435"/>
                  <a:pt x="18843" y="20435"/>
                </a:cubicBezTo>
                <a:close/>
                <a:moveTo>
                  <a:pt x="12390" y="18844"/>
                </a:moveTo>
                <a:cubicBezTo>
                  <a:pt x="12390" y="19721"/>
                  <a:pt x="11679" y="20435"/>
                  <a:pt x="10801" y="20435"/>
                </a:cubicBezTo>
                <a:cubicBezTo>
                  <a:pt x="9922" y="20435"/>
                  <a:pt x="9210" y="19721"/>
                  <a:pt x="9210" y="18844"/>
                </a:cubicBezTo>
                <a:cubicBezTo>
                  <a:pt x="9210" y="17964"/>
                  <a:pt x="9922" y="17253"/>
                  <a:pt x="10801" y="17253"/>
                </a:cubicBezTo>
                <a:cubicBezTo>
                  <a:pt x="11679" y="17253"/>
                  <a:pt x="12390" y="17964"/>
                  <a:pt x="12390" y="18844"/>
                </a:cubicBezTo>
                <a:close/>
                <a:moveTo>
                  <a:pt x="9210" y="2756"/>
                </a:moveTo>
                <a:cubicBezTo>
                  <a:pt x="9210" y="1879"/>
                  <a:pt x="9922" y="1165"/>
                  <a:pt x="10801" y="1165"/>
                </a:cubicBezTo>
                <a:cubicBezTo>
                  <a:pt x="11679" y="1165"/>
                  <a:pt x="12390" y="1879"/>
                  <a:pt x="12390" y="2756"/>
                </a:cubicBezTo>
                <a:cubicBezTo>
                  <a:pt x="12390" y="3636"/>
                  <a:pt x="11679" y="4347"/>
                  <a:pt x="10801" y="4347"/>
                </a:cubicBezTo>
                <a:cubicBezTo>
                  <a:pt x="9922" y="4347"/>
                  <a:pt x="9210" y="3636"/>
                  <a:pt x="9210" y="2756"/>
                </a:cubicBezTo>
                <a:close/>
                <a:moveTo>
                  <a:pt x="4348" y="18844"/>
                </a:moveTo>
                <a:cubicBezTo>
                  <a:pt x="4348" y="19721"/>
                  <a:pt x="3636" y="20435"/>
                  <a:pt x="2757" y="20435"/>
                </a:cubicBezTo>
                <a:cubicBezTo>
                  <a:pt x="1879" y="20435"/>
                  <a:pt x="1168" y="19721"/>
                  <a:pt x="1168" y="18844"/>
                </a:cubicBezTo>
                <a:cubicBezTo>
                  <a:pt x="1168" y="17964"/>
                  <a:pt x="1879" y="17253"/>
                  <a:pt x="2757" y="17253"/>
                </a:cubicBezTo>
                <a:cubicBezTo>
                  <a:pt x="3636" y="17253"/>
                  <a:pt x="4348" y="17964"/>
                  <a:pt x="4348" y="18844"/>
                </a:cubicBezTo>
                <a:close/>
                <a:moveTo>
                  <a:pt x="19934" y="16312"/>
                </a:moveTo>
                <a:lnTo>
                  <a:pt x="19934" y="13672"/>
                </a:lnTo>
                <a:cubicBezTo>
                  <a:pt x="19934" y="12078"/>
                  <a:pt x="18879" y="9707"/>
                  <a:pt x="15971" y="9707"/>
                </a:cubicBezTo>
                <a:lnTo>
                  <a:pt x="13673" y="9707"/>
                </a:lnTo>
                <a:cubicBezTo>
                  <a:pt x="12050" y="9707"/>
                  <a:pt x="11899" y="8913"/>
                  <a:pt x="11892" y="8503"/>
                </a:cubicBezTo>
                <a:lnTo>
                  <a:pt x="11892" y="5288"/>
                </a:lnTo>
                <a:cubicBezTo>
                  <a:pt x="12872" y="4867"/>
                  <a:pt x="13558" y="3893"/>
                  <a:pt x="13558" y="2756"/>
                </a:cubicBezTo>
                <a:cubicBezTo>
                  <a:pt x="13558" y="1234"/>
                  <a:pt x="12323" y="0"/>
                  <a:pt x="10801" y="0"/>
                </a:cubicBezTo>
                <a:cubicBezTo>
                  <a:pt x="9277" y="0"/>
                  <a:pt x="8043" y="1234"/>
                  <a:pt x="8043" y="2756"/>
                </a:cubicBezTo>
                <a:cubicBezTo>
                  <a:pt x="8043" y="3893"/>
                  <a:pt x="8730" y="4867"/>
                  <a:pt x="9709" y="5288"/>
                </a:cubicBezTo>
                <a:lnTo>
                  <a:pt x="9709" y="8503"/>
                </a:lnTo>
                <a:cubicBezTo>
                  <a:pt x="9709" y="8799"/>
                  <a:pt x="9623" y="9707"/>
                  <a:pt x="7927" y="9707"/>
                </a:cubicBezTo>
                <a:lnTo>
                  <a:pt x="5631" y="9707"/>
                </a:lnTo>
                <a:cubicBezTo>
                  <a:pt x="2723" y="9707"/>
                  <a:pt x="1666" y="12078"/>
                  <a:pt x="1666" y="13672"/>
                </a:cubicBezTo>
                <a:lnTo>
                  <a:pt x="1666" y="16312"/>
                </a:lnTo>
                <a:cubicBezTo>
                  <a:pt x="686" y="16733"/>
                  <a:pt x="0" y="17707"/>
                  <a:pt x="0" y="18844"/>
                </a:cubicBezTo>
                <a:cubicBezTo>
                  <a:pt x="0" y="20366"/>
                  <a:pt x="1235" y="21600"/>
                  <a:pt x="2757" y="21600"/>
                </a:cubicBezTo>
                <a:cubicBezTo>
                  <a:pt x="4280" y="21600"/>
                  <a:pt x="5516" y="20366"/>
                  <a:pt x="5516" y="18844"/>
                </a:cubicBezTo>
                <a:cubicBezTo>
                  <a:pt x="5516" y="17707"/>
                  <a:pt x="4828" y="16733"/>
                  <a:pt x="3849" y="16312"/>
                </a:cubicBezTo>
                <a:lnTo>
                  <a:pt x="3849" y="13672"/>
                </a:lnTo>
                <a:cubicBezTo>
                  <a:pt x="3849" y="13376"/>
                  <a:pt x="3935" y="11890"/>
                  <a:pt x="5631" y="11890"/>
                </a:cubicBezTo>
                <a:lnTo>
                  <a:pt x="7927" y="11890"/>
                </a:lnTo>
                <a:cubicBezTo>
                  <a:pt x="8626" y="11890"/>
                  <a:pt x="9214" y="11785"/>
                  <a:pt x="9709" y="11608"/>
                </a:cubicBezTo>
                <a:lnTo>
                  <a:pt x="9709" y="16312"/>
                </a:lnTo>
                <a:cubicBezTo>
                  <a:pt x="8730" y="16733"/>
                  <a:pt x="8043" y="17707"/>
                  <a:pt x="8043" y="18844"/>
                </a:cubicBezTo>
                <a:cubicBezTo>
                  <a:pt x="8043" y="20366"/>
                  <a:pt x="9277" y="21600"/>
                  <a:pt x="10801" y="21600"/>
                </a:cubicBezTo>
                <a:cubicBezTo>
                  <a:pt x="12323" y="21600"/>
                  <a:pt x="13558" y="20366"/>
                  <a:pt x="13558" y="18844"/>
                </a:cubicBezTo>
                <a:cubicBezTo>
                  <a:pt x="13558" y="17707"/>
                  <a:pt x="12872" y="16733"/>
                  <a:pt x="11892" y="16312"/>
                </a:cubicBezTo>
                <a:lnTo>
                  <a:pt x="11892" y="11608"/>
                </a:lnTo>
                <a:cubicBezTo>
                  <a:pt x="12388" y="11785"/>
                  <a:pt x="12975" y="11890"/>
                  <a:pt x="13673" y="11890"/>
                </a:cubicBezTo>
                <a:lnTo>
                  <a:pt x="15971" y="11890"/>
                </a:lnTo>
                <a:cubicBezTo>
                  <a:pt x="17592" y="11890"/>
                  <a:pt x="17743" y="13263"/>
                  <a:pt x="17751" y="13672"/>
                </a:cubicBezTo>
                <a:lnTo>
                  <a:pt x="17751" y="16312"/>
                </a:lnTo>
                <a:cubicBezTo>
                  <a:pt x="16772" y="16733"/>
                  <a:pt x="16086" y="17707"/>
                  <a:pt x="16086" y="18844"/>
                </a:cubicBezTo>
                <a:cubicBezTo>
                  <a:pt x="16086" y="20366"/>
                  <a:pt x="17320" y="21600"/>
                  <a:pt x="18843" y="21600"/>
                </a:cubicBezTo>
                <a:cubicBezTo>
                  <a:pt x="20366" y="21600"/>
                  <a:pt x="21600" y="20366"/>
                  <a:pt x="21600" y="18844"/>
                </a:cubicBezTo>
                <a:cubicBezTo>
                  <a:pt x="21600" y="17707"/>
                  <a:pt x="20914" y="16733"/>
                  <a:pt x="19934" y="16312"/>
                </a:cubicBezTo>
                <a:close/>
              </a:path>
            </a:pathLst>
          </a:custGeom>
          <a:solidFill>
            <a:schemeClr val="accent1"/>
          </a:solidFill>
          <a:ln w="12700">
            <a:miter lim="400000"/>
          </a:ln>
        </p:spPr>
        <p:txBody>
          <a:bodyPr lIns="0" tIns="0" rIns="0" bIns="0" anchor="ctr"/>
          <a:lstStyle/>
          <a:p>
            <a:pPr lvl="0"/>
            <a:endParaRPr sz="1300">
              <a:latin typeface="微软雅黑" panose="020B0503020204020204" pitchFamily="34" charset="-122"/>
              <a:ea typeface="微软雅黑" panose="020B0503020204020204" pitchFamily="34" charset="-122"/>
            </a:endParaRPr>
          </a:p>
        </p:txBody>
      </p:sp>
      <p:sp>
        <p:nvSpPr>
          <p:cNvPr id="34"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4"/>
                                        </p:tgtEl>
                                        <p:attrNameLst>
                                          <p:attrName>ppt_y</p:attrName>
                                        </p:attrNameLst>
                                      </p:cBhvr>
                                      <p:tavLst>
                                        <p:tav tm="0">
                                          <p:val>
                                            <p:strVal val="#ppt_y"/>
                                          </p:val>
                                        </p:tav>
                                        <p:tav tm="100000">
                                          <p:val>
                                            <p:strVal val="#ppt_y"/>
                                          </p:val>
                                        </p:tav>
                                      </p:tavLst>
                                    </p:anim>
                                    <p:anim calcmode="lin" valueType="num">
                                      <p:cBhvr>
                                        <p:cTn id="9"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4"/>
                                        </p:tgtEl>
                                      </p:cBhvr>
                                    </p:animEffect>
                                  </p:childTnLst>
                                </p:cTn>
                              </p:par>
                            </p:childTnLst>
                          </p:cTn>
                        </p:par>
                        <p:par>
                          <p:cTn id="12" fill="hold">
                            <p:stCondLst>
                              <p:cond delay="85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animEffect transition="in" filter="fade">
                                      <p:cBhvr>
                                        <p:cTn id="19" dur="500"/>
                                        <p:tgtEl>
                                          <p:spTgt spid="21">
                                            <p:txEl>
                                              <p:pRg st="0" end="0"/>
                                            </p:txEl>
                                          </p:spTgt>
                                        </p:tgtEl>
                                      </p:cBhvr>
                                    </p:animEffect>
                                  </p:childTnLst>
                                </p:cTn>
                              </p:par>
                            </p:childTnLst>
                          </p:cTn>
                        </p:par>
                        <p:par>
                          <p:cTn id="20" fill="hold">
                            <p:stCondLst>
                              <p:cond delay="18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350"/>
                            </p:stCondLst>
                            <p:childTnLst>
                              <p:par>
                                <p:cTn id="27" presetID="22" presetClass="entr" presetSubtype="1"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up)">
                                      <p:cBhvr>
                                        <p:cTn id="29" dur="500"/>
                                        <p:tgtEl>
                                          <p:spTgt spid="2"/>
                                        </p:tgtEl>
                                      </p:cBhvr>
                                    </p:animEffect>
                                  </p:childTnLst>
                                </p:cTn>
                              </p:par>
                            </p:childTnLst>
                          </p:cTn>
                        </p:par>
                        <p:par>
                          <p:cTn id="30" fill="hold">
                            <p:stCondLst>
                              <p:cond delay="2850"/>
                            </p:stCondLst>
                            <p:childTnLst>
                              <p:par>
                                <p:cTn id="31" presetID="18" presetClass="entr" presetSubtype="6" fill="hold" grpId="0" nodeType="afterEffect">
                                  <p:stCondLst>
                                    <p:cond delay="0"/>
                                  </p:stCondLst>
                                  <p:childTnLst>
                                    <p:set>
                                      <p:cBhvr>
                                        <p:cTn id="32" dur="1" fill="hold">
                                          <p:stCondLst>
                                            <p:cond delay="0"/>
                                          </p:stCondLst>
                                        </p:cTn>
                                        <p:tgtEl>
                                          <p:spTgt spid="22">
                                            <p:txEl>
                                              <p:pRg st="0" end="0"/>
                                            </p:txEl>
                                          </p:spTgt>
                                        </p:tgtEl>
                                        <p:attrNameLst>
                                          <p:attrName>style.visibility</p:attrName>
                                        </p:attrNameLst>
                                      </p:cBhvr>
                                      <p:to>
                                        <p:strVal val="visible"/>
                                      </p:to>
                                    </p:set>
                                    <p:animEffect transition="in" filter="strips(downRight)">
                                      <p:cBhvr>
                                        <p:cTn id="33" dur="500"/>
                                        <p:tgtEl>
                                          <p:spTgt spid="22">
                                            <p:txEl>
                                              <p:pRg st="0" end="0"/>
                                            </p:txEl>
                                          </p:spTgt>
                                        </p:tgtEl>
                                      </p:cBhvr>
                                    </p:animEffect>
                                  </p:childTnLst>
                                </p:cTn>
                              </p:par>
                            </p:childTnLst>
                          </p:cTn>
                        </p:par>
                        <p:par>
                          <p:cTn id="34" fill="hold">
                            <p:stCondLst>
                              <p:cond delay="3350"/>
                            </p:stCondLst>
                            <p:childTnLst>
                              <p:par>
                                <p:cTn id="35" presetID="10"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par>
                          <p:cTn id="38" fill="hold">
                            <p:stCondLst>
                              <p:cond delay="3850"/>
                            </p:stCondLst>
                            <p:childTnLst>
                              <p:par>
                                <p:cTn id="39" presetID="10" presetClass="entr" presetSubtype="0"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fade">
                                      <p:cBhvr>
                                        <p:cTn id="41" dur="500"/>
                                        <p:tgtEl>
                                          <p:spTgt spid="23"/>
                                        </p:tgtEl>
                                      </p:cBhvr>
                                    </p:animEffect>
                                  </p:childTnLst>
                                </p:cTn>
                              </p:par>
                            </p:childTnLst>
                          </p:cTn>
                        </p:par>
                        <p:par>
                          <p:cTn id="42" fill="hold">
                            <p:stCondLst>
                              <p:cond delay="435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850"/>
                            </p:stCondLst>
                            <p:childTnLst>
                              <p:par>
                                <p:cTn id="49" presetID="22" presetClass="entr" presetSubtype="1" fill="hold" grpId="0"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up)">
                                      <p:cBhvr>
                                        <p:cTn id="51" dur="500"/>
                                        <p:tgtEl>
                                          <p:spTgt spid="3"/>
                                        </p:tgtEl>
                                      </p:cBhvr>
                                    </p:animEffect>
                                  </p:childTnLst>
                                </p:cTn>
                              </p:par>
                            </p:childTnLst>
                          </p:cTn>
                        </p:par>
                        <p:par>
                          <p:cTn id="52" fill="hold">
                            <p:stCondLst>
                              <p:cond delay="5350"/>
                            </p:stCondLst>
                            <p:childTnLst>
                              <p:par>
                                <p:cTn id="53" presetID="18" presetClass="entr" presetSubtype="6" fill="hold" grpId="0" nodeType="after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strips(downRight)">
                                      <p:cBhvr>
                                        <p:cTn id="55" dur="500"/>
                                        <p:tgtEl>
                                          <p:spTgt spid="25"/>
                                        </p:tgtEl>
                                      </p:cBhvr>
                                    </p:animEffect>
                                  </p:childTnLst>
                                </p:cTn>
                              </p:par>
                            </p:childTnLst>
                          </p:cTn>
                        </p:par>
                        <p:par>
                          <p:cTn id="56" fill="hold">
                            <p:stCondLst>
                              <p:cond delay="5850"/>
                            </p:stCondLst>
                            <p:childTnLst>
                              <p:par>
                                <p:cTn id="57" presetID="10" presetClass="entr" presetSubtype="0"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500"/>
                                        <p:tgtEl>
                                          <p:spTgt spid="11"/>
                                        </p:tgtEl>
                                      </p:cBhvr>
                                    </p:animEffect>
                                  </p:childTnLst>
                                </p:cTn>
                              </p:par>
                            </p:childTnLst>
                          </p:cTn>
                        </p:par>
                        <p:par>
                          <p:cTn id="60" fill="hold">
                            <p:stCondLst>
                              <p:cond delay="6350"/>
                            </p:stCondLst>
                            <p:childTnLst>
                              <p:par>
                                <p:cTn id="61" presetID="10"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par>
                          <p:cTn id="64" fill="hold">
                            <p:stCondLst>
                              <p:cond delay="6850"/>
                            </p:stCondLst>
                            <p:childTnLst>
                              <p:par>
                                <p:cTn id="65" presetID="10" presetClass="entr" presetSubtype="0"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500"/>
                                        <p:tgtEl>
                                          <p:spTgt spid="30"/>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32"/>
                                        </p:tgtEl>
                                        <p:attrNameLst>
                                          <p:attrName>style.visibility</p:attrName>
                                        </p:attrNameLst>
                                      </p:cBhvr>
                                      <p:to>
                                        <p:strVal val="visible"/>
                                      </p:to>
                                    </p:set>
                                    <p:animEffect transition="in" filter="fade">
                                      <p:cBhvr>
                                        <p:cTn id="70" dur="500"/>
                                        <p:tgtEl>
                                          <p:spTgt spid="32"/>
                                        </p:tgtEl>
                                      </p:cBhvr>
                                    </p:animEffect>
                                  </p:childTnLst>
                                </p:cTn>
                              </p:par>
                            </p:childTnLst>
                          </p:cTn>
                        </p:par>
                        <p:par>
                          <p:cTn id="71" fill="hold">
                            <p:stCondLst>
                              <p:cond delay="7350"/>
                            </p:stCondLst>
                            <p:childTnLst>
                              <p:par>
                                <p:cTn id="72" presetID="22" presetClass="entr" presetSubtype="1" fill="hold" grpId="0" nodeType="after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wipe(up)">
                                      <p:cBhvr>
                                        <p:cTn id="74" dur="500"/>
                                        <p:tgtEl>
                                          <p:spTgt spid="4"/>
                                        </p:tgtEl>
                                      </p:cBhvr>
                                    </p:animEffect>
                                  </p:childTnLst>
                                </p:cTn>
                              </p:par>
                            </p:childTnLst>
                          </p:cTn>
                        </p:par>
                        <p:par>
                          <p:cTn id="75" fill="hold">
                            <p:stCondLst>
                              <p:cond delay="7850"/>
                            </p:stCondLst>
                            <p:childTnLst>
                              <p:par>
                                <p:cTn id="76" presetID="18" presetClass="entr" presetSubtype="6" fill="hold" grpId="0" nodeType="after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strips(downRight)">
                                      <p:cBhvr>
                                        <p:cTn id="78" dur="500"/>
                                        <p:tgtEl>
                                          <p:spTgt spid="26"/>
                                        </p:tgtEl>
                                      </p:cBhvr>
                                    </p:animEffect>
                                  </p:childTnLst>
                                </p:cTn>
                              </p:par>
                            </p:childTnLst>
                          </p:cTn>
                        </p:par>
                        <p:par>
                          <p:cTn id="79" fill="hold">
                            <p:stCondLst>
                              <p:cond delay="8350"/>
                            </p:stCondLst>
                            <p:childTnLst>
                              <p:par>
                                <p:cTn id="80" presetID="10" presetClass="entr" presetSubtype="0"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fade">
                                      <p:cBhvr>
                                        <p:cTn id="82" dur="500"/>
                                        <p:tgtEl>
                                          <p:spTgt spid="12"/>
                                        </p:tgtEl>
                                      </p:cBhvr>
                                    </p:animEffect>
                                  </p:childTnLst>
                                </p:cTn>
                              </p:par>
                            </p:childTnLst>
                          </p:cTn>
                        </p:par>
                        <p:par>
                          <p:cTn id="83" fill="hold">
                            <p:stCondLst>
                              <p:cond delay="8850"/>
                            </p:stCondLst>
                            <p:childTnLst>
                              <p:par>
                                <p:cTn id="84" presetID="10" presetClass="entr" presetSubtype="0"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fade">
                                      <p:cBhvr>
                                        <p:cTn id="86" dur="500"/>
                                        <p:tgtEl>
                                          <p:spTgt spid="24"/>
                                        </p:tgtEl>
                                      </p:cBhvr>
                                    </p:animEffect>
                                  </p:childTnLst>
                                </p:cTn>
                              </p:par>
                            </p:childTnLst>
                          </p:cTn>
                        </p:par>
                        <p:par>
                          <p:cTn id="87" fill="hold">
                            <p:stCondLst>
                              <p:cond delay="9350"/>
                            </p:stCondLst>
                            <p:childTnLst>
                              <p:par>
                                <p:cTn id="88" presetID="53" presetClass="entr" presetSubtype="16" fill="hold" nodeType="afterEffect">
                                  <p:stCondLst>
                                    <p:cond delay="0"/>
                                  </p:stCondLst>
                                  <p:childTnLst>
                                    <p:set>
                                      <p:cBhvr>
                                        <p:cTn id="89" dur="1" fill="hold">
                                          <p:stCondLst>
                                            <p:cond delay="0"/>
                                          </p:stCondLst>
                                        </p:cTn>
                                        <p:tgtEl>
                                          <p:spTgt spid="18"/>
                                        </p:tgtEl>
                                        <p:attrNameLst>
                                          <p:attrName>style.visibility</p:attrName>
                                        </p:attrNameLst>
                                      </p:cBhvr>
                                      <p:to>
                                        <p:strVal val="visible"/>
                                      </p:to>
                                    </p:set>
                                    <p:anim calcmode="lin" valueType="num">
                                      <p:cBhvr>
                                        <p:cTn id="90" dur="500" fill="hold"/>
                                        <p:tgtEl>
                                          <p:spTgt spid="18"/>
                                        </p:tgtEl>
                                        <p:attrNameLst>
                                          <p:attrName>ppt_w</p:attrName>
                                        </p:attrNameLst>
                                      </p:cBhvr>
                                      <p:tavLst>
                                        <p:tav tm="0">
                                          <p:val>
                                            <p:fltVal val="0"/>
                                          </p:val>
                                        </p:tav>
                                        <p:tav tm="100000">
                                          <p:val>
                                            <p:strVal val="#ppt_w"/>
                                          </p:val>
                                        </p:tav>
                                      </p:tavLst>
                                    </p:anim>
                                    <p:anim calcmode="lin" valueType="num">
                                      <p:cBhvr>
                                        <p:cTn id="91" dur="500" fill="hold"/>
                                        <p:tgtEl>
                                          <p:spTgt spid="18"/>
                                        </p:tgtEl>
                                        <p:attrNameLst>
                                          <p:attrName>ppt_h</p:attrName>
                                        </p:attrNameLst>
                                      </p:cBhvr>
                                      <p:tavLst>
                                        <p:tav tm="0">
                                          <p:val>
                                            <p:fltVal val="0"/>
                                          </p:val>
                                        </p:tav>
                                        <p:tav tm="100000">
                                          <p:val>
                                            <p:strVal val="#ppt_h"/>
                                          </p:val>
                                        </p:tav>
                                      </p:tavLst>
                                    </p:anim>
                                    <p:animEffect transition="in" filter="fade">
                                      <p:cBhvr>
                                        <p:cTn id="92" dur="500"/>
                                        <p:tgtEl>
                                          <p:spTgt spid="18"/>
                                        </p:tgtEl>
                                      </p:cBhvr>
                                    </p:animEffect>
                                  </p:childTnLst>
                                </p:cTn>
                              </p:par>
                            </p:childTnLst>
                          </p:cTn>
                        </p:par>
                        <p:par>
                          <p:cTn id="93" fill="hold">
                            <p:stCondLst>
                              <p:cond delay="9850"/>
                            </p:stCondLst>
                            <p:childTnLst>
                              <p:par>
                                <p:cTn id="94" presetID="22" presetClass="entr" presetSubtype="1" fill="hold" grpId="0" nodeType="afterEffect">
                                  <p:stCondLst>
                                    <p:cond delay="0"/>
                                  </p:stCondLst>
                                  <p:childTnLst>
                                    <p:set>
                                      <p:cBhvr>
                                        <p:cTn id="95" dur="1" fill="hold">
                                          <p:stCondLst>
                                            <p:cond delay="0"/>
                                          </p:stCondLst>
                                        </p:cTn>
                                        <p:tgtEl>
                                          <p:spTgt spid="5"/>
                                        </p:tgtEl>
                                        <p:attrNameLst>
                                          <p:attrName>style.visibility</p:attrName>
                                        </p:attrNameLst>
                                      </p:cBhvr>
                                      <p:to>
                                        <p:strVal val="visible"/>
                                      </p:to>
                                    </p:set>
                                    <p:animEffect transition="in" filter="wipe(up)">
                                      <p:cBhvr>
                                        <p:cTn id="96" dur="500"/>
                                        <p:tgtEl>
                                          <p:spTgt spid="5"/>
                                        </p:tgtEl>
                                      </p:cBhvr>
                                    </p:animEffect>
                                  </p:childTnLst>
                                </p:cTn>
                              </p:par>
                            </p:childTnLst>
                          </p:cTn>
                        </p:par>
                        <p:par>
                          <p:cTn id="97" fill="hold">
                            <p:stCondLst>
                              <p:cond delay="10350"/>
                            </p:stCondLst>
                            <p:childTnLst>
                              <p:par>
                                <p:cTn id="98" presetID="18" presetClass="entr" presetSubtype="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Effect transition="in" filter="strips(downRight)">
                                      <p:cBhvr>
                                        <p:cTn id="10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0" grpId="0" animBg="1"/>
      <p:bldP spid="11" grpId="0" animBg="1"/>
      <p:bldP spid="12" grpId="0" animBg="1"/>
      <p:bldP spid="21" grpId="0" build="p"/>
      <p:bldP spid="22" grpId="0" build="p"/>
      <p:bldP spid="23" grpId="0"/>
      <p:bldP spid="24" grpId="0"/>
      <p:bldP spid="25" grpId="0"/>
      <p:bldP spid="26" grpId="0"/>
      <p:bldP spid="27" grpId="0"/>
      <p:bldP spid="29" grpId="0"/>
      <p:bldP spid="30" grpId="0" animBg="1"/>
      <p:bldP spid="32" grpId="0" animBg="1"/>
      <p:bldP spid="3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4559213" y="1525796"/>
            <a:ext cx="657143" cy="850359"/>
            <a:chOff x="6078950" y="2211813"/>
            <a:chExt cx="876190" cy="1133812"/>
          </a:xfrm>
        </p:grpSpPr>
        <p:sp>
          <p:nvSpPr>
            <p:cNvPr id="3" name="Shape 1585"/>
            <p:cNvSpPr/>
            <p:nvPr/>
          </p:nvSpPr>
          <p:spPr>
            <a:xfrm>
              <a:off x="6227601" y="2211813"/>
              <a:ext cx="617337" cy="1061954"/>
            </a:xfrm>
            <a:custGeom>
              <a:avLst/>
              <a:gdLst/>
              <a:ahLst/>
              <a:cxnLst>
                <a:cxn ang="0">
                  <a:pos x="wd2" y="hd2"/>
                </a:cxn>
                <a:cxn ang="5400000">
                  <a:pos x="wd2" y="hd2"/>
                </a:cxn>
                <a:cxn ang="10800000">
                  <a:pos x="wd2" y="hd2"/>
                </a:cxn>
                <a:cxn ang="16200000">
                  <a:pos x="wd2" y="hd2"/>
                </a:cxn>
              </a:cxnLst>
              <a:rect l="0" t="0" r="r" b="b"/>
              <a:pathLst>
                <a:path w="21600" h="21600" extrusionOk="0">
                  <a:moveTo>
                    <a:pt x="0" y="19118"/>
                  </a:moveTo>
                  <a:lnTo>
                    <a:pt x="9697" y="5751"/>
                  </a:lnTo>
                  <a:lnTo>
                    <a:pt x="7758" y="5277"/>
                  </a:lnTo>
                  <a:lnTo>
                    <a:pt x="19720" y="0"/>
                  </a:lnTo>
                  <a:lnTo>
                    <a:pt x="21600" y="8660"/>
                  </a:lnTo>
                  <a:lnTo>
                    <a:pt x="19824" y="8226"/>
                  </a:lnTo>
                  <a:lnTo>
                    <a:pt x="10122" y="21600"/>
                  </a:lnTo>
                  <a:cubicBezTo>
                    <a:pt x="10122" y="21600"/>
                    <a:pt x="0" y="19118"/>
                    <a:pt x="0" y="19118"/>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4" name="Shape 1593"/>
            <p:cNvSpPr/>
            <p:nvPr/>
          </p:nvSpPr>
          <p:spPr>
            <a:xfrm>
              <a:off x="6078950" y="2588395"/>
              <a:ext cx="876190" cy="757230"/>
            </a:xfrm>
            <a:custGeom>
              <a:avLst/>
              <a:gdLst/>
              <a:ahLst/>
              <a:cxnLst>
                <a:cxn ang="0">
                  <a:pos x="wd2" y="hd2"/>
                </a:cxn>
                <a:cxn ang="5400000">
                  <a:pos x="wd2" y="hd2"/>
                </a:cxn>
                <a:cxn ang="10800000">
                  <a:pos x="wd2" y="hd2"/>
                </a:cxn>
                <a:cxn ang="16200000">
                  <a:pos x="wd2" y="hd2"/>
                </a:cxn>
              </a:cxnLst>
              <a:rect l="0" t="0" r="r" b="b"/>
              <a:pathLst>
                <a:path w="21600" h="21600" extrusionOk="0">
                  <a:moveTo>
                    <a:pt x="11880" y="21600"/>
                  </a:moveTo>
                  <a:lnTo>
                    <a:pt x="21600" y="10353"/>
                  </a:lnTo>
                  <a:cubicBezTo>
                    <a:pt x="16072" y="3956"/>
                    <a:pt x="8435" y="0"/>
                    <a:pt x="0" y="0"/>
                  </a:cubicBezTo>
                  <a:lnTo>
                    <a:pt x="0" y="15906"/>
                  </a:lnTo>
                  <a:cubicBezTo>
                    <a:pt x="4639" y="15906"/>
                    <a:pt x="8839" y="18082"/>
                    <a:pt x="11880" y="2160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5" name="Group 4"/>
          <p:cNvGrpSpPr/>
          <p:nvPr/>
        </p:nvGrpSpPr>
        <p:grpSpPr>
          <a:xfrm>
            <a:off x="4923407" y="2083236"/>
            <a:ext cx="886571" cy="657146"/>
            <a:chOff x="6564542" y="2955067"/>
            <a:chExt cx="1182094" cy="876194"/>
          </a:xfrm>
        </p:grpSpPr>
        <p:sp>
          <p:nvSpPr>
            <p:cNvPr id="6" name="Shape 1588"/>
            <p:cNvSpPr/>
            <p:nvPr/>
          </p:nvSpPr>
          <p:spPr>
            <a:xfrm>
              <a:off x="6683463" y="3123538"/>
              <a:ext cx="1063173" cy="615256"/>
            </a:xfrm>
            <a:custGeom>
              <a:avLst/>
              <a:gdLst/>
              <a:ahLst/>
              <a:cxnLst>
                <a:cxn ang="0">
                  <a:pos x="wd2" y="hd2"/>
                </a:cxn>
                <a:cxn ang="5400000">
                  <a:pos x="wd2" y="hd2"/>
                </a:cxn>
                <a:cxn ang="10800000">
                  <a:pos x="wd2" y="hd2"/>
                </a:cxn>
                <a:cxn ang="16200000">
                  <a:pos x="wd2" y="hd2"/>
                </a:cxn>
              </a:cxnLst>
              <a:rect l="0" t="0" r="r" b="b"/>
              <a:pathLst>
                <a:path w="21600" h="21600" extrusionOk="0">
                  <a:moveTo>
                    <a:pt x="0" y="11389"/>
                  </a:moveTo>
                  <a:lnTo>
                    <a:pt x="13424" y="1954"/>
                  </a:lnTo>
                  <a:lnTo>
                    <a:pt x="12962" y="0"/>
                  </a:lnTo>
                  <a:lnTo>
                    <a:pt x="21600" y="2047"/>
                  </a:lnTo>
                  <a:lnTo>
                    <a:pt x="16255" y="13950"/>
                  </a:lnTo>
                  <a:lnTo>
                    <a:pt x="15833" y="12161"/>
                  </a:lnTo>
                  <a:lnTo>
                    <a:pt x="2403" y="21600"/>
                  </a:lnTo>
                  <a:cubicBezTo>
                    <a:pt x="2403" y="21600"/>
                    <a:pt x="0" y="11389"/>
                    <a:pt x="0" y="11389"/>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7" name="Shape 1596"/>
            <p:cNvSpPr/>
            <p:nvPr/>
          </p:nvSpPr>
          <p:spPr>
            <a:xfrm>
              <a:off x="6564542" y="2955067"/>
              <a:ext cx="757230" cy="876194"/>
            </a:xfrm>
            <a:custGeom>
              <a:avLst/>
              <a:gdLst/>
              <a:ahLst/>
              <a:cxnLst>
                <a:cxn ang="0">
                  <a:pos x="wd2" y="hd2"/>
                </a:cxn>
                <a:cxn ang="5400000">
                  <a:pos x="wd2" y="hd2"/>
                </a:cxn>
                <a:cxn ang="10800000">
                  <a:pos x="wd2" y="hd2"/>
                </a:cxn>
                <a:cxn ang="16200000">
                  <a:pos x="wd2" y="hd2"/>
                </a:cxn>
              </a:cxnLst>
              <a:rect l="0" t="0" r="r" b="b"/>
              <a:pathLst>
                <a:path w="21600" h="21600" extrusionOk="0">
                  <a:moveTo>
                    <a:pt x="5694" y="21600"/>
                  </a:moveTo>
                  <a:lnTo>
                    <a:pt x="21600" y="21600"/>
                  </a:lnTo>
                  <a:cubicBezTo>
                    <a:pt x="21600" y="13165"/>
                    <a:pt x="17644" y="5528"/>
                    <a:pt x="11247" y="0"/>
                  </a:cubicBezTo>
                  <a:lnTo>
                    <a:pt x="0" y="9720"/>
                  </a:lnTo>
                  <a:cubicBezTo>
                    <a:pt x="3518" y="12760"/>
                    <a:pt x="5694" y="16960"/>
                    <a:pt x="5694" y="2160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8" name="Group 6"/>
          <p:cNvGrpSpPr/>
          <p:nvPr/>
        </p:nvGrpSpPr>
        <p:grpSpPr>
          <a:xfrm>
            <a:off x="4923408" y="2737300"/>
            <a:ext cx="863367" cy="657146"/>
            <a:chOff x="6564542" y="3827152"/>
            <a:chExt cx="1151156" cy="876194"/>
          </a:xfrm>
        </p:grpSpPr>
        <p:sp>
          <p:nvSpPr>
            <p:cNvPr id="9" name="Shape 1586"/>
            <p:cNvSpPr/>
            <p:nvPr/>
          </p:nvSpPr>
          <p:spPr>
            <a:xfrm>
              <a:off x="6653734" y="3985712"/>
              <a:ext cx="1061964" cy="617346"/>
            </a:xfrm>
            <a:custGeom>
              <a:avLst/>
              <a:gdLst/>
              <a:ahLst/>
              <a:cxnLst>
                <a:cxn ang="0">
                  <a:pos x="wd2" y="hd2"/>
                </a:cxn>
                <a:cxn ang="5400000">
                  <a:pos x="wd2" y="hd2"/>
                </a:cxn>
                <a:cxn ang="10800000">
                  <a:pos x="wd2" y="hd2"/>
                </a:cxn>
                <a:cxn ang="16200000">
                  <a:pos x="wd2" y="hd2"/>
                </a:cxn>
              </a:cxnLst>
              <a:rect l="0" t="0" r="r" b="b"/>
              <a:pathLst>
                <a:path w="21600" h="21600" extrusionOk="0">
                  <a:moveTo>
                    <a:pt x="2481" y="0"/>
                  </a:moveTo>
                  <a:lnTo>
                    <a:pt x="15849" y="9698"/>
                  </a:lnTo>
                  <a:lnTo>
                    <a:pt x="16323" y="7759"/>
                  </a:lnTo>
                  <a:lnTo>
                    <a:pt x="21600" y="19720"/>
                  </a:lnTo>
                  <a:lnTo>
                    <a:pt x="12940" y="21600"/>
                  </a:lnTo>
                  <a:lnTo>
                    <a:pt x="13374" y="19824"/>
                  </a:lnTo>
                  <a:lnTo>
                    <a:pt x="0" y="10123"/>
                  </a:lnTo>
                  <a:cubicBezTo>
                    <a:pt x="0" y="10123"/>
                    <a:pt x="2481" y="0"/>
                    <a:pt x="2481" y="0"/>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10" name="Shape 1599"/>
            <p:cNvSpPr/>
            <p:nvPr/>
          </p:nvSpPr>
          <p:spPr>
            <a:xfrm>
              <a:off x="6564542" y="3827152"/>
              <a:ext cx="757230" cy="876194"/>
            </a:xfrm>
            <a:custGeom>
              <a:avLst/>
              <a:gdLst/>
              <a:ahLst/>
              <a:cxnLst>
                <a:cxn ang="0">
                  <a:pos x="wd2" y="hd2"/>
                </a:cxn>
                <a:cxn ang="5400000">
                  <a:pos x="wd2" y="hd2"/>
                </a:cxn>
                <a:cxn ang="10800000">
                  <a:pos x="wd2" y="hd2"/>
                </a:cxn>
                <a:cxn ang="16200000">
                  <a:pos x="wd2" y="hd2"/>
                </a:cxn>
              </a:cxnLst>
              <a:rect l="0" t="0" r="r" b="b"/>
              <a:pathLst>
                <a:path w="21600" h="21600" extrusionOk="0">
                  <a:moveTo>
                    <a:pt x="5694" y="0"/>
                  </a:moveTo>
                  <a:cubicBezTo>
                    <a:pt x="5694" y="4640"/>
                    <a:pt x="3518" y="8840"/>
                    <a:pt x="0" y="11880"/>
                  </a:cubicBezTo>
                  <a:lnTo>
                    <a:pt x="11247" y="21600"/>
                  </a:lnTo>
                  <a:cubicBezTo>
                    <a:pt x="17644" y="16072"/>
                    <a:pt x="21600" y="8435"/>
                    <a:pt x="21600" y="0"/>
                  </a:cubicBezTo>
                  <a:cubicBezTo>
                    <a:pt x="21600" y="0"/>
                    <a:pt x="5694" y="0"/>
                    <a:pt x="5694" y="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11" name="Group 7"/>
          <p:cNvGrpSpPr/>
          <p:nvPr/>
        </p:nvGrpSpPr>
        <p:grpSpPr>
          <a:xfrm>
            <a:off x="4559213" y="3101494"/>
            <a:ext cx="657143" cy="886571"/>
            <a:chOff x="6078950" y="4312744"/>
            <a:chExt cx="876190" cy="1182094"/>
          </a:xfrm>
        </p:grpSpPr>
        <p:sp>
          <p:nvSpPr>
            <p:cNvPr id="12" name="Shape 1587"/>
            <p:cNvSpPr/>
            <p:nvPr/>
          </p:nvSpPr>
          <p:spPr>
            <a:xfrm>
              <a:off x="6168141" y="4431665"/>
              <a:ext cx="615228" cy="1063173"/>
            </a:xfrm>
            <a:custGeom>
              <a:avLst/>
              <a:gdLst/>
              <a:ahLst/>
              <a:cxnLst>
                <a:cxn ang="0">
                  <a:pos x="wd2" y="hd2"/>
                </a:cxn>
                <a:cxn ang="5400000">
                  <a:pos x="wd2" y="hd2"/>
                </a:cxn>
                <a:cxn ang="10800000">
                  <a:pos x="wd2" y="hd2"/>
                </a:cxn>
                <a:cxn ang="16200000">
                  <a:pos x="wd2" y="hd2"/>
                </a:cxn>
              </a:cxnLst>
              <a:rect l="0" t="0" r="r" b="b"/>
              <a:pathLst>
                <a:path w="21600" h="21600" extrusionOk="0">
                  <a:moveTo>
                    <a:pt x="10211" y="0"/>
                  </a:moveTo>
                  <a:lnTo>
                    <a:pt x="19646" y="13424"/>
                  </a:lnTo>
                  <a:lnTo>
                    <a:pt x="21600" y="12962"/>
                  </a:lnTo>
                  <a:lnTo>
                    <a:pt x="19554" y="21600"/>
                  </a:lnTo>
                  <a:lnTo>
                    <a:pt x="7650" y="16255"/>
                  </a:lnTo>
                  <a:lnTo>
                    <a:pt x="9439" y="15833"/>
                  </a:lnTo>
                  <a:lnTo>
                    <a:pt x="0" y="2403"/>
                  </a:lnTo>
                  <a:cubicBezTo>
                    <a:pt x="0" y="2403"/>
                    <a:pt x="10211" y="0"/>
                    <a:pt x="10211" y="0"/>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13" name="Shape 1602"/>
            <p:cNvSpPr/>
            <p:nvPr/>
          </p:nvSpPr>
          <p:spPr>
            <a:xfrm>
              <a:off x="6078950" y="4312744"/>
              <a:ext cx="876190" cy="757220"/>
            </a:xfrm>
            <a:custGeom>
              <a:avLst/>
              <a:gdLst/>
              <a:ahLst/>
              <a:cxnLst>
                <a:cxn ang="0">
                  <a:pos x="wd2" y="hd2"/>
                </a:cxn>
                <a:cxn ang="5400000">
                  <a:pos x="wd2" y="hd2"/>
                </a:cxn>
                <a:cxn ang="10800000">
                  <a:pos x="wd2" y="hd2"/>
                </a:cxn>
                <a:cxn ang="16200000">
                  <a:pos x="wd2" y="hd2"/>
                </a:cxn>
              </a:cxnLst>
              <a:rect l="0" t="0" r="r" b="b"/>
              <a:pathLst>
                <a:path w="21600" h="21600" extrusionOk="0">
                  <a:moveTo>
                    <a:pt x="0" y="5694"/>
                  </a:moveTo>
                  <a:lnTo>
                    <a:pt x="0" y="21600"/>
                  </a:lnTo>
                  <a:cubicBezTo>
                    <a:pt x="8435" y="21600"/>
                    <a:pt x="16072" y="17643"/>
                    <a:pt x="21600" y="11247"/>
                  </a:cubicBezTo>
                  <a:lnTo>
                    <a:pt x="11880" y="0"/>
                  </a:lnTo>
                  <a:cubicBezTo>
                    <a:pt x="8839" y="3518"/>
                    <a:pt x="4639" y="5694"/>
                    <a:pt x="0" y="5694"/>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14" name="Group 8"/>
          <p:cNvGrpSpPr/>
          <p:nvPr/>
        </p:nvGrpSpPr>
        <p:grpSpPr>
          <a:xfrm>
            <a:off x="3905150" y="3101494"/>
            <a:ext cx="657146" cy="886571"/>
            <a:chOff x="5206865" y="4312744"/>
            <a:chExt cx="876194" cy="1182094"/>
          </a:xfrm>
        </p:grpSpPr>
        <p:sp>
          <p:nvSpPr>
            <p:cNvPr id="15" name="Shape 1591"/>
            <p:cNvSpPr/>
            <p:nvPr/>
          </p:nvSpPr>
          <p:spPr>
            <a:xfrm>
              <a:off x="5375337" y="4431665"/>
              <a:ext cx="615241" cy="1063173"/>
            </a:xfrm>
            <a:custGeom>
              <a:avLst/>
              <a:gdLst/>
              <a:ahLst/>
              <a:cxnLst>
                <a:cxn ang="0">
                  <a:pos x="wd2" y="hd2"/>
                </a:cxn>
                <a:cxn ang="5400000">
                  <a:pos x="wd2" y="hd2"/>
                </a:cxn>
                <a:cxn ang="10800000">
                  <a:pos x="wd2" y="hd2"/>
                </a:cxn>
                <a:cxn ang="16200000">
                  <a:pos x="wd2" y="hd2"/>
                </a:cxn>
              </a:cxnLst>
              <a:rect l="0" t="0" r="r" b="b"/>
              <a:pathLst>
                <a:path w="21600" h="21600" extrusionOk="0">
                  <a:moveTo>
                    <a:pt x="11389" y="0"/>
                  </a:moveTo>
                  <a:lnTo>
                    <a:pt x="1954" y="13424"/>
                  </a:lnTo>
                  <a:lnTo>
                    <a:pt x="0" y="12962"/>
                  </a:lnTo>
                  <a:lnTo>
                    <a:pt x="2046" y="21600"/>
                  </a:lnTo>
                  <a:lnTo>
                    <a:pt x="13950" y="16255"/>
                  </a:lnTo>
                  <a:lnTo>
                    <a:pt x="12161" y="15833"/>
                  </a:lnTo>
                  <a:lnTo>
                    <a:pt x="21600" y="2403"/>
                  </a:lnTo>
                  <a:cubicBezTo>
                    <a:pt x="21600" y="2403"/>
                    <a:pt x="11389" y="0"/>
                    <a:pt x="11389" y="0"/>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16" name="Shape 1605"/>
            <p:cNvSpPr/>
            <p:nvPr/>
          </p:nvSpPr>
          <p:spPr>
            <a:xfrm>
              <a:off x="5206865" y="4312744"/>
              <a:ext cx="876194" cy="757220"/>
            </a:xfrm>
            <a:custGeom>
              <a:avLst/>
              <a:gdLst/>
              <a:ahLst/>
              <a:cxnLst>
                <a:cxn ang="0">
                  <a:pos x="wd2" y="hd2"/>
                </a:cxn>
                <a:cxn ang="5400000">
                  <a:pos x="wd2" y="hd2"/>
                </a:cxn>
                <a:cxn ang="10800000">
                  <a:pos x="wd2" y="hd2"/>
                </a:cxn>
                <a:cxn ang="16200000">
                  <a:pos x="wd2" y="hd2"/>
                </a:cxn>
              </a:cxnLst>
              <a:rect l="0" t="0" r="r" b="b"/>
              <a:pathLst>
                <a:path w="21600" h="21600" extrusionOk="0">
                  <a:moveTo>
                    <a:pt x="9720" y="0"/>
                  </a:moveTo>
                  <a:lnTo>
                    <a:pt x="0" y="11247"/>
                  </a:lnTo>
                  <a:cubicBezTo>
                    <a:pt x="5528" y="17643"/>
                    <a:pt x="13165" y="21600"/>
                    <a:pt x="21600" y="21600"/>
                  </a:cubicBezTo>
                  <a:lnTo>
                    <a:pt x="21600" y="5694"/>
                  </a:lnTo>
                  <a:cubicBezTo>
                    <a:pt x="16960" y="5694"/>
                    <a:pt x="12760" y="3518"/>
                    <a:pt x="9720" y="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17" name="Group 9"/>
          <p:cNvGrpSpPr/>
          <p:nvPr/>
        </p:nvGrpSpPr>
        <p:grpSpPr>
          <a:xfrm>
            <a:off x="3332845" y="2737300"/>
            <a:ext cx="865225" cy="657146"/>
            <a:chOff x="4443791" y="3827152"/>
            <a:chExt cx="1153633" cy="876194"/>
          </a:xfrm>
        </p:grpSpPr>
        <p:sp>
          <p:nvSpPr>
            <p:cNvPr id="18" name="Shape 1590"/>
            <p:cNvSpPr/>
            <p:nvPr/>
          </p:nvSpPr>
          <p:spPr>
            <a:xfrm>
              <a:off x="4443791" y="3985712"/>
              <a:ext cx="1061959" cy="617346"/>
            </a:xfrm>
            <a:custGeom>
              <a:avLst/>
              <a:gdLst/>
              <a:ahLst/>
              <a:cxnLst>
                <a:cxn ang="0">
                  <a:pos x="wd2" y="hd2"/>
                </a:cxn>
                <a:cxn ang="5400000">
                  <a:pos x="wd2" y="hd2"/>
                </a:cxn>
                <a:cxn ang="10800000">
                  <a:pos x="wd2" y="hd2"/>
                </a:cxn>
                <a:cxn ang="16200000">
                  <a:pos x="wd2" y="hd2"/>
                </a:cxn>
              </a:cxnLst>
              <a:rect l="0" t="0" r="r" b="b"/>
              <a:pathLst>
                <a:path w="21600" h="21600" extrusionOk="0">
                  <a:moveTo>
                    <a:pt x="19118" y="0"/>
                  </a:moveTo>
                  <a:lnTo>
                    <a:pt x="5751" y="9698"/>
                  </a:lnTo>
                  <a:lnTo>
                    <a:pt x="5277" y="7759"/>
                  </a:lnTo>
                  <a:lnTo>
                    <a:pt x="0" y="19720"/>
                  </a:lnTo>
                  <a:lnTo>
                    <a:pt x="8660" y="21600"/>
                  </a:lnTo>
                  <a:lnTo>
                    <a:pt x="8226" y="19824"/>
                  </a:lnTo>
                  <a:lnTo>
                    <a:pt x="21600" y="10123"/>
                  </a:lnTo>
                  <a:cubicBezTo>
                    <a:pt x="21600" y="10123"/>
                    <a:pt x="19118" y="0"/>
                    <a:pt x="19118" y="0"/>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19" name="Shape 1608"/>
            <p:cNvSpPr/>
            <p:nvPr/>
          </p:nvSpPr>
          <p:spPr>
            <a:xfrm>
              <a:off x="4840194" y="3827152"/>
              <a:ext cx="757230" cy="876194"/>
            </a:xfrm>
            <a:custGeom>
              <a:avLst/>
              <a:gdLst/>
              <a:ahLst/>
              <a:cxnLst>
                <a:cxn ang="0">
                  <a:pos x="wd2" y="hd2"/>
                </a:cxn>
                <a:cxn ang="5400000">
                  <a:pos x="wd2" y="hd2"/>
                </a:cxn>
                <a:cxn ang="10800000">
                  <a:pos x="wd2" y="hd2"/>
                </a:cxn>
                <a:cxn ang="16200000">
                  <a:pos x="wd2" y="hd2"/>
                </a:cxn>
              </a:cxnLst>
              <a:rect l="0" t="0" r="r" b="b"/>
              <a:pathLst>
                <a:path w="21600" h="21600" extrusionOk="0">
                  <a:moveTo>
                    <a:pt x="15906" y="0"/>
                  </a:moveTo>
                  <a:lnTo>
                    <a:pt x="0" y="0"/>
                  </a:lnTo>
                  <a:cubicBezTo>
                    <a:pt x="0" y="8436"/>
                    <a:pt x="3956" y="16072"/>
                    <a:pt x="10353" y="21600"/>
                  </a:cubicBezTo>
                  <a:lnTo>
                    <a:pt x="21600" y="11880"/>
                  </a:lnTo>
                  <a:cubicBezTo>
                    <a:pt x="18082" y="8840"/>
                    <a:pt x="15906" y="4640"/>
                    <a:pt x="15906" y="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20" name="Group 10"/>
          <p:cNvGrpSpPr/>
          <p:nvPr/>
        </p:nvGrpSpPr>
        <p:grpSpPr>
          <a:xfrm>
            <a:off x="3303115" y="2083236"/>
            <a:ext cx="894947" cy="657146"/>
            <a:chOff x="4404151" y="2955067"/>
            <a:chExt cx="1193263" cy="876194"/>
          </a:xfrm>
        </p:grpSpPr>
        <p:sp>
          <p:nvSpPr>
            <p:cNvPr id="21" name="Shape 1592"/>
            <p:cNvSpPr/>
            <p:nvPr/>
          </p:nvSpPr>
          <p:spPr>
            <a:xfrm>
              <a:off x="4404151" y="3123538"/>
              <a:ext cx="1063183" cy="615256"/>
            </a:xfrm>
            <a:custGeom>
              <a:avLst/>
              <a:gdLst/>
              <a:ahLst/>
              <a:cxnLst>
                <a:cxn ang="0">
                  <a:pos x="wd2" y="hd2"/>
                </a:cxn>
                <a:cxn ang="5400000">
                  <a:pos x="wd2" y="hd2"/>
                </a:cxn>
                <a:cxn ang="10800000">
                  <a:pos x="wd2" y="hd2"/>
                </a:cxn>
                <a:cxn ang="16200000">
                  <a:pos x="wd2" y="hd2"/>
                </a:cxn>
              </a:cxnLst>
              <a:rect l="0" t="0" r="r" b="b"/>
              <a:pathLst>
                <a:path w="21600" h="21600" extrusionOk="0">
                  <a:moveTo>
                    <a:pt x="21600" y="11389"/>
                  </a:moveTo>
                  <a:lnTo>
                    <a:pt x="8177" y="1954"/>
                  </a:lnTo>
                  <a:lnTo>
                    <a:pt x="8638" y="0"/>
                  </a:lnTo>
                  <a:lnTo>
                    <a:pt x="0" y="2047"/>
                  </a:lnTo>
                  <a:lnTo>
                    <a:pt x="5345" y="13950"/>
                  </a:lnTo>
                  <a:lnTo>
                    <a:pt x="5767" y="12161"/>
                  </a:lnTo>
                  <a:lnTo>
                    <a:pt x="19197" y="21600"/>
                  </a:lnTo>
                  <a:cubicBezTo>
                    <a:pt x="19197" y="21600"/>
                    <a:pt x="21600" y="11389"/>
                    <a:pt x="21600" y="11389"/>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22" name="Shape 1611"/>
            <p:cNvSpPr/>
            <p:nvPr/>
          </p:nvSpPr>
          <p:spPr>
            <a:xfrm>
              <a:off x="4840194" y="2955067"/>
              <a:ext cx="757220" cy="876194"/>
            </a:xfrm>
            <a:custGeom>
              <a:avLst/>
              <a:gdLst/>
              <a:ahLst/>
              <a:cxnLst>
                <a:cxn ang="0">
                  <a:pos x="wd2" y="hd2"/>
                </a:cxn>
                <a:cxn ang="5400000">
                  <a:pos x="wd2" y="hd2"/>
                </a:cxn>
                <a:cxn ang="10800000">
                  <a:pos x="wd2" y="hd2"/>
                </a:cxn>
                <a:cxn ang="16200000">
                  <a:pos x="wd2" y="hd2"/>
                </a:cxn>
              </a:cxnLst>
              <a:rect l="0" t="0" r="r" b="b"/>
              <a:pathLst>
                <a:path w="21600" h="21600" extrusionOk="0">
                  <a:moveTo>
                    <a:pt x="21600" y="9720"/>
                  </a:moveTo>
                  <a:lnTo>
                    <a:pt x="10353" y="0"/>
                  </a:lnTo>
                  <a:cubicBezTo>
                    <a:pt x="3956" y="5528"/>
                    <a:pt x="0" y="13165"/>
                    <a:pt x="0" y="21600"/>
                  </a:cubicBezTo>
                  <a:lnTo>
                    <a:pt x="15906" y="21600"/>
                  </a:lnTo>
                  <a:cubicBezTo>
                    <a:pt x="15906" y="16960"/>
                    <a:pt x="18082" y="12760"/>
                    <a:pt x="21600" y="9720"/>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23" name="Group 2"/>
          <p:cNvGrpSpPr/>
          <p:nvPr/>
        </p:nvGrpSpPr>
        <p:grpSpPr>
          <a:xfrm>
            <a:off x="3905149" y="1525796"/>
            <a:ext cx="657146" cy="850357"/>
            <a:chOff x="5206865" y="2211813"/>
            <a:chExt cx="876194" cy="1133810"/>
          </a:xfrm>
        </p:grpSpPr>
        <p:sp>
          <p:nvSpPr>
            <p:cNvPr id="24" name="Shape 1589"/>
            <p:cNvSpPr/>
            <p:nvPr/>
          </p:nvSpPr>
          <p:spPr>
            <a:xfrm>
              <a:off x="5315876" y="2211813"/>
              <a:ext cx="617346" cy="1061954"/>
            </a:xfrm>
            <a:custGeom>
              <a:avLst/>
              <a:gdLst/>
              <a:ahLst/>
              <a:cxnLst>
                <a:cxn ang="0">
                  <a:pos x="wd2" y="hd2"/>
                </a:cxn>
                <a:cxn ang="5400000">
                  <a:pos x="wd2" y="hd2"/>
                </a:cxn>
                <a:cxn ang="10800000">
                  <a:pos x="wd2" y="hd2"/>
                </a:cxn>
                <a:cxn ang="16200000">
                  <a:pos x="wd2" y="hd2"/>
                </a:cxn>
              </a:cxnLst>
              <a:rect l="0" t="0" r="r" b="b"/>
              <a:pathLst>
                <a:path w="21600" h="21600" extrusionOk="0">
                  <a:moveTo>
                    <a:pt x="21600" y="19118"/>
                  </a:moveTo>
                  <a:lnTo>
                    <a:pt x="11902" y="5751"/>
                  </a:lnTo>
                  <a:lnTo>
                    <a:pt x="13841" y="5277"/>
                  </a:lnTo>
                  <a:lnTo>
                    <a:pt x="1880" y="0"/>
                  </a:lnTo>
                  <a:lnTo>
                    <a:pt x="0" y="8660"/>
                  </a:lnTo>
                  <a:lnTo>
                    <a:pt x="1775" y="8226"/>
                  </a:lnTo>
                  <a:lnTo>
                    <a:pt x="11478" y="21600"/>
                  </a:lnTo>
                  <a:cubicBezTo>
                    <a:pt x="11478" y="21600"/>
                    <a:pt x="21600" y="19118"/>
                    <a:pt x="21600" y="19118"/>
                  </a:cubicBezTo>
                  <a:close/>
                </a:path>
              </a:pathLst>
            </a:custGeom>
            <a:solidFill>
              <a:schemeClr val="accent1"/>
            </a:solidFill>
            <a:ln w="12700">
              <a:miter lim="400000"/>
            </a:ln>
          </p:spPr>
          <p:txBody>
            <a:bodyPr lIns="38100" tIns="38100" rIns="38100" bIns="38100" anchor="ct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25" name="Shape 1614"/>
            <p:cNvSpPr/>
            <p:nvPr/>
          </p:nvSpPr>
          <p:spPr>
            <a:xfrm>
              <a:off x="5206865" y="2588396"/>
              <a:ext cx="876194" cy="757227"/>
            </a:xfrm>
            <a:custGeom>
              <a:avLst/>
              <a:gdLst/>
              <a:ahLst/>
              <a:cxnLst>
                <a:cxn ang="0">
                  <a:pos x="wd2" y="hd2"/>
                </a:cxn>
                <a:cxn ang="5400000">
                  <a:pos x="wd2" y="hd2"/>
                </a:cxn>
                <a:cxn ang="10800000">
                  <a:pos x="wd2" y="hd2"/>
                </a:cxn>
                <a:cxn ang="16200000">
                  <a:pos x="wd2" y="hd2"/>
                </a:cxn>
              </a:cxnLst>
              <a:rect l="0" t="0" r="r" b="b"/>
              <a:pathLst>
                <a:path w="21600" h="21600" extrusionOk="0">
                  <a:moveTo>
                    <a:pt x="21600" y="15906"/>
                  </a:moveTo>
                  <a:lnTo>
                    <a:pt x="21600" y="0"/>
                  </a:lnTo>
                  <a:cubicBezTo>
                    <a:pt x="13165" y="0"/>
                    <a:pt x="5528" y="3956"/>
                    <a:pt x="0" y="10353"/>
                  </a:cubicBezTo>
                  <a:lnTo>
                    <a:pt x="9720" y="21600"/>
                  </a:lnTo>
                  <a:cubicBezTo>
                    <a:pt x="12760" y="18082"/>
                    <a:pt x="16960" y="15906"/>
                    <a:pt x="21600" y="15906"/>
                  </a:cubicBezTo>
                  <a:close/>
                </a:path>
              </a:pathLst>
            </a:custGeom>
            <a:solidFill>
              <a:schemeClr val="bg1">
                <a:lumMod val="95000"/>
              </a:schemeClr>
            </a:solidFill>
            <a:ln w="38100" cap="flat">
              <a:solidFill>
                <a:schemeClr val="accent1"/>
              </a:solidFill>
              <a:prstDash val="solid"/>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grpSp>
        <p:nvGrpSpPr>
          <p:cNvPr id="26" name="Group 11"/>
          <p:cNvGrpSpPr/>
          <p:nvPr/>
        </p:nvGrpSpPr>
        <p:grpSpPr>
          <a:xfrm>
            <a:off x="4369491" y="2476347"/>
            <a:ext cx="374112" cy="561168"/>
            <a:chOff x="5825986" y="3479214"/>
            <a:chExt cx="498816" cy="748224"/>
          </a:xfrm>
        </p:grpSpPr>
        <p:sp>
          <p:nvSpPr>
            <p:cNvPr id="27" name="Shape 1621"/>
            <p:cNvSpPr/>
            <p:nvPr/>
          </p:nvSpPr>
          <p:spPr>
            <a:xfrm>
              <a:off x="5825986" y="3479214"/>
              <a:ext cx="498816" cy="748224"/>
            </a:xfrm>
            <a:custGeom>
              <a:avLst/>
              <a:gdLst/>
              <a:ahLst/>
              <a:cxnLst>
                <a:cxn ang="0">
                  <a:pos x="wd2" y="hd2"/>
                </a:cxn>
                <a:cxn ang="5400000">
                  <a:pos x="wd2" y="hd2"/>
                </a:cxn>
                <a:cxn ang="10800000">
                  <a:pos x="wd2" y="hd2"/>
                </a:cxn>
                <a:cxn ang="16200000">
                  <a:pos x="wd2" y="hd2"/>
                </a:cxn>
              </a:cxnLst>
              <a:rect l="0" t="0" r="r" b="b"/>
              <a:pathLst>
                <a:path w="21600" h="21600" extrusionOk="0">
                  <a:moveTo>
                    <a:pt x="17466" y="8831"/>
                  </a:moveTo>
                  <a:cubicBezTo>
                    <a:pt x="17325" y="8934"/>
                    <a:pt x="17111" y="9089"/>
                    <a:pt x="16823" y="9295"/>
                  </a:cubicBezTo>
                  <a:cubicBezTo>
                    <a:pt x="16534" y="9502"/>
                    <a:pt x="16319" y="9656"/>
                    <a:pt x="16179" y="9759"/>
                  </a:cubicBezTo>
                  <a:cubicBezTo>
                    <a:pt x="14379" y="11193"/>
                    <a:pt x="13388" y="12591"/>
                    <a:pt x="13204" y="13950"/>
                  </a:cubicBezTo>
                  <a:lnTo>
                    <a:pt x="8396" y="13950"/>
                  </a:lnTo>
                  <a:cubicBezTo>
                    <a:pt x="8212" y="12591"/>
                    <a:pt x="7221" y="11193"/>
                    <a:pt x="5421" y="9759"/>
                  </a:cubicBezTo>
                  <a:cubicBezTo>
                    <a:pt x="5281" y="9656"/>
                    <a:pt x="5066" y="9502"/>
                    <a:pt x="4777" y="9295"/>
                  </a:cubicBezTo>
                  <a:cubicBezTo>
                    <a:pt x="4489" y="9089"/>
                    <a:pt x="4274" y="8934"/>
                    <a:pt x="4134" y="8831"/>
                  </a:cubicBezTo>
                  <a:cubicBezTo>
                    <a:pt x="3178" y="8091"/>
                    <a:pt x="2700" y="7246"/>
                    <a:pt x="2700" y="6300"/>
                  </a:cubicBezTo>
                  <a:cubicBezTo>
                    <a:pt x="2700" y="5625"/>
                    <a:pt x="2943" y="4997"/>
                    <a:pt x="3427" y="4415"/>
                  </a:cubicBezTo>
                  <a:cubicBezTo>
                    <a:pt x="3913" y="3834"/>
                    <a:pt x="4546" y="3359"/>
                    <a:pt x="5326" y="2988"/>
                  </a:cubicBezTo>
                  <a:cubicBezTo>
                    <a:pt x="6106" y="2618"/>
                    <a:pt x="6971" y="2327"/>
                    <a:pt x="7920" y="2116"/>
                  </a:cubicBezTo>
                  <a:cubicBezTo>
                    <a:pt x="8870" y="1905"/>
                    <a:pt x="9829" y="1799"/>
                    <a:pt x="10800" y="1799"/>
                  </a:cubicBezTo>
                  <a:cubicBezTo>
                    <a:pt x="11771" y="1799"/>
                    <a:pt x="12730" y="1905"/>
                    <a:pt x="13680" y="2116"/>
                  </a:cubicBezTo>
                  <a:cubicBezTo>
                    <a:pt x="14628" y="2327"/>
                    <a:pt x="15493" y="2618"/>
                    <a:pt x="16274" y="2988"/>
                  </a:cubicBezTo>
                  <a:cubicBezTo>
                    <a:pt x="17054" y="3359"/>
                    <a:pt x="17687" y="3834"/>
                    <a:pt x="18173" y="4415"/>
                  </a:cubicBezTo>
                  <a:cubicBezTo>
                    <a:pt x="18657" y="4997"/>
                    <a:pt x="18900" y="5625"/>
                    <a:pt x="18900" y="6300"/>
                  </a:cubicBezTo>
                  <a:cubicBezTo>
                    <a:pt x="18900" y="7246"/>
                    <a:pt x="18422" y="8091"/>
                    <a:pt x="17466" y="8831"/>
                  </a:cubicBezTo>
                  <a:cubicBezTo>
                    <a:pt x="17466" y="8831"/>
                    <a:pt x="17466" y="8831"/>
                    <a:pt x="17466" y="8831"/>
                  </a:cubicBezTo>
                  <a:close/>
                  <a:moveTo>
                    <a:pt x="20661" y="3705"/>
                  </a:moveTo>
                  <a:cubicBezTo>
                    <a:pt x="20035" y="2904"/>
                    <a:pt x="19213" y="2238"/>
                    <a:pt x="18194" y="1708"/>
                  </a:cubicBezTo>
                  <a:cubicBezTo>
                    <a:pt x="17174" y="1179"/>
                    <a:pt x="16021" y="762"/>
                    <a:pt x="14734" y="457"/>
                  </a:cubicBezTo>
                  <a:cubicBezTo>
                    <a:pt x="13447" y="153"/>
                    <a:pt x="12136" y="0"/>
                    <a:pt x="10800" y="0"/>
                  </a:cubicBezTo>
                  <a:cubicBezTo>
                    <a:pt x="9464" y="0"/>
                    <a:pt x="8153" y="153"/>
                    <a:pt x="6866" y="457"/>
                  </a:cubicBezTo>
                  <a:cubicBezTo>
                    <a:pt x="5579" y="762"/>
                    <a:pt x="4426" y="1179"/>
                    <a:pt x="3407" y="1708"/>
                  </a:cubicBezTo>
                  <a:cubicBezTo>
                    <a:pt x="2387" y="2238"/>
                    <a:pt x="1564" y="2903"/>
                    <a:pt x="938" y="3705"/>
                  </a:cubicBezTo>
                  <a:cubicBezTo>
                    <a:pt x="312" y="4507"/>
                    <a:pt x="0" y="5372"/>
                    <a:pt x="0" y="6300"/>
                  </a:cubicBezTo>
                  <a:cubicBezTo>
                    <a:pt x="0" y="7753"/>
                    <a:pt x="724" y="9009"/>
                    <a:pt x="2173" y="10069"/>
                  </a:cubicBezTo>
                  <a:cubicBezTo>
                    <a:pt x="2805" y="10528"/>
                    <a:pt x="3330" y="10936"/>
                    <a:pt x="3745" y="11292"/>
                  </a:cubicBezTo>
                  <a:cubicBezTo>
                    <a:pt x="4159" y="11648"/>
                    <a:pt x="4578" y="12096"/>
                    <a:pt x="5000" y="12635"/>
                  </a:cubicBezTo>
                  <a:cubicBezTo>
                    <a:pt x="5421" y="13174"/>
                    <a:pt x="5661" y="13678"/>
                    <a:pt x="5717" y="14147"/>
                  </a:cubicBezTo>
                  <a:cubicBezTo>
                    <a:pt x="5056" y="14409"/>
                    <a:pt x="4726" y="14794"/>
                    <a:pt x="4726" y="15300"/>
                  </a:cubicBezTo>
                  <a:cubicBezTo>
                    <a:pt x="4726" y="15647"/>
                    <a:pt x="4901" y="15947"/>
                    <a:pt x="5253" y="16200"/>
                  </a:cubicBezTo>
                  <a:cubicBezTo>
                    <a:pt x="4901" y="16453"/>
                    <a:pt x="4726" y="16753"/>
                    <a:pt x="4726" y="17100"/>
                  </a:cubicBezTo>
                  <a:cubicBezTo>
                    <a:pt x="4726" y="17588"/>
                    <a:pt x="5042" y="17968"/>
                    <a:pt x="5675" y="18240"/>
                  </a:cubicBezTo>
                  <a:cubicBezTo>
                    <a:pt x="5492" y="18455"/>
                    <a:pt x="5401" y="18675"/>
                    <a:pt x="5401" y="18901"/>
                  </a:cubicBezTo>
                  <a:cubicBezTo>
                    <a:pt x="5401" y="19331"/>
                    <a:pt x="5622" y="19665"/>
                    <a:pt x="6064" y="19898"/>
                  </a:cubicBezTo>
                  <a:cubicBezTo>
                    <a:pt x="6507" y="20133"/>
                    <a:pt x="7053" y="20251"/>
                    <a:pt x="7699" y="20251"/>
                  </a:cubicBezTo>
                  <a:cubicBezTo>
                    <a:pt x="7981" y="20663"/>
                    <a:pt x="8403" y="20991"/>
                    <a:pt x="8964" y="21235"/>
                  </a:cubicBezTo>
                  <a:cubicBezTo>
                    <a:pt x="9527" y="21478"/>
                    <a:pt x="10139" y="21600"/>
                    <a:pt x="10800" y="21600"/>
                  </a:cubicBezTo>
                  <a:cubicBezTo>
                    <a:pt x="11461" y="21600"/>
                    <a:pt x="12073" y="21478"/>
                    <a:pt x="12636" y="21235"/>
                  </a:cubicBezTo>
                  <a:cubicBezTo>
                    <a:pt x="13198" y="20991"/>
                    <a:pt x="13620" y="20663"/>
                    <a:pt x="13901" y="20251"/>
                  </a:cubicBezTo>
                  <a:cubicBezTo>
                    <a:pt x="14548" y="20251"/>
                    <a:pt x="15093" y="20133"/>
                    <a:pt x="15536" y="19898"/>
                  </a:cubicBezTo>
                  <a:cubicBezTo>
                    <a:pt x="15978" y="19665"/>
                    <a:pt x="16201" y="19331"/>
                    <a:pt x="16201" y="18901"/>
                  </a:cubicBezTo>
                  <a:cubicBezTo>
                    <a:pt x="16201" y="18675"/>
                    <a:pt x="16108" y="18455"/>
                    <a:pt x="15925" y="18240"/>
                  </a:cubicBezTo>
                  <a:cubicBezTo>
                    <a:pt x="16558" y="17968"/>
                    <a:pt x="16874" y="17588"/>
                    <a:pt x="16874" y="17100"/>
                  </a:cubicBezTo>
                  <a:cubicBezTo>
                    <a:pt x="16874" y="16753"/>
                    <a:pt x="16699" y="16453"/>
                    <a:pt x="16347" y="16200"/>
                  </a:cubicBezTo>
                  <a:cubicBezTo>
                    <a:pt x="16699" y="15947"/>
                    <a:pt x="16874" y="15647"/>
                    <a:pt x="16874" y="15300"/>
                  </a:cubicBezTo>
                  <a:cubicBezTo>
                    <a:pt x="16874" y="14794"/>
                    <a:pt x="16544" y="14409"/>
                    <a:pt x="15883" y="14147"/>
                  </a:cubicBezTo>
                  <a:cubicBezTo>
                    <a:pt x="15940" y="13678"/>
                    <a:pt x="16179" y="13174"/>
                    <a:pt x="16600" y="12635"/>
                  </a:cubicBezTo>
                  <a:cubicBezTo>
                    <a:pt x="17022" y="12096"/>
                    <a:pt x="17441" y="11648"/>
                    <a:pt x="17855" y="11292"/>
                  </a:cubicBezTo>
                  <a:cubicBezTo>
                    <a:pt x="18271" y="10936"/>
                    <a:pt x="18795" y="10528"/>
                    <a:pt x="19427" y="10069"/>
                  </a:cubicBezTo>
                  <a:cubicBezTo>
                    <a:pt x="20876" y="9009"/>
                    <a:pt x="21600" y="7753"/>
                    <a:pt x="21600" y="6300"/>
                  </a:cubicBezTo>
                  <a:cubicBezTo>
                    <a:pt x="21600" y="5372"/>
                    <a:pt x="21288" y="4507"/>
                    <a:pt x="20661" y="3705"/>
                  </a:cubicBezTo>
                  <a:cubicBezTo>
                    <a:pt x="20661" y="3705"/>
                    <a:pt x="20661" y="3705"/>
                    <a:pt x="20661" y="3705"/>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sp>
          <p:nvSpPr>
            <p:cNvPr id="28" name="Shape 1622"/>
            <p:cNvSpPr/>
            <p:nvPr/>
          </p:nvSpPr>
          <p:spPr>
            <a:xfrm>
              <a:off x="6057672" y="3613741"/>
              <a:ext cx="124690" cy="93539"/>
            </a:xfrm>
            <a:custGeom>
              <a:avLst/>
              <a:gdLst/>
              <a:ahLst/>
              <a:cxnLst>
                <a:cxn ang="0">
                  <a:pos x="wd2" y="hd2"/>
                </a:cxn>
                <a:cxn ang="5400000">
                  <a:pos x="wd2" y="hd2"/>
                </a:cxn>
                <a:cxn ang="10800000">
                  <a:pos x="wd2" y="hd2"/>
                </a:cxn>
                <a:cxn ang="16200000">
                  <a:pos x="wd2" y="hd2"/>
                </a:cxn>
              </a:cxnLst>
              <a:rect l="0" t="0" r="r" b="b"/>
              <a:pathLst>
                <a:path w="21600" h="21600" extrusionOk="0">
                  <a:moveTo>
                    <a:pt x="11096" y="1800"/>
                  </a:moveTo>
                  <a:cubicBezTo>
                    <a:pt x="8314" y="607"/>
                    <a:pt x="5513" y="0"/>
                    <a:pt x="2701" y="0"/>
                  </a:cubicBezTo>
                  <a:cubicBezTo>
                    <a:pt x="1972" y="0"/>
                    <a:pt x="1340" y="357"/>
                    <a:pt x="804" y="1072"/>
                  </a:cubicBezTo>
                  <a:cubicBezTo>
                    <a:pt x="268" y="1787"/>
                    <a:pt x="0" y="2629"/>
                    <a:pt x="0" y="3600"/>
                  </a:cubicBezTo>
                  <a:cubicBezTo>
                    <a:pt x="0" y="4578"/>
                    <a:pt x="268" y="5420"/>
                    <a:pt x="804" y="6135"/>
                  </a:cubicBezTo>
                  <a:cubicBezTo>
                    <a:pt x="1340" y="6843"/>
                    <a:pt x="1972" y="7200"/>
                    <a:pt x="2701" y="7200"/>
                  </a:cubicBezTo>
                  <a:cubicBezTo>
                    <a:pt x="5629" y="7200"/>
                    <a:pt x="8608" y="8137"/>
                    <a:pt x="11647" y="10011"/>
                  </a:cubicBezTo>
                  <a:cubicBezTo>
                    <a:pt x="14687" y="11885"/>
                    <a:pt x="16204" y="14548"/>
                    <a:pt x="16204" y="18000"/>
                  </a:cubicBezTo>
                  <a:cubicBezTo>
                    <a:pt x="16204" y="18978"/>
                    <a:pt x="16467" y="19820"/>
                    <a:pt x="17003" y="20528"/>
                  </a:cubicBezTo>
                  <a:cubicBezTo>
                    <a:pt x="17539" y="21243"/>
                    <a:pt x="18171" y="21600"/>
                    <a:pt x="18904" y="21600"/>
                  </a:cubicBezTo>
                  <a:cubicBezTo>
                    <a:pt x="19633" y="21600"/>
                    <a:pt x="20265" y="21243"/>
                    <a:pt x="20801" y="20528"/>
                  </a:cubicBezTo>
                  <a:cubicBezTo>
                    <a:pt x="21337" y="19820"/>
                    <a:pt x="21600" y="18978"/>
                    <a:pt x="21600" y="18000"/>
                  </a:cubicBezTo>
                  <a:cubicBezTo>
                    <a:pt x="21600" y="14097"/>
                    <a:pt x="20548" y="10726"/>
                    <a:pt x="18439" y="7874"/>
                  </a:cubicBezTo>
                  <a:cubicBezTo>
                    <a:pt x="16330" y="5029"/>
                    <a:pt x="13882" y="3000"/>
                    <a:pt x="11096" y="1800"/>
                  </a:cubicBezTo>
                  <a:cubicBezTo>
                    <a:pt x="11096" y="1800"/>
                    <a:pt x="11096" y="1800"/>
                    <a:pt x="11096" y="1800"/>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solidFill>
                  <a:schemeClr val="accent1"/>
                </a:solidFill>
                <a:latin typeface="微软雅黑" panose="020B0503020204020204" pitchFamily="34" charset="-122"/>
                <a:ea typeface="微软雅黑" panose="020B0503020204020204" pitchFamily="34" charset="-122"/>
              </a:endParaRPr>
            </a:p>
          </p:txBody>
        </p:sp>
      </p:grpSp>
      <p:sp>
        <p:nvSpPr>
          <p:cNvPr id="29" name="Text Placeholder 4"/>
          <p:cNvSpPr txBox="1"/>
          <p:nvPr/>
        </p:nvSpPr>
        <p:spPr>
          <a:xfrm>
            <a:off x="5508104" y="1131590"/>
            <a:ext cx="2375039" cy="6328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Text Placeholder 4"/>
          <p:cNvSpPr txBox="1"/>
          <p:nvPr/>
        </p:nvSpPr>
        <p:spPr>
          <a:xfrm>
            <a:off x="6164971" y="1954214"/>
            <a:ext cx="2439477" cy="6328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Text Placeholder 4"/>
          <p:cNvSpPr txBox="1"/>
          <p:nvPr/>
        </p:nvSpPr>
        <p:spPr>
          <a:xfrm>
            <a:off x="6084168" y="2931790"/>
            <a:ext cx="2007429" cy="6328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Text Placeholder 4"/>
          <p:cNvSpPr txBox="1"/>
          <p:nvPr/>
        </p:nvSpPr>
        <p:spPr>
          <a:xfrm>
            <a:off x="5364088" y="3739078"/>
            <a:ext cx="2177015" cy="6328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Text Placeholder 4"/>
          <p:cNvSpPr txBox="1"/>
          <p:nvPr/>
        </p:nvSpPr>
        <p:spPr>
          <a:xfrm>
            <a:off x="1586477" y="1131590"/>
            <a:ext cx="1977411" cy="6328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ext Placeholder 4"/>
          <p:cNvSpPr txBox="1"/>
          <p:nvPr/>
        </p:nvSpPr>
        <p:spPr>
          <a:xfrm>
            <a:off x="927391" y="1954214"/>
            <a:ext cx="1977411" cy="6328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 Placeholder 4"/>
          <p:cNvSpPr txBox="1"/>
          <p:nvPr/>
        </p:nvSpPr>
        <p:spPr>
          <a:xfrm>
            <a:off x="1010414" y="2933290"/>
            <a:ext cx="1977410" cy="6328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Text Placeholder 4"/>
          <p:cNvSpPr txBox="1"/>
          <p:nvPr/>
        </p:nvSpPr>
        <p:spPr>
          <a:xfrm>
            <a:off x="1610533" y="3739078"/>
            <a:ext cx="2025363" cy="632872"/>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endParaRPr lang="en-US"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a:p>
            <a:pPr marL="0" indent="0" algn="r">
              <a:buNone/>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 Placeholder 4"/>
          <p:cNvSpPr txBox="1"/>
          <p:nvPr/>
        </p:nvSpPr>
        <p:spPr>
          <a:xfrm>
            <a:off x="4654460" y="1988830"/>
            <a:ext cx="364417"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1</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Text Placeholder 4"/>
          <p:cNvSpPr txBox="1"/>
          <p:nvPr/>
        </p:nvSpPr>
        <p:spPr>
          <a:xfrm>
            <a:off x="5058953" y="2354379"/>
            <a:ext cx="364417"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2</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 Placeholder 4"/>
          <p:cNvSpPr txBox="1"/>
          <p:nvPr/>
        </p:nvSpPr>
        <p:spPr>
          <a:xfrm>
            <a:off x="5044666" y="2932676"/>
            <a:ext cx="364417"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3</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Text Placeholder 4"/>
          <p:cNvSpPr txBox="1"/>
          <p:nvPr/>
        </p:nvSpPr>
        <p:spPr>
          <a:xfrm>
            <a:off x="4636082" y="3312608"/>
            <a:ext cx="364417"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500" b="1">
                <a:solidFill>
                  <a:schemeClr val="tx1">
                    <a:lumMod val="75000"/>
                    <a:lumOff val="25000"/>
                  </a:schemeClr>
                </a:solidFill>
                <a:latin typeface="微软雅黑" panose="020B0503020204020204" pitchFamily="34" charset="-122"/>
                <a:ea typeface="微软雅黑" panose="020B0503020204020204" pitchFamily="34" charset="-122"/>
              </a:rPr>
              <a:t>4</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Text Placeholder 4"/>
          <p:cNvSpPr txBox="1"/>
          <p:nvPr/>
        </p:nvSpPr>
        <p:spPr>
          <a:xfrm>
            <a:off x="4093446" y="3306471"/>
            <a:ext cx="364417"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5</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Text Placeholder 4"/>
          <p:cNvSpPr txBox="1"/>
          <p:nvPr/>
        </p:nvSpPr>
        <p:spPr>
          <a:xfrm>
            <a:off x="3699976" y="2913629"/>
            <a:ext cx="364417"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6</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Text Placeholder 4"/>
          <p:cNvSpPr txBox="1"/>
          <p:nvPr/>
        </p:nvSpPr>
        <p:spPr>
          <a:xfrm>
            <a:off x="3691333" y="2363563"/>
            <a:ext cx="364417"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500" b="1">
                <a:solidFill>
                  <a:schemeClr val="tx1">
                    <a:lumMod val="75000"/>
                    <a:lumOff val="25000"/>
                  </a:schemeClr>
                </a:solidFill>
                <a:latin typeface="微软雅黑" panose="020B0503020204020204" pitchFamily="34" charset="-122"/>
                <a:ea typeface="微软雅黑" panose="020B0503020204020204" pitchFamily="34" charset="-122"/>
              </a:rPr>
              <a:t>7</a:t>
            </a:r>
            <a:endParaRPr lang="en-GB" sz="15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Text Placeholder 4"/>
          <p:cNvSpPr txBox="1"/>
          <p:nvPr/>
        </p:nvSpPr>
        <p:spPr>
          <a:xfrm>
            <a:off x="4091488" y="1985884"/>
            <a:ext cx="364417"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500" b="1" dirty="0">
                <a:solidFill>
                  <a:schemeClr val="tx1">
                    <a:lumMod val="75000"/>
                    <a:lumOff val="25000"/>
                  </a:schemeClr>
                </a:solidFill>
                <a:latin typeface="微软雅黑" panose="020B0503020204020204" pitchFamily="34" charset="-122"/>
                <a:ea typeface="微软雅黑" panose="020B0503020204020204" pitchFamily="34" charset="-122"/>
              </a:rPr>
              <a:t>8</a:t>
            </a:r>
          </a:p>
        </p:txBody>
      </p:sp>
      <p:sp>
        <p:nvSpPr>
          <p:cNvPr id="46"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6"/>
                                        </p:tgtEl>
                                        <p:attrNameLst>
                                          <p:attrName>style.visibility</p:attrName>
                                        </p:attrNameLst>
                                      </p:cBhvr>
                                      <p:to>
                                        <p:strVal val="visible"/>
                                      </p:to>
                                    </p:set>
                                    <p:anim calcmode="lin" valueType="num">
                                      <p:cBhvr>
                                        <p:cTn id="7" dur="500" fill="hold"/>
                                        <p:tgtEl>
                                          <p:spTgt spid="4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6"/>
                                        </p:tgtEl>
                                        <p:attrNameLst>
                                          <p:attrName>ppt_y</p:attrName>
                                        </p:attrNameLst>
                                      </p:cBhvr>
                                      <p:tavLst>
                                        <p:tav tm="0">
                                          <p:val>
                                            <p:strVal val="#ppt_y"/>
                                          </p:val>
                                        </p:tav>
                                        <p:tav tm="100000">
                                          <p:val>
                                            <p:strVal val="#ppt_y"/>
                                          </p:val>
                                        </p:tav>
                                      </p:tavLst>
                                    </p:anim>
                                    <p:anim calcmode="lin" valueType="num">
                                      <p:cBhvr>
                                        <p:cTn id="9" dur="500" fill="hold"/>
                                        <p:tgtEl>
                                          <p:spTgt spid="4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6"/>
                                        </p:tgtEl>
                                      </p:cBhvr>
                                    </p:animEffect>
                                  </p:childTnLst>
                                </p:cTn>
                              </p:par>
                            </p:childTnLst>
                          </p:cTn>
                        </p:par>
                        <p:par>
                          <p:cTn id="12" fill="hold">
                            <p:stCondLst>
                              <p:cond delay="850"/>
                            </p:stCondLst>
                            <p:childTnLst>
                              <p:par>
                                <p:cTn id="13" presetID="9" presetClass="entr" presetSubtype="0"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dissolve">
                                      <p:cBhvr>
                                        <p:cTn id="15" dur="500"/>
                                        <p:tgtEl>
                                          <p:spTgt spid="26"/>
                                        </p:tgtEl>
                                      </p:cBhvr>
                                    </p:animEffect>
                                  </p:childTnLst>
                                </p:cTn>
                              </p:par>
                            </p:childTnLst>
                          </p:cTn>
                        </p:par>
                        <p:par>
                          <p:cTn id="16" fill="hold">
                            <p:stCondLst>
                              <p:cond delay="1350"/>
                            </p:stCondLst>
                            <p:childTnLst>
                              <p:par>
                                <p:cTn id="17" presetID="9"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ssolve">
                                      <p:cBhvr>
                                        <p:cTn id="19" dur="500"/>
                                        <p:tgtEl>
                                          <p:spTgt spid="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
                                            <p:txEl>
                                              <p:pRg st="0" end="0"/>
                                            </p:txEl>
                                          </p:spTgt>
                                        </p:tgtEl>
                                        <p:attrNameLst>
                                          <p:attrName>style.visibility</p:attrName>
                                        </p:attrNameLst>
                                      </p:cBhvr>
                                      <p:to>
                                        <p:strVal val="visible"/>
                                      </p:to>
                                    </p:set>
                                    <p:animEffect transition="in" filter="fade">
                                      <p:cBhvr>
                                        <p:cTn id="22" dur="500"/>
                                        <p:tgtEl>
                                          <p:spTgt spid="37">
                                            <p:txEl>
                                              <p:pRg st="0" end="0"/>
                                            </p:txEl>
                                          </p:spTgt>
                                        </p:tgtEl>
                                      </p:cBhvr>
                                    </p:animEffect>
                                  </p:childTnLst>
                                </p:cTn>
                              </p:par>
                            </p:childTnLst>
                          </p:cTn>
                        </p:par>
                        <p:par>
                          <p:cTn id="23" fill="hold">
                            <p:stCondLst>
                              <p:cond delay="1850"/>
                            </p:stCondLst>
                            <p:childTnLst>
                              <p:par>
                                <p:cTn id="24" presetID="10" presetClass="entr" presetSubtype="0" fill="hold" grpId="0" nodeType="afterEffect">
                                  <p:stCondLst>
                                    <p:cond delay="0"/>
                                  </p:stCondLst>
                                  <p:childTnLst>
                                    <p:set>
                                      <p:cBhvr>
                                        <p:cTn id="25" dur="1" fill="hold">
                                          <p:stCondLst>
                                            <p:cond delay="0"/>
                                          </p:stCondLst>
                                        </p:cTn>
                                        <p:tgtEl>
                                          <p:spTgt spid="29">
                                            <p:txEl>
                                              <p:pRg st="0" end="0"/>
                                            </p:txEl>
                                          </p:spTgt>
                                        </p:tgtEl>
                                        <p:attrNameLst>
                                          <p:attrName>style.visibility</p:attrName>
                                        </p:attrNameLst>
                                      </p:cBhvr>
                                      <p:to>
                                        <p:strVal val="visible"/>
                                      </p:to>
                                    </p:set>
                                    <p:animEffect transition="in" filter="fade">
                                      <p:cBhvr>
                                        <p:cTn id="26" dur="500"/>
                                        <p:tgtEl>
                                          <p:spTgt spid="29">
                                            <p:txEl>
                                              <p:pRg st="0" end="0"/>
                                            </p:txEl>
                                          </p:spTgt>
                                        </p:tgtEl>
                                      </p:cBhvr>
                                    </p:animEffect>
                                  </p:childTnLst>
                                </p:cTn>
                              </p:par>
                            </p:childTnLst>
                          </p:cTn>
                        </p:par>
                        <p:par>
                          <p:cTn id="27" fill="hold">
                            <p:stCondLst>
                              <p:cond delay="2350"/>
                            </p:stCondLst>
                            <p:childTnLst>
                              <p:par>
                                <p:cTn id="28" presetID="10" presetClass="entr" presetSubtype="0" fill="hold" grpId="0" nodeType="afterEffect">
                                  <p:stCondLst>
                                    <p:cond delay="0"/>
                                  </p:stCondLst>
                                  <p:childTnLst>
                                    <p:set>
                                      <p:cBhvr>
                                        <p:cTn id="29" dur="1" fill="hold">
                                          <p:stCondLst>
                                            <p:cond delay="0"/>
                                          </p:stCondLst>
                                        </p:cTn>
                                        <p:tgtEl>
                                          <p:spTgt spid="29">
                                            <p:txEl>
                                              <p:pRg st="1" end="1"/>
                                            </p:txEl>
                                          </p:spTgt>
                                        </p:tgtEl>
                                        <p:attrNameLst>
                                          <p:attrName>style.visibility</p:attrName>
                                        </p:attrNameLst>
                                      </p:cBhvr>
                                      <p:to>
                                        <p:strVal val="visible"/>
                                      </p:to>
                                    </p:set>
                                    <p:animEffect transition="in" filter="fade">
                                      <p:cBhvr>
                                        <p:cTn id="30" dur="500"/>
                                        <p:tgtEl>
                                          <p:spTgt spid="29">
                                            <p:txEl>
                                              <p:pRg st="1" end="1"/>
                                            </p:txEl>
                                          </p:spTgt>
                                        </p:tgtEl>
                                      </p:cBhvr>
                                    </p:animEffect>
                                  </p:childTnLst>
                                </p:cTn>
                              </p:par>
                            </p:childTnLst>
                          </p:cTn>
                        </p:par>
                        <p:par>
                          <p:cTn id="31" fill="hold">
                            <p:stCondLst>
                              <p:cond delay="2850"/>
                            </p:stCondLst>
                            <p:childTnLst>
                              <p:par>
                                <p:cTn id="32" presetID="9" presetClass="entr" presetSubtype="0" fill="hold" nodeType="after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dissolve">
                                      <p:cBhvr>
                                        <p:cTn id="34" dur="500"/>
                                        <p:tgtEl>
                                          <p:spTgt spid="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8">
                                            <p:txEl>
                                              <p:pRg st="0" end="0"/>
                                            </p:txEl>
                                          </p:spTgt>
                                        </p:tgtEl>
                                        <p:attrNameLst>
                                          <p:attrName>style.visibility</p:attrName>
                                        </p:attrNameLst>
                                      </p:cBhvr>
                                      <p:to>
                                        <p:strVal val="visible"/>
                                      </p:to>
                                    </p:set>
                                    <p:animEffect transition="in" filter="fade">
                                      <p:cBhvr>
                                        <p:cTn id="37" dur="500"/>
                                        <p:tgtEl>
                                          <p:spTgt spid="38">
                                            <p:txEl>
                                              <p:pRg st="0" end="0"/>
                                            </p:txEl>
                                          </p:spTgt>
                                        </p:tgtEl>
                                      </p:cBhvr>
                                    </p:animEffect>
                                  </p:childTnLst>
                                </p:cTn>
                              </p:par>
                            </p:childTnLst>
                          </p:cTn>
                        </p:par>
                        <p:par>
                          <p:cTn id="38" fill="hold">
                            <p:stCondLst>
                              <p:cond delay="3350"/>
                            </p:stCondLst>
                            <p:childTnLst>
                              <p:par>
                                <p:cTn id="39" presetID="10" presetClass="entr" presetSubtype="0" fill="hold" grpId="0" nodeType="afterEffect">
                                  <p:stCondLst>
                                    <p:cond delay="0"/>
                                  </p:stCondLst>
                                  <p:childTnLst>
                                    <p:set>
                                      <p:cBhvr>
                                        <p:cTn id="40" dur="1" fill="hold">
                                          <p:stCondLst>
                                            <p:cond delay="0"/>
                                          </p:stCondLst>
                                        </p:cTn>
                                        <p:tgtEl>
                                          <p:spTgt spid="30">
                                            <p:txEl>
                                              <p:pRg st="0" end="0"/>
                                            </p:txEl>
                                          </p:spTgt>
                                        </p:tgtEl>
                                        <p:attrNameLst>
                                          <p:attrName>style.visibility</p:attrName>
                                        </p:attrNameLst>
                                      </p:cBhvr>
                                      <p:to>
                                        <p:strVal val="visible"/>
                                      </p:to>
                                    </p:set>
                                    <p:animEffect transition="in" filter="fade">
                                      <p:cBhvr>
                                        <p:cTn id="41" dur="500"/>
                                        <p:tgtEl>
                                          <p:spTgt spid="30">
                                            <p:txEl>
                                              <p:pRg st="0" end="0"/>
                                            </p:txEl>
                                          </p:spTgt>
                                        </p:tgtEl>
                                      </p:cBhvr>
                                    </p:animEffect>
                                  </p:childTnLst>
                                </p:cTn>
                              </p:par>
                            </p:childTnLst>
                          </p:cTn>
                        </p:par>
                        <p:par>
                          <p:cTn id="42" fill="hold">
                            <p:stCondLst>
                              <p:cond delay="3850"/>
                            </p:stCondLst>
                            <p:childTnLst>
                              <p:par>
                                <p:cTn id="43" presetID="10" presetClass="entr" presetSubtype="0" fill="hold" grpId="0" nodeType="afterEffect">
                                  <p:stCondLst>
                                    <p:cond delay="0"/>
                                  </p:stCondLst>
                                  <p:childTnLst>
                                    <p:set>
                                      <p:cBhvr>
                                        <p:cTn id="44" dur="1" fill="hold">
                                          <p:stCondLst>
                                            <p:cond delay="0"/>
                                          </p:stCondLst>
                                        </p:cTn>
                                        <p:tgtEl>
                                          <p:spTgt spid="30">
                                            <p:txEl>
                                              <p:pRg st="1" end="1"/>
                                            </p:txEl>
                                          </p:spTgt>
                                        </p:tgtEl>
                                        <p:attrNameLst>
                                          <p:attrName>style.visibility</p:attrName>
                                        </p:attrNameLst>
                                      </p:cBhvr>
                                      <p:to>
                                        <p:strVal val="visible"/>
                                      </p:to>
                                    </p:set>
                                    <p:animEffect transition="in" filter="fade">
                                      <p:cBhvr>
                                        <p:cTn id="45" dur="500"/>
                                        <p:tgtEl>
                                          <p:spTgt spid="30">
                                            <p:txEl>
                                              <p:pRg st="1" end="1"/>
                                            </p:txEl>
                                          </p:spTgt>
                                        </p:tgtEl>
                                      </p:cBhvr>
                                    </p:animEffect>
                                  </p:childTnLst>
                                </p:cTn>
                              </p:par>
                            </p:childTnLst>
                          </p:cTn>
                        </p:par>
                        <p:par>
                          <p:cTn id="46" fill="hold">
                            <p:stCondLst>
                              <p:cond delay="4350"/>
                            </p:stCondLst>
                            <p:childTnLst>
                              <p:par>
                                <p:cTn id="47" presetID="9" presetClass="entr" presetSubtype="0" fill="hold" nodeType="after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dissolve">
                                      <p:cBhvr>
                                        <p:cTn id="49" dur="500"/>
                                        <p:tgtEl>
                                          <p:spTgt spid="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9">
                                            <p:txEl>
                                              <p:pRg st="0" end="0"/>
                                            </p:txEl>
                                          </p:spTgt>
                                        </p:tgtEl>
                                        <p:attrNameLst>
                                          <p:attrName>style.visibility</p:attrName>
                                        </p:attrNameLst>
                                      </p:cBhvr>
                                      <p:to>
                                        <p:strVal val="visible"/>
                                      </p:to>
                                    </p:set>
                                    <p:animEffect transition="in" filter="fade">
                                      <p:cBhvr>
                                        <p:cTn id="52" dur="500"/>
                                        <p:tgtEl>
                                          <p:spTgt spid="39">
                                            <p:txEl>
                                              <p:pRg st="0" end="0"/>
                                            </p:txEl>
                                          </p:spTgt>
                                        </p:tgtEl>
                                      </p:cBhvr>
                                    </p:animEffect>
                                  </p:childTnLst>
                                </p:cTn>
                              </p:par>
                            </p:childTnLst>
                          </p:cTn>
                        </p:par>
                        <p:par>
                          <p:cTn id="53" fill="hold">
                            <p:stCondLst>
                              <p:cond delay="4850"/>
                            </p:stCondLst>
                            <p:childTnLst>
                              <p:par>
                                <p:cTn id="54" presetID="10" presetClass="entr" presetSubtype="0" fill="hold" grpId="0" nodeType="afterEffect">
                                  <p:stCondLst>
                                    <p:cond delay="0"/>
                                  </p:stCondLst>
                                  <p:childTnLst>
                                    <p:set>
                                      <p:cBhvr>
                                        <p:cTn id="55" dur="1" fill="hold">
                                          <p:stCondLst>
                                            <p:cond delay="0"/>
                                          </p:stCondLst>
                                        </p:cTn>
                                        <p:tgtEl>
                                          <p:spTgt spid="31">
                                            <p:txEl>
                                              <p:pRg st="0" end="0"/>
                                            </p:txEl>
                                          </p:spTgt>
                                        </p:tgtEl>
                                        <p:attrNameLst>
                                          <p:attrName>style.visibility</p:attrName>
                                        </p:attrNameLst>
                                      </p:cBhvr>
                                      <p:to>
                                        <p:strVal val="visible"/>
                                      </p:to>
                                    </p:set>
                                    <p:animEffect transition="in" filter="fade">
                                      <p:cBhvr>
                                        <p:cTn id="56" dur="500"/>
                                        <p:tgtEl>
                                          <p:spTgt spid="31">
                                            <p:txEl>
                                              <p:pRg st="0" end="0"/>
                                            </p:txEl>
                                          </p:spTgt>
                                        </p:tgtEl>
                                      </p:cBhvr>
                                    </p:animEffect>
                                  </p:childTnLst>
                                </p:cTn>
                              </p:par>
                            </p:childTnLst>
                          </p:cTn>
                        </p:par>
                        <p:par>
                          <p:cTn id="57" fill="hold">
                            <p:stCondLst>
                              <p:cond delay="5350"/>
                            </p:stCondLst>
                            <p:childTnLst>
                              <p:par>
                                <p:cTn id="58" presetID="10" presetClass="entr" presetSubtype="0" fill="hold" grpId="0" nodeType="afterEffect">
                                  <p:stCondLst>
                                    <p:cond delay="0"/>
                                  </p:stCondLst>
                                  <p:childTnLst>
                                    <p:set>
                                      <p:cBhvr>
                                        <p:cTn id="59" dur="1" fill="hold">
                                          <p:stCondLst>
                                            <p:cond delay="0"/>
                                          </p:stCondLst>
                                        </p:cTn>
                                        <p:tgtEl>
                                          <p:spTgt spid="31">
                                            <p:txEl>
                                              <p:pRg st="1" end="1"/>
                                            </p:txEl>
                                          </p:spTgt>
                                        </p:tgtEl>
                                        <p:attrNameLst>
                                          <p:attrName>style.visibility</p:attrName>
                                        </p:attrNameLst>
                                      </p:cBhvr>
                                      <p:to>
                                        <p:strVal val="visible"/>
                                      </p:to>
                                    </p:set>
                                    <p:animEffect transition="in" filter="fade">
                                      <p:cBhvr>
                                        <p:cTn id="60" dur="500"/>
                                        <p:tgtEl>
                                          <p:spTgt spid="31">
                                            <p:txEl>
                                              <p:pRg st="1" end="1"/>
                                            </p:txEl>
                                          </p:spTgt>
                                        </p:tgtEl>
                                      </p:cBhvr>
                                    </p:animEffect>
                                  </p:childTnLst>
                                </p:cTn>
                              </p:par>
                            </p:childTnLst>
                          </p:cTn>
                        </p:par>
                        <p:par>
                          <p:cTn id="61" fill="hold">
                            <p:stCondLst>
                              <p:cond delay="5850"/>
                            </p:stCondLst>
                            <p:childTnLst>
                              <p:par>
                                <p:cTn id="62" presetID="9" presetClass="entr" presetSubtype="0" fill="hold" nodeType="afterEffect">
                                  <p:stCondLst>
                                    <p:cond delay="0"/>
                                  </p:stCondLst>
                                  <p:childTnLst>
                                    <p:set>
                                      <p:cBhvr>
                                        <p:cTn id="63" dur="1" fill="hold">
                                          <p:stCondLst>
                                            <p:cond delay="0"/>
                                          </p:stCondLst>
                                        </p:cTn>
                                        <p:tgtEl>
                                          <p:spTgt spid="11"/>
                                        </p:tgtEl>
                                        <p:attrNameLst>
                                          <p:attrName>style.visibility</p:attrName>
                                        </p:attrNameLst>
                                      </p:cBhvr>
                                      <p:to>
                                        <p:strVal val="visible"/>
                                      </p:to>
                                    </p:set>
                                    <p:animEffect transition="in" filter="dissolve">
                                      <p:cBhvr>
                                        <p:cTn id="64" dur="500"/>
                                        <p:tgtEl>
                                          <p:spTgt spid="1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0">
                                            <p:txEl>
                                              <p:pRg st="0" end="0"/>
                                            </p:txEl>
                                          </p:spTgt>
                                        </p:tgtEl>
                                        <p:attrNameLst>
                                          <p:attrName>style.visibility</p:attrName>
                                        </p:attrNameLst>
                                      </p:cBhvr>
                                      <p:to>
                                        <p:strVal val="visible"/>
                                      </p:to>
                                    </p:set>
                                    <p:animEffect transition="in" filter="fade">
                                      <p:cBhvr>
                                        <p:cTn id="67" dur="500"/>
                                        <p:tgtEl>
                                          <p:spTgt spid="40">
                                            <p:txEl>
                                              <p:pRg st="0" end="0"/>
                                            </p:txEl>
                                          </p:spTgt>
                                        </p:tgtEl>
                                      </p:cBhvr>
                                    </p:animEffect>
                                  </p:childTnLst>
                                </p:cTn>
                              </p:par>
                            </p:childTnLst>
                          </p:cTn>
                        </p:par>
                        <p:par>
                          <p:cTn id="68" fill="hold">
                            <p:stCondLst>
                              <p:cond delay="6350"/>
                            </p:stCondLst>
                            <p:childTnLst>
                              <p:par>
                                <p:cTn id="69" presetID="10" presetClass="entr" presetSubtype="0" fill="hold" grpId="0" nodeType="afterEffect">
                                  <p:stCondLst>
                                    <p:cond delay="0"/>
                                  </p:stCondLst>
                                  <p:childTnLst>
                                    <p:set>
                                      <p:cBhvr>
                                        <p:cTn id="70" dur="1" fill="hold">
                                          <p:stCondLst>
                                            <p:cond delay="0"/>
                                          </p:stCondLst>
                                        </p:cTn>
                                        <p:tgtEl>
                                          <p:spTgt spid="32">
                                            <p:txEl>
                                              <p:pRg st="0" end="0"/>
                                            </p:txEl>
                                          </p:spTgt>
                                        </p:tgtEl>
                                        <p:attrNameLst>
                                          <p:attrName>style.visibility</p:attrName>
                                        </p:attrNameLst>
                                      </p:cBhvr>
                                      <p:to>
                                        <p:strVal val="visible"/>
                                      </p:to>
                                    </p:set>
                                    <p:animEffect transition="in" filter="fade">
                                      <p:cBhvr>
                                        <p:cTn id="71" dur="500"/>
                                        <p:tgtEl>
                                          <p:spTgt spid="32">
                                            <p:txEl>
                                              <p:pRg st="0" end="0"/>
                                            </p:txEl>
                                          </p:spTgt>
                                        </p:tgtEl>
                                      </p:cBhvr>
                                    </p:animEffect>
                                  </p:childTnLst>
                                </p:cTn>
                              </p:par>
                            </p:childTnLst>
                          </p:cTn>
                        </p:par>
                        <p:par>
                          <p:cTn id="72" fill="hold">
                            <p:stCondLst>
                              <p:cond delay="6850"/>
                            </p:stCondLst>
                            <p:childTnLst>
                              <p:par>
                                <p:cTn id="73" presetID="10" presetClass="entr" presetSubtype="0" fill="hold" grpId="0" nodeType="afterEffect">
                                  <p:stCondLst>
                                    <p:cond delay="0"/>
                                  </p:stCondLst>
                                  <p:childTnLst>
                                    <p:set>
                                      <p:cBhvr>
                                        <p:cTn id="74" dur="1" fill="hold">
                                          <p:stCondLst>
                                            <p:cond delay="0"/>
                                          </p:stCondLst>
                                        </p:cTn>
                                        <p:tgtEl>
                                          <p:spTgt spid="32">
                                            <p:txEl>
                                              <p:pRg st="1" end="1"/>
                                            </p:txEl>
                                          </p:spTgt>
                                        </p:tgtEl>
                                        <p:attrNameLst>
                                          <p:attrName>style.visibility</p:attrName>
                                        </p:attrNameLst>
                                      </p:cBhvr>
                                      <p:to>
                                        <p:strVal val="visible"/>
                                      </p:to>
                                    </p:set>
                                    <p:animEffect transition="in" filter="fade">
                                      <p:cBhvr>
                                        <p:cTn id="75" dur="500"/>
                                        <p:tgtEl>
                                          <p:spTgt spid="32">
                                            <p:txEl>
                                              <p:pRg st="1" end="1"/>
                                            </p:txEl>
                                          </p:spTgt>
                                        </p:tgtEl>
                                      </p:cBhvr>
                                    </p:animEffect>
                                  </p:childTnLst>
                                </p:cTn>
                              </p:par>
                            </p:childTnLst>
                          </p:cTn>
                        </p:par>
                        <p:par>
                          <p:cTn id="76" fill="hold">
                            <p:stCondLst>
                              <p:cond delay="7350"/>
                            </p:stCondLst>
                            <p:childTnLst>
                              <p:par>
                                <p:cTn id="77" presetID="9" presetClass="entr" presetSubtype="0" fill="hold"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dissolve">
                                      <p:cBhvr>
                                        <p:cTn id="79" dur="500"/>
                                        <p:tgtEl>
                                          <p:spTgt spid="1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1">
                                            <p:txEl>
                                              <p:pRg st="0" end="0"/>
                                            </p:txEl>
                                          </p:spTgt>
                                        </p:tgtEl>
                                        <p:attrNameLst>
                                          <p:attrName>style.visibility</p:attrName>
                                        </p:attrNameLst>
                                      </p:cBhvr>
                                      <p:to>
                                        <p:strVal val="visible"/>
                                      </p:to>
                                    </p:set>
                                    <p:animEffect transition="in" filter="fade">
                                      <p:cBhvr>
                                        <p:cTn id="82" dur="500"/>
                                        <p:tgtEl>
                                          <p:spTgt spid="41">
                                            <p:txEl>
                                              <p:pRg st="0" end="0"/>
                                            </p:txEl>
                                          </p:spTgt>
                                        </p:tgtEl>
                                      </p:cBhvr>
                                    </p:animEffect>
                                  </p:childTnLst>
                                </p:cTn>
                              </p:par>
                            </p:childTnLst>
                          </p:cTn>
                        </p:par>
                        <p:par>
                          <p:cTn id="83" fill="hold">
                            <p:stCondLst>
                              <p:cond delay="7850"/>
                            </p:stCondLst>
                            <p:childTnLst>
                              <p:par>
                                <p:cTn id="84" presetID="10" presetClass="entr" presetSubtype="0" fill="hold" grpId="0" nodeType="afterEffect">
                                  <p:stCondLst>
                                    <p:cond delay="0"/>
                                  </p:stCondLst>
                                  <p:childTnLst>
                                    <p:set>
                                      <p:cBhvr>
                                        <p:cTn id="85" dur="1" fill="hold">
                                          <p:stCondLst>
                                            <p:cond delay="0"/>
                                          </p:stCondLst>
                                        </p:cTn>
                                        <p:tgtEl>
                                          <p:spTgt spid="36">
                                            <p:txEl>
                                              <p:pRg st="0" end="0"/>
                                            </p:txEl>
                                          </p:spTgt>
                                        </p:tgtEl>
                                        <p:attrNameLst>
                                          <p:attrName>style.visibility</p:attrName>
                                        </p:attrNameLst>
                                      </p:cBhvr>
                                      <p:to>
                                        <p:strVal val="visible"/>
                                      </p:to>
                                    </p:set>
                                    <p:animEffect transition="in" filter="fade">
                                      <p:cBhvr>
                                        <p:cTn id="86" dur="500"/>
                                        <p:tgtEl>
                                          <p:spTgt spid="36">
                                            <p:txEl>
                                              <p:pRg st="0" end="0"/>
                                            </p:txEl>
                                          </p:spTgt>
                                        </p:tgtEl>
                                      </p:cBhvr>
                                    </p:animEffect>
                                  </p:childTnLst>
                                </p:cTn>
                              </p:par>
                            </p:childTnLst>
                          </p:cTn>
                        </p:par>
                        <p:par>
                          <p:cTn id="87" fill="hold">
                            <p:stCondLst>
                              <p:cond delay="8350"/>
                            </p:stCondLst>
                            <p:childTnLst>
                              <p:par>
                                <p:cTn id="88" presetID="10" presetClass="entr" presetSubtype="0" fill="hold" grpId="0" nodeType="afterEffect">
                                  <p:stCondLst>
                                    <p:cond delay="0"/>
                                  </p:stCondLst>
                                  <p:childTnLst>
                                    <p:set>
                                      <p:cBhvr>
                                        <p:cTn id="89" dur="1" fill="hold">
                                          <p:stCondLst>
                                            <p:cond delay="0"/>
                                          </p:stCondLst>
                                        </p:cTn>
                                        <p:tgtEl>
                                          <p:spTgt spid="36">
                                            <p:txEl>
                                              <p:pRg st="1" end="1"/>
                                            </p:txEl>
                                          </p:spTgt>
                                        </p:tgtEl>
                                        <p:attrNameLst>
                                          <p:attrName>style.visibility</p:attrName>
                                        </p:attrNameLst>
                                      </p:cBhvr>
                                      <p:to>
                                        <p:strVal val="visible"/>
                                      </p:to>
                                    </p:set>
                                    <p:animEffect transition="in" filter="fade">
                                      <p:cBhvr>
                                        <p:cTn id="90" dur="500"/>
                                        <p:tgtEl>
                                          <p:spTgt spid="36">
                                            <p:txEl>
                                              <p:pRg st="1" end="1"/>
                                            </p:txEl>
                                          </p:spTgt>
                                        </p:tgtEl>
                                      </p:cBhvr>
                                    </p:animEffect>
                                  </p:childTnLst>
                                </p:cTn>
                              </p:par>
                            </p:childTnLst>
                          </p:cTn>
                        </p:par>
                        <p:par>
                          <p:cTn id="91" fill="hold">
                            <p:stCondLst>
                              <p:cond delay="8850"/>
                            </p:stCondLst>
                            <p:childTnLst>
                              <p:par>
                                <p:cTn id="92" presetID="9" presetClass="entr" presetSubtype="0" fill="hold" nodeType="after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dissolve">
                                      <p:cBhvr>
                                        <p:cTn id="94" dur="500"/>
                                        <p:tgtEl>
                                          <p:spTgt spid="17"/>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2">
                                            <p:txEl>
                                              <p:pRg st="0" end="0"/>
                                            </p:txEl>
                                          </p:spTgt>
                                        </p:tgtEl>
                                        <p:attrNameLst>
                                          <p:attrName>style.visibility</p:attrName>
                                        </p:attrNameLst>
                                      </p:cBhvr>
                                      <p:to>
                                        <p:strVal val="visible"/>
                                      </p:to>
                                    </p:set>
                                    <p:animEffect transition="in" filter="fade">
                                      <p:cBhvr>
                                        <p:cTn id="97" dur="500"/>
                                        <p:tgtEl>
                                          <p:spTgt spid="42">
                                            <p:txEl>
                                              <p:pRg st="0" end="0"/>
                                            </p:txEl>
                                          </p:spTgt>
                                        </p:tgtEl>
                                      </p:cBhvr>
                                    </p:animEffect>
                                  </p:childTnLst>
                                </p:cTn>
                              </p:par>
                            </p:childTnLst>
                          </p:cTn>
                        </p:par>
                        <p:par>
                          <p:cTn id="98" fill="hold">
                            <p:stCondLst>
                              <p:cond delay="9350"/>
                            </p:stCondLst>
                            <p:childTnLst>
                              <p:par>
                                <p:cTn id="99" presetID="10" presetClass="entr" presetSubtype="0" fill="hold" grpId="0" nodeType="afterEffect">
                                  <p:stCondLst>
                                    <p:cond delay="0"/>
                                  </p:stCondLst>
                                  <p:childTnLst>
                                    <p:set>
                                      <p:cBhvr>
                                        <p:cTn id="100" dur="1" fill="hold">
                                          <p:stCondLst>
                                            <p:cond delay="0"/>
                                          </p:stCondLst>
                                        </p:cTn>
                                        <p:tgtEl>
                                          <p:spTgt spid="35">
                                            <p:txEl>
                                              <p:pRg st="0" end="0"/>
                                            </p:txEl>
                                          </p:spTgt>
                                        </p:tgtEl>
                                        <p:attrNameLst>
                                          <p:attrName>style.visibility</p:attrName>
                                        </p:attrNameLst>
                                      </p:cBhvr>
                                      <p:to>
                                        <p:strVal val="visible"/>
                                      </p:to>
                                    </p:set>
                                    <p:animEffect transition="in" filter="fade">
                                      <p:cBhvr>
                                        <p:cTn id="101" dur="500"/>
                                        <p:tgtEl>
                                          <p:spTgt spid="35">
                                            <p:txEl>
                                              <p:pRg st="0" end="0"/>
                                            </p:txEl>
                                          </p:spTgt>
                                        </p:tgtEl>
                                      </p:cBhvr>
                                    </p:animEffect>
                                  </p:childTnLst>
                                </p:cTn>
                              </p:par>
                            </p:childTnLst>
                          </p:cTn>
                        </p:par>
                        <p:par>
                          <p:cTn id="102" fill="hold">
                            <p:stCondLst>
                              <p:cond delay="9850"/>
                            </p:stCondLst>
                            <p:childTnLst>
                              <p:par>
                                <p:cTn id="103" presetID="10" presetClass="entr" presetSubtype="0" fill="hold" grpId="0" nodeType="afterEffect">
                                  <p:stCondLst>
                                    <p:cond delay="0"/>
                                  </p:stCondLst>
                                  <p:childTnLst>
                                    <p:set>
                                      <p:cBhvr>
                                        <p:cTn id="104" dur="1" fill="hold">
                                          <p:stCondLst>
                                            <p:cond delay="0"/>
                                          </p:stCondLst>
                                        </p:cTn>
                                        <p:tgtEl>
                                          <p:spTgt spid="35">
                                            <p:txEl>
                                              <p:pRg st="1" end="1"/>
                                            </p:txEl>
                                          </p:spTgt>
                                        </p:tgtEl>
                                        <p:attrNameLst>
                                          <p:attrName>style.visibility</p:attrName>
                                        </p:attrNameLst>
                                      </p:cBhvr>
                                      <p:to>
                                        <p:strVal val="visible"/>
                                      </p:to>
                                    </p:set>
                                    <p:animEffect transition="in" filter="fade">
                                      <p:cBhvr>
                                        <p:cTn id="105" dur="500"/>
                                        <p:tgtEl>
                                          <p:spTgt spid="35">
                                            <p:txEl>
                                              <p:pRg st="1" end="1"/>
                                            </p:txEl>
                                          </p:spTgt>
                                        </p:tgtEl>
                                      </p:cBhvr>
                                    </p:animEffect>
                                  </p:childTnLst>
                                </p:cTn>
                              </p:par>
                            </p:childTnLst>
                          </p:cTn>
                        </p:par>
                        <p:par>
                          <p:cTn id="106" fill="hold">
                            <p:stCondLst>
                              <p:cond delay="10350"/>
                            </p:stCondLst>
                            <p:childTnLst>
                              <p:par>
                                <p:cTn id="107" presetID="9" presetClass="entr" presetSubtype="0"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dissolve">
                                      <p:cBhvr>
                                        <p:cTn id="109" dur="500"/>
                                        <p:tgtEl>
                                          <p:spTgt spid="20"/>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43">
                                            <p:txEl>
                                              <p:pRg st="0" end="0"/>
                                            </p:txEl>
                                          </p:spTgt>
                                        </p:tgtEl>
                                        <p:attrNameLst>
                                          <p:attrName>style.visibility</p:attrName>
                                        </p:attrNameLst>
                                      </p:cBhvr>
                                      <p:to>
                                        <p:strVal val="visible"/>
                                      </p:to>
                                    </p:set>
                                    <p:animEffect transition="in" filter="fade">
                                      <p:cBhvr>
                                        <p:cTn id="112" dur="500"/>
                                        <p:tgtEl>
                                          <p:spTgt spid="43">
                                            <p:txEl>
                                              <p:pRg st="0" end="0"/>
                                            </p:txEl>
                                          </p:spTgt>
                                        </p:tgtEl>
                                      </p:cBhvr>
                                    </p:animEffect>
                                  </p:childTnLst>
                                </p:cTn>
                              </p:par>
                            </p:childTnLst>
                          </p:cTn>
                        </p:par>
                        <p:par>
                          <p:cTn id="113" fill="hold">
                            <p:stCondLst>
                              <p:cond delay="10850"/>
                            </p:stCondLst>
                            <p:childTnLst>
                              <p:par>
                                <p:cTn id="114" presetID="10" presetClass="entr" presetSubtype="0" fill="hold" grpId="0" nodeType="afterEffect">
                                  <p:stCondLst>
                                    <p:cond delay="0"/>
                                  </p:stCondLst>
                                  <p:childTnLst>
                                    <p:set>
                                      <p:cBhvr>
                                        <p:cTn id="115" dur="1" fill="hold">
                                          <p:stCondLst>
                                            <p:cond delay="0"/>
                                          </p:stCondLst>
                                        </p:cTn>
                                        <p:tgtEl>
                                          <p:spTgt spid="34">
                                            <p:txEl>
                                              <p:pRg st="0" end="0"/>
                                            </p:txEl>
                                          </p:spTgt>
                                        </p:tgtEl>
                                        <p:attrNameLst>
                                          <p:attrName>style.visibility</p:attrName>
                                        </p:attrNameLst>
                                      </p:cBhvr>
                                      <p:to>
                                        <p:strVal val="visible"/>
                                      </p:to>
                                    </p:set>
                                    <p:animEffect transition="in" filter="fade">
                                      <p:cBhvr>
                                        <p:cTn id="116" dur="500"/>
                                        <p:tgtEl>
                                          <p:spTgt spid="34">
                                            <p:txEl>
                                              <p:pRg st="0" end="0"/>
                                            </p:txEl>
                                          </p:spTgt>
                                        </p:tgtEl>
                                      </p:cBhvr>
                                    </p:animEffect>
                                  </p:childTnLst>
                                </p:cTn>
                              </p:par>
                            </p:childTnLst>
                          </p:cTn>
                        </p:par>
                        <p:par>
                          <p:cTn id="117" fill="hold">
                            <p:stCondLst>
                              <p:cond delay="11350"/>
                            </p:stCondLst>
                            <p:childTnLst>
                              <p:par>
                                <p:cTn id="118" presetID="10" presetClass="entr" presetSubtype="0" fill="hold" grpId="0" nodeType="afterEffect">
                                  <p:stCondLst>
                                    <p:cond delay="0"/>
                                  </p:stCondLst>
                                  <p:childTnLst>
                                    <p:set>
                                      <p:cBhvr>
                                        <p:cTn id="119" dur="1" fill="hold">
                                          <p:stCondLst>
                                            <p:cond delay="0"/>
                                          </p:stCondLst>
                                        </p:cTn>
                                        <p:tgtEl>
                                          <p:spTgt spid="34">
                                            <p:txEl>
                                              <p:pRg st="1" end="1"/>
                                            </p:txEl>
                                          </p:spTgt>
                                        </p:tgtEl>
                                        <p:attrNameLst>
                                          <p:attrName>style.visibility</p:attrName>
                                        </p:attrNameLst>
                                      </p:cBhvr>
                                      <p:to>
                                        <p:strVal val="visible"/>
                                      </p:to>
                                    </p:set>
                                    <p:animEffect transition="in" filter="fade">
                                      <p:cBhvr>
                                        <p:cTn id="120" dur="500"/>
                                        <p:tgtEl>
                                          <p:spTgt spid="34">
                                            <p:txEl>
                                              <p:pRg st="1" end="1"/>
                                            </p:txEl>
                                          </p:spTgt>
                                        </p:tgtEl>
                                      </p:cBhvr>
                                    </p:animEffect>
                                  </p:childTnLst>
                                </p:cTn>
                              </p:par>
                            </p:childTnLst>
                          </p:cTn>
                        </p:par>
                        <p:par>
                          <p:cTn id="121" fill="hold">
                            <p:stCondLst>
                              <p:cond delay="11850"/>
                            </p:stCondLst>
                            <p:childTnLst>
                              <p:par>
                                <p:cTn id="122" presetID="9" presetClass="entr" presetSubtype="0" fill="hold" nodeType="afterEffect">
                                  <p:stCondLst>
                                    <p:cond delay="0"/>
                                  </p:stCondLst>
                                  <p:childTnLst>
                                    <p:set>
                                      <p:cBhvr>
                                        <p:cTn id="123" dur="1" fill="hold">
                                          <p:stCondLst>
                                            <p:cond delay="0"/>
                                          </p:stCondLst>
                                        </p:cTn>
                                        <p:tgtEl>
                                          <p:spTgt spid="23"/>
                                        </p:tgtEl>
                                        <p:attrNameLst>
                                          <p:attrName>style.visibility</p:attrName>
                                        </p:attrNameLst>
                                      </p:cBhvr>
                                      <p:to>
                                        <p:strVal val="visible"/>
                                      </p:to>
                                    </p:set>
                                    <p:animEffect transition="in" filter="dissolve">
                                      <p:cBhvr>
                                        <p:cTn id="124" dur="500"/>
                                        <p:tgtEl>
                                          <p:spTgt spid="23"/>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44">
                                            <p:txEl>
                                              <p:pRg st="0" end="0"/>
                                            </p:txEl>
                                          </p:spTgt>
                                        </p:tgtEl>
                                        <p:attrNameLst>
                                          <p:attrName>style.visibility</p:attrName>
                                        </p:attrNameLst>
                                      </p:cBhvr>
                                      <p:to>
                                        <p:strVal val="visible"/>
                                      </p:to>
                                    </p:set>
                                    <p:animEffect transition="in" filter="fade">
                                      <p:cBhvr>
                                        <p:cTn id="127" dur="500"/>
                                        <p:tgtEl>
                                          <p:spTgt spid="44">
                                            <p:txEl>
                                              <p:pRg st="0" end="0"/>
                                            </p:txEl>
                                          </p:spTgt>
                                        </p:tgtEl>
                                      </p:cBhvr>
                                    </p:animEffect>
                                  </p:childTnLst>
                                </p:cTn>
                              </p:par>
                            </p:childTnLst>
                          </p:cTn>
                        </p:par>
                        <p:par>
                          <p:cTn id="128" fill="hold">
                            <p:stCondLst>
                              <p:cond delay="12350"/>
                            </p:stCondLst>
                            <p:childTnLst>
                              <p:par>
                                <p:cTn id="129" presetID="10" presetClass="entr" presetSubtype="0" fill="hold" grpId="0" nodeType="afterEffect">
                                  <p:stCondLst>
                                    <p:cond delay="0"/>
                                  </p:stCondLst>
                                  <p:childTnLst>
                                    <p:set>
                                      <p:cBhvr>
                                        <p:cTn id="130" dur="1" fill="hold">
                                          <p:stCondLst>
                                            <p:cond delay="0"/>
                                          </p:stCondLst>
                                        </p:cTn>
                                        <p:tgtEl>
                                          <p:spTgt spid="33">
                                            <p:txEl>
                                              <p:pRg st="0" end="0"/>
                                            </p:txEl>
                                          </p:spTgt>
                                        </p:tgtEl>
                                        <p:attrNameLst>
                                          <p:attrName>style.visibility</p:attrName>
                                        </p:attrNameLst>
                                      </p:cBhvr>
                                      <p:to>
                                        <p:strVal val="visible"/>
                                      </p:to>
                                    </p:set>
                                    <p:animEffect transition="in" filter="fade">
                                      <p:cBhvr>
                                        <p:cTn id="131" dur="500"/>
                                        <p:tgtEl>
                                          <p:spTgt spid="33">
                                            <p:txEl>
                                              <p:pRg st="0" end="0"/>
                                            </p:txEl>
                                          </p:spTgt>
                                        </p:tgtEl>
                                      </p:cBhvr>
                                    </p:animEffect>
                                  </p:childTnLst>
                                </p:cTn>
                              </p:par>
                            </p:childTnLst>
                          </p:cTn>
                        </p:par>
                        <p:par>
                          <p:cTn id="132" fill="hold">
                            <p:stCondLst>
                              <p:cond delay="12850"/>
                            </p:stCondLst>
                            <p:childTnLst>
                              <p:par>
                                <p:cTn id="133" presetID="10" presetClass="entr" presetSubtype="0" fill="hold" grpId="0" nodeType="afterEffect">
                                  <p:stCondLst>
                                    <p:cond delay="0"/>
                                  </p:stCondLst>
                                  <p:childTnLst>
                                    <p:set>
                                      <p:cBhvr>
                                        <p:cTn id="134" dur="1" fill="hold">
                                          <p:stCondLst>
                                            <p:cond delay="0"/>
                                          </p:stCondLst>
                                        </p:cTn>
                                        <p:tgtEl>
                                          <p:spTgt spid="33">
                                            <p:txEl>
                                              <p:pRg st="1" end="1"/>
                                            </p:txEl>
                                          </p:spTgt>
                                        </p:tgtEl>
                                        <p:attrNameLst>
                                          <p:attrName>style.visibility</p:attrName>
                                        </p:attrNameLst>
                                      </p:cBhvr>
                                      <p:to>
                                        <p:strVal val="visible"/>
                                      </p:to>
                                    </p:set>
                                    <p:animEffect transition="in" filter="fade">
                                      <p:cBhvr>
                                        <p:cTn id="135" dur="500"/>
                                        <p:tgtEl>
                                          <p:spTgt spid="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uiExpand="1" build="p"/>
      <p:bldP spid="30" grpId="0" build="p"/>
      <p:bldP spid="31" grpId="0" build="p"/>
      <p:bldP spid="32" grpId="0" build="p"/>
      <p:bldP spid="33" grpId="0" build="p"/>
      <p:bldP spid="34" grpId="0" build="p"/>
      <p:bldP spid="35" grpId="0" build="p"/>
      <p:bldP spid="36" grpId="0" build="p"/>
      <p:bldP spid="37" grpId="0" build="p"/>
      <p:bldP spid="38" grpId="0" build="p"/>
      <p:bldP spid="39" grpId="0" build="p"/>
      <p:bldP spid="40" grpId="0" build="p"/>
      <p:bldP spid="41" grpId="0" build="p"/>
      <p:bldP spid="42" grpId="0" build="p"/>
      <p:bldP spid="43" grpId="0" build="p"/>
      <p:bldP spid="44" grpId="0" build="p"/>
      <p:bldP spid="4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707654"/>
            <a:ext cx="2448272" cy="20172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10451" y="1930936"/>
            <a:ext cx="1627369" cy="1569660"/>
          </a:xfrm>
          <a:prstGeom prst="rect">
            <a:avLst/>
          </a:prstGeom>
          <a:noFill/>
        </p:spPr>
        <p:txBody>
          <a:bodyPr wrap="none" rtlCol="0">
            <a:spAutoFit/>
          </a:bodyPr>
          <a:lstStyle/>
          <a:p>
            <a:r>
              <a:rPr lang="en-US" altLang="zh-CN" sz="9600" dirty="0">
                <a:solidFill>
                  <a:schemeClr val="bg1"/>
                </a:solidFill>
                <a:latin typeface="微软雅黑" panose="020B0503020204020204" pitchFamily="34" charset="-122"/>
                <a:ea typeface="微软雅黑" panose="020B0503020204020204" pitchFamily="34" charset="-122"/>
              </a:rPr>
              <a:t>05</a:t>
            </a:r>
            <a:endParaRPr lang="zh-CN" altLang="en-US" sz="9600"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699792" y="2392599"/>
            <a:ext cx="3877985" cy="646331"/>
          </a:xfrm>
          <a:prstGeom prst="rect">
            <a:avLst/>
          </a:prstGeom>
          <a:noFill/>
        </p:spPr>
        <p:txBody>
          <a:bodyPr wrap="none" rtlCol="0">
            <a:spAutoFit/>
          </a:bodyPr>
          <a:lstStyle/>
          <a:p>
            <a:r>
              <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rPr>
              <a:t>明年工作计划目标</a:t>
            </a:r>
          </a:p>
        </p:txBody>
      </p:sp>
      <p:sp>
        <p:nvSpPr>
          <p:cNvPr id="29" name="矩形 28"/>
          <p:cNvSpPr/>
          <p:nvPr/>
        </p:nvSpPr>
        <p:spPr>
          <a:xfrm>
            <a:off x="6731657" y="1707653"/>
            <a:ext cx="2448272" cy="20172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a:off x="5697368" y="1851670"/>
            <a:ext cx="432048" cy="432834"/>
            <a:chOff x="6084168" y="1274820"/>
            <a:chExt cx="432048" cy="432834"/>
          </a:xfrm>
        </p:grpSpPr>
        <p:sp>
          <p:nvSpPr>
            <p:cNvPr id="31"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2"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3" name="组合 32"/>
          <p:cNvGrpSpPr/>
          <p:nvPr/>
        </p:nvGrpSpPr>
        <p:grpSpPr>
          <a:xfrm>
            <a:off x="4401224" y="1852063"/>
            <a:ext cx="432048" cy="432048"/>
            <a:chOff x="4788024" y="1275213"/>
            <a:chExt cx="432048" cy="432048"/>
          </a:xfrm>
        </p:grpSpPr>
        <p:sp>
          <p:nvSpPr>
            <p:cNvPr id="34"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5"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6" name="组合 35"/>
          <p:cNvGrpSpPr/>
          <p:nvPr/>
        </p:nvGrpSpPr>
        <p:grpSpPr>
          <a:xfrm>
            <a:off x="5049296" y="1851670"/>
            <a:ext cx="432833" cy="432834"/>
            <a:chOff x="5436096" y="1274820"/>
            <a:chExt cx="432833" cy="432834"/>
          </a:xfrm>
        </p:grpSpPr>
        <p:sp>
          <p:nvSpPr>
            <p:cNvPr id="37" name="椭圆 3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8"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9" name="组合 38"/>
          <p:cNvGrpSpPr/>
          <p:nvPr/>
        </p:nvGrpSpPr>
        <p:grpSpPr>
          <a:xfrm>
            <a:off x="3105080" y="1851670"/>
            <a:ext cx="432833" cy="432834"/>
            <a:chOff x="3491880" y="1274820"/>
            <a:chExt cx="432833" cy="432834"/>
          </a:xfrm>
        </p:grpSpPr>
        <p:sp>
          <p:nvSpPr>
            <p:cNvPr id="40"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41"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43" name="组合 42"/>
          <p:cNvGrpSpPr/>
          <p:nvPr/>
        </p:nvGrpSpPr>
        <p:grpSpPr>
          <a:xfrm>
            <a:off x="3753152" y="1851670"/>
            <a:ext cx="432833" cy="432834"/>
            <a:chOff x="4139952" y="1274820"/>
            <a:chExt cx="432833" cy="432834"/>
          </a:xfrm>
        </p:grpSpPr>
        <p:sp>
          <p:nvSpPr>
            <p:cNvPr id="51"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52"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anim calcmode="lin" valueType="num">
                                      <p:cBhvr>
                                        <p:cTn id="1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down)">
                                      <p:cBhvr>
                                        <p:cTn id="26" dur="500"/>
                                        <p:tgtEl>
                                          <p:spTgt spid="2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par>
                                <p:cTn id="33" presetID="53" presetClass="entr" presetSubtype="16" fill="hold" nodeType="withEffect">
                                  <p:stCondLst>
                                    <p:cond delay="200"/>
                                  </p:stCondLst>
                                  <p:childTnLst>
                                    <p:set>
                                      <p:cBhvr>
                                        <p:cTn id="34" dur="1" fill="hold">
                                          <p:stCondLst>
                                            <p:cond delay="0"/>
                                          </p:stCondLst>
                                        </p:cTn>
                                        <p:tgtEl>
                                          <p:spTgt spid="43"/>
                                        </p:tgtEl>
                                        <p:attrNameLst>
                                          <p:attrName>style.visibility</p:attrName>
                                        </p:attrNameLst>
                                      </p:cBhvr>
                                      <p:to>
                                        <p:strVal val="visible"/>
                                      </p:to>
                                    </p:set>
                                    <p:anim calcmode="lin" valueType="num">
                                      <p:cBhvr>
                                        <p:cTn id="35" dur="500" fill="hold"/>
                                        <p:tgtEl>
                                          <p:spTgt spid="43"/>
                                        </p:tgtEl>
                                        <p:attrNameLst>
                                          <p:attrName>ppt_w</p:attrName>
                                        </p:attrNameLst>
                                      </p:cBhvr>
                                      <p:tavLst>
                                        <p:tav tm="0">
                                          <p:val>
                                            <p:fltVal val="0"/>
                                          </p:val>
                                        </p:tav>
                                        <p:tav tm="100000">
                                          <p:val>
                                            <p:strVal val="#ppt_w"/>
                                          </p:val>
                                        </p:tav>
                                      </p:tavLst>
                                    </p:anim>
                                    <p:anim calcmode="lin" valueType="num">
                                      <p:cBhvr>
                                        <p:cTn id="36" dur="500" fill="hold"/>
                                        <p:tgtEl>
                                          <p:spTgt spid="43"/>
                                        </p:tgtEl>
                                        <p:attrNameLst>
                                          <p:attrName>ppt_h</p:attrName>
                                        </p:attrNameLst>
                                      </p:cBhvr>
                                      <p:tavLst>
                                        <p:tav tm="0">
                                          <p:val>
                                            <p:fltVal val="0"/>
                                          </p:val>
                                        </p:tav>
                                        <p:tav tm="100000">
                                          <p:val>
                                            <p:strVal val="#ppt_h"/>
                                          </p:val>
                                        </p:tav>
                                      </p:tavLst>
                                    </p:anim>
                                    <p:animEffect transition="in" filter="fade">
                                      <p:cBhvr>
                                        <p:cTn id="37" dur="500"/>
                                        <p:tgtEl>
                                          <p:spTgt spid="43"/>
                                        </p:tgtEl>
                                      </p:cBhvr>
                                    </p:animEffect>
                                  </p:childTnLst>
                                </p:cTn>
                              </p:par>
                              <p:par>
                                <p:cTn id="38" presetID="53" presetClass="entr" presetSubtype="16" fill="hold" nodeType="withEffect">
                                  <p:stCondLst>
                                    <p:cond delay="400"/>
                                  </p:stCondLst>
                                  <p:childTnLst>
                                    <p:set>
                                      <p:cBhvr>
                                        <p:cTn id="39" dur="1" fill="hold">
                                          <p:stCondLst>
                                            <p:cond delay="0"/>
                                          </p:stCondLst>
                                        </p:cTn>
                                        <p:tgtEl>
                                          <p:spTgt spid="33"/>
                                        </p:tgtEl>
                                        <p:attrNameLst>
                                          <p:attrName>style.visibility</p:attrName>
                                        </p:attrNameLst>
                                      </p:cBhvr>
                                      <p:to>
                                        <p:strVal val="visible"/>
                                      </p:to>
                                    </p:set>
                                    <p:anim calcmode="lin" valueType="num">
                                      <p:cBhvr>
                                        <p:cTn id="40" dur="500" fill="hold"/>
                                        <p:tgtEl>
                                          <p:spTgt spid="33"/>
                                        </p:tgtEl>
                                        <p:attrNameLst>
                                          <p:attrName>ppt_w</p:attrName>
                                        </p:attrNameLst>
                                      </p:cBhvr>
                                      <p:tavLst>
                                        <p:tav tm="0">
                                          <p:val>
                                            <p:fltVal val="0"/>
                                          </p:val>
                                        </p:tav>
                                        <p:tav tm="100000">
                                          <p:val>
                                            <p:strVal val="#ppt_w"/>
                                          </p:val>
                                        </p:tav>
                                      </p:tavLst>
                                    </p:anim>
                                    <p:anim calcmode="lin" valueType="num">
                                      <p:cBhvr>
                                        <p:cTn id="41" dur="500" fill="hold"/>
                                        <p:tgtEl>
                                          <p:spTgt spid="33"/>
                                        </p:tgtEl>
                                        <p:attrNameLst>
                                          <p:attrName>ppt_h</p:attrName>
                                        </p:attrNameLst>
                                      </p:cBhvr>
                                      <p:tavLst>
                                        <p:tav tm="0">
                                          <p:val>
                                            <p:fltVal val="0"/>
                                          </p:val>
                                        </p:tav>
                                        <p:tav tm="100000">
                                          <p:val>
                                            <p:strVal val="#ppt_h"/>
                                          </p:val>
                                        </p:tav>
                                      </p:tavLst>
                                    </p:anim>
                                    <p:animEffect transition="in" filter="fade">
                                      <p:cBhvr>
                                        <p:cTn id="42" dur="500"/>
                                        <p:tgtEl>
                                          <p:spTgt spid="33"/>
                                        </p:tgtEl>
                                      </p:cBhvr>
                                    </p:animEffect>
                                  </p:childTnLst>
                                </p:cTn>
                              </p:par>
                              <p:par>
                                <p:cTn id="43" presetID="53" presetClass="entr" presetSubtype="16" fill="hold" nodeType="withEffect">
                                  <p:stCondLst>
                                    <p:cond delay="600"/>
                                  </p:stCondLst>
                                  <p:childTnLst>
                                    <p:set>
                                      <p:cBhvr>
                                        <p:cTn id="44" dur="1" fill="hold">
                                          <p:stCondLst>
                                            <p:cond delay="0"/>
                                          </p:stCondLst>
                                        </p:cTn>
                                        <p:tgtEl>
                                          <p:spTgt spid="36"/>
                                        </p:tgtEl>
                                        <p:attrNameLst>
                                          <p:attrName>style.visibility</p:attrName>
                                        </p:attrNameLst>
                                      </p:cBhvr>
                                      <p:to>
                                        <p:strVal val="visible"/>
                                      </p:to>
                                    </p:set>
                                    <p:anim calcmode="lin" valueType="num">
                                      <p:cBhvr>
                                        <p:cTn id="45" dur="500" fill="hold"/>
                                        <p:tgtEl>
                                          <p:spTgt spid="36"/>
                                        </p:tgtEl>
                                        <p:attrNameLst>
                                          <p:attrName>ppt_w</p:attrName>
                                        </p:attrNameLst>
                                      </p:cBhvr>
                                      <p:tavLst>
                                        <p:tav tm="0">
                                          <p:val>
                                            <p:fltVal val="0"/>
                                          </p:val>
                                        </p:tav>
                                        <p:tav tm="100000">
                                          <p:val>
                                            <p:strVal val="#ppt_w"/>
                                          </p:val>
                                        </p:tav>
                                      </p:tavLst>
                                    </p:anim>
                                    <p:anim calcmode="lin" valueType="num">
                                      <p:cBhvr>
                                        <p:cTn id="46" dur="500" fill="hold"/>
                                        <p:tgtEl>
                                          <p:spTgt spid="36"/>
                                        </p:tgtEl>
                                        <p:attrNameLst>
                                          <p:attrName>ppt_h</p:attrName>
                                        </p:attrNameLst>
                                      </p:cBhvr>
                                      <p:tavLst>
                                        <p:tav tm="0">
                                          <p:val>
                                            <p:fltVal val="0"/>
                                          </p:val>
                                        </p:tav>
                                        <p:tav tm="100000">
                                          <p:val>
                                            <p:strVal val="#ppt_h"/>
                                          </p:val>
                                        </p:tav>
                                      </p:tavLst>
                                    </p:anim>
                                    <p:animEffect transition="in" filter="fade">
                                      <p:cBhvr>
                                        <p:cTn id="47" dur="500"/>
                                        <p:tgtEl>
                                          <p:spTgt spid="36"/>
                                        </p:tgtEl>
                                      </p:cBhvr>
                                    </p:animEffect>
                                  </p:childTnLst>
                                </p:cTn>
                              </p:par>
                              <p:par>
                                <p:cTn id="48" presetID="53" presetClass="entr" presetSubtype="16" fill="hold" nodeType="withEffect">
                                  <p:stCondLst>
                                    <p:cond delay="800"/>
                                  </p:stCondLst>
                                  <p:childTnLst>
                                    <p:set>
                                      <p:cBhvr>
                                        <p:cTn id="49" dur="1" fill="hold">
                                          <p:stCondLst>
                                            <p:cond delay="0"/>
                                          </p:stCondLst>
                                        </p:cTn>
                                        <p:tgtEl>
                                          <p:spTgt spid="30"/>
                                        </p:tgtEl>
                                        <p:attrNameLst>
                                          <p:attrName>style.visibility</p:attrName>
                                        </p:attrNameLst>
                                      </p:cBhvr>
                                      <p:to>
                                        <p:strVal val="visible"/>
                                      </p:to>
                                    </p:set>
                                    <p:anim calcmode="lin" valueType="num">
                                      <p:cBhvr>
                                        <p:cTn id="50" dur="500" fill="hold"/>
                                        <p:tgtEl>
                                          <p:spTgt spid="30"/>
                                        </p:tgtEl>
                                        <p:attrNameLst>
                                          <p:attrName>ppt_w</p:attrName>
                                        </p:attrNameLst>
                                      </p:cBhvr>
                                      <p:tavLst>
                                        <p:tav tm="0">
                                          <p:val>
                                            <p:fltVal val="0"/>
                                          </p:val>
                                        </p:tav>
                                        <p:tav tm="100000">
                                          <p:val>
                                            <p:strVal val="#ppt_w"/>
                                          </p:val>
                                        </p:tav>
                                      </p:tavLst>
                                    </p:anim>
                                    <p:anim calcmode="lin" valueType="num">
                                      <p:cBhvr>
                                        <p:cTn id="51" dur="500" fill="hold"/>
                                        <p:tgtEl>
                                          <p:spTgt spid="30"/>
                                        </p:tgtEl>
                                        <p:attrNameLst>
                                          <p:attrName>ppt_h</p:attrName>
                                        </p:attrNameLst>
                                      </p:cBhvr>
                                      <p:tavLst>
                                        <p:tav tm="0">
                                          <p:val>
                                            <p:fltVal val="0"/>
                                          </p:val>
                                        </p:tav>
                                        <p:tav tm="100000">
                                          <p:val>
                                            <p:strVal val="#ppt_h"/>
                                          </p:val>
                                        </p:tav>
                                      </p:tavLst>
                                    </p:anim>
                                    <p:animEffect transition="in" filter="fade">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2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4" name="组合 32"/>
          <p:cNvGrpSpPr/>
          <p:nvPr/>
        </p:nvGrpSpPr>
        <p:grpSpPr bwMode="auto">
          <a:xfrm>
            <a:off x="-108519" y="2506191"/>
            <a:ext cx="2967608" cy="506412"/>
            <a:chOff x="-1032447" y="0"/>
            <a:chExt cx="2967616" cy="506624"/>
          </a:xfrm>
          <a:solidFill>
            <a:schemeClr val="accent1"/>
          </a:solidFill>
        </p:grpSpPr>
        <p:sp>
          <p:nvSpPr>
            <p:cNvPr id="5" name="圆角矩形 33"/>
            <p:cNvSpPr>
              <a:spLocks noChangeArrowheads="1"/>
            </p:cNvSpPr>
            <p:nvPr/>
          </p:nvSpPr>
          <p:spPr bwMode="auto">
            <a:xfrm>
              <a:off x="-1032447" y="73989"/>
              <a:ext cx="2967616"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 name="等腰三角形 34"/>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7" name="椭圆 35"/>
          <p:cNvSpPr>
            <a:spLocks noChangeArrowheads="1"/>
          </p:cNvSpPr>
          <p:nvPr/>
        </p:nvSpPr>
        <p:spPr bwMode="auto">
          <a:xfrm>
            <a:off x="1360488" y="1191741"/>
            <a:ext cx="1060450" cy="1060450"/>
          </a:xfrm>
          <a:prstGeom prst="ellipse">
            <a:avLst/>
          </a:prstGeom>
          <a:solidFill>
            <a:schemeClr val="accent1"/>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8" name="组合 36"/>
          <p:cNvGrpSpPr/>
          <p:nvPr/>
        </p:nvGrpSpPr>
        <p:grpSpPr bwMode="auto">
          <a:xfrm flipV="1">
            <a:off x="2743200" y="2580803"/>
            <a:ext cx="1935163" cy="506413"/>
            <a:chOff x="0" y="0"/>
            <a:chExt cx="1935168" cy="506624"/>
          </a:xfrm>
          <a:solidFill>
            <a:schemeClr val="accent2"/>
          </a:solidFill>
        </p:grpSpPr>
        <p:sp>
          <p:nvSpPr>
            <p:cNvPr id="9" name="圆角矩形 37"/>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0" name="等腰三角形 38"/>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11" name="椭圆 39"/>
          <p:cNvSpPr>
            <a:spLocks noChangeArrowheads="1"/>
          </p:cNvSpPr>
          <p:nvPr/>
        </p:nvSpPr>
        <p:spPr bwMode="auto">
          <a:xfrm>
            <a:off x="3244850" y="3260253"/>
            <a:ext cx="1060450" cy="1060450"/>
          </a:xfrm>
          <a:prstGeom prst="ellipse">
            <a:avLst/>
          </a:prstGeom>
          <a:solidFill>
            <a:schemeClr val="accent2"/>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nvGrpSpPr>
          <p:cNvPr id="12" name="组合 40"/>
          <p:cNvGrpSpPr/>
          <p:nvPr/>
        </p:nvGrpSpPr>
        <p:grpSpPr bwMode="auto">
          <a:xfrm>
            <a:off x="4565650" y="2506191"/>
            <a:ext cx="1936750" cy="506412"/>
            <a:chOff x="0" y="0"/>
            <a:chExt cx="1935168" cy="506624"/>
          </a:xfrm>
          <a:solidFill>
            <a:schemeClr val="accent1"/>
          </a:solidFill>
        </p:grpSpPr>
        <p:sp>
          <p:nvSpPr>
            <p:cNvPr id="13" name="圆角矩形 41"/>
            <p:cNvSpPr>
              <a:spLocks noChangeArrowheads="1"/>
            </p:cNvSpPr>
            <p:nvPr/>
          </p:nvSpPr>
          <p:spPr bwMode="auto">
            <a:xfrm>
              <a:off x="0" y="73989"/>
              <a:ext cx="1935168"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4" name="等腰三角形 42"/>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15" name="椭圆 43"/>
          <p:cNvSpPr>
            <a:spLocks noChangeArrowheads="1"/>
          </p:cNvSpPr>
          <p:nvPr/>
        </p:nvSpPr>
        <p:spPr bwMode="auto">
          <a:xfrm>
            <a:off x="5003800" y="1191741"/>
            <a:ext cx="1060450" cy="1060450"/>
          </a:xfrm>
          <a:prstGeom prst="ellipse">
            <a:avLst/>
          </a:prstGeom>
          <a:solidFill>
            <a:schemeClr val="accent1"/>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6" name="椭圆 45"/>
          <p:cNvSpPr>
            <a:spLocks noChangeArrowheads="1"/>
          </p:cNvSpPr>
          <p:nvPr/>
        </p:nvSpPr>
        <p:spPr bwMode="auto">
          <a:xfrm>
            <a:off x="6823075" y="3260253"/>
            <a:ext cx="1060450" cy="1060450"/>
          </a:xfrm>
          <a:prstGeom prst="ellipse">
            <a:avLst/>
          </a:prstGeom>
          <a:solidFill>
            <a:schemeClr val="accent2"/>
          </a:solidFill>
          <a:ln>
            <a:noFill/>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7" name="TextBox 46"/>
          <p:cNvSpPr>
            <a:spLocks noChangeArrowheads="1"/>
          </p:cNvSpPr>
          <p:nvPr/>
        </p:nvSpPr>
        <p:spPr bwMode="auto">
          <a:xfrm>
            <a:off x="1192213" y="3606328"/>
            <a:ext cx="1397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8" name="TextBox 47"/>
          <p:cNvSpPr>
            <a:spLocks noChangeArrowheads="1"/>
          </p:cNvSpPr>
          <p:nvPr/>
        </p:nvSpPr>
        <p:spPr bwMode="auto">
          <a:xfrm>
            <a:off x="1293813" y="3314228"/>
            <a:ext cx="11953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19" name="TextBox 50"/>
          <p:cNvSpPr>
            <a:spLocks noChangeArrowheads="1"/>
          </p:cNvSpPr>
          <p:nvPr/>
        </p:nvSpPr>
        <p:spPr bwMode="auto">
          <a:xfrm>
            <a:off x="1293813" y="2704628"/>
            <a:ext cx="11953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sp>
        <p:nvSpPr>
          <p:cNvPr id="20" name="TextBox 51"/>
          <p:cNvSpPr>
            <a:spLocks noChangeArrowheads="1"/>
          </p:cNvSpPr>
          <p:nvPr/>
        </p:nvSpPr>
        <p:spPr bwMode="auto">
          <a:xfrm>
            <a:off x="3113088" y="2704628"/>
            <a:ext cx="11953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sp>
        <p:nvSpPr>
          <p:cNvPr id="21" name="TextBox 52"/>
          <p:cNvSpPr>
            <a:spLocks noChangeArrowheads="1"/>
          </p:cNvSpPr>
          <p:nvPr/>
        </p:nvSpPr>
        <p:spPr bwMode="auto">
          <a:xfrm>
            <a:off x="5016500" y="2704628"/>
            <a:ext cx="11938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grpSp>
        <p:nvGrpSpPr>
          <p:cNvPr id="22" name="组合 53"/>
          <p:cNvGrpSpPr/>
          <p:nvPr/>
        </p:nvGrpSpPr>
        <p:grpSpPr bwMode="auto">
          <a:xfrm flipV="1">
            <a:off x="6384924" y="2580802"/>
            <a:ext cx="2867595" cy="506414"/>
            <a:chOff x="-1" y="0"/>
            <a:chExt cx="2865253" cy="506625"/>
          </a:xfrm>
          <a:solidFill>
            <a:schemeClr val="accent2"/>
          </a:solidFill>
        </p:grpSpPr>
        <p:sp>
          <p:nvSpPr>
            <p:cNvPr id="23" name="圆角矩形 54"/>
            <p:cNvSpPr>
              <a:spLocks noChangeArrowheads="1"/>
            </p:cNvSpPr>
            <p:nvPr/>
          </p:nvSpPr>
          <p:spPr bwMode="auto">
            <a:xfrm>
              <a:off x="-1" y="73990"/>
              <a:ext cx="2865253" cy="432635"/>
            </a:xfrm>
            <a:prstGeom prst="roundRect">
              <a:avLst>
                <a:gd name="adj" fmla="val 16667"/>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4" name="等腰三角形 55"/>
            <p:cNvSpPr>
              <a:spLocks noChangeArrowheads="1"/>
            </p:cNvSpPr>
            <p:nvPr/>
          </p:nvSpPr>
          <p:spPr bwMode="auto">
            <a:xfrm>
              <a:off x="902659" y="0"/>
              <a:ext cx="129852" cy="95220"/>
            </a:xfrm>
            <a:prstGeom prst="triangle">
              <a:avLst>
                <a:gd name="adj" fmla="val 50000"/>
              </a:avLst>
            </a:prstGeom>
            <a:grpFill/>
            <a:ln>
              <a:noFill/>
            </a:ln>
            <a:extLst>
              <a:ext uri="{91240B29-F687-4F45-9708-019B960494DF}">
                <a14:hiddenLine xmlns:a14="http://schemas.microsoft.com/office/drawing/2010/main" w="25400">
                  <a:solidFill>
                    <a:srgbClr val="BABABA"/>
                  </a:solidFill>
                  <a:bevel/>
                </a14:hiddenLine>
              </a:ext>
            </a:extLst>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grpSp>
      <p:sp>
        <p:nvSpPr>
          <p:cNvPr id="25" name="TextBox 56"/>
          <p:cNvSpPr>
            <a:spLocks noChangeArrowheads="1"/>
          </p:cNvSpPr>
          <p:nvPr/>
        </p:nvSpPr>
        <p:spPr bwMode="auto">
          <a:xfrm>
            <a:off x="6689725" y="2704628"/>
            <a:ext cx="11953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输入文本内容</a:t>
            </a:r>
          </a:p>
        </p:txBody>
      </p:sp>
      <p:sp>
        <p:nvSpPr>
          <p:cNvPr id="26" name="TextBox 57"/>
          <p:cNvSpPr>
            <a:spLocks noChangeArrowheads="1"/>
          </p:cNvSpPr>
          <p:nvPr/>
        </p:nvSpPr>
        <p:spPr bwMode="auto">
          <a:xfrm>
            <a:off x="3076575" y="1382241"/>
            <a:ext cx="1397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 name="TextBox 58"/>
          <p:cNvSpPr>
            <a:spLocks noChangeArrowheads="1"/>
          </p:cNvSpPr>
          <p:nvPr/>
        </p:nvSpPr>
        <p:spPr bwMode="auto">
          <a:xfrm>
            <a:off x="3178175" y="1088553"/>
            <a:ext cx="1193800"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28" name="TextBox 59"/>
          <p:cNvSpPr>
            <a:spLocks noChangeArrowheads="1"/>
          </p:cNvSpPr>
          <p:nvPr/>
        </p:nvSpPr>
        <p:spPr bwMode="auto">
          <a:xfrm>
            <a:off x="4835525" y="3619028"/>
            <a:ext cx="13970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 name="TextBox 62"/>
          <p:cNvSpPr>
            <a:spLocks noChangeArrowheads="1"/>
          </p:cNvSpPr>
          <p:nvPr/>
        </p:nvSpPr>
        <p:spPr bwMode="auto">
          <a:xfrm>
            <a:off x="4935538" y="3325341"/>
            <a:ext cx="1195387" cy="18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30" name="TextBox 63"/>
          <p:cNvSpPr>
            <a:spLocks noChangeArrowheads="1"/>
          </p:cNvSpPr>
          <p:nvPr/>
        </p:nvSpPr>
        <p:spPr bwMode="auto">
          <a:xfrm>
            <a:off x="6589713" y="1382241"/>
            <a:ext cx="1397000"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just">
              <a:lnSpc>
                <a:spcPts val="1400"/>
              </a:lnSpc>
            </a:pP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详写内容</a:t>
            </a:r>
            <a:r>
              <a:rPr lang="en-US" altLang="zh-CN"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点击输入本栏的具体文字，简明扼要的说明分项内容，此为概念图解，请根据您的具体内容酌情修改</a:t>
            </a:r>
            <a:endParaRPr lang="en-US" altLang="zh-CN" sz="100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TextBox 66"/>
          <p:cNvSpPr>
            <a:spLocks noChangeArrowheads="1"/>
          </p:cNvSpPr>
          <p:nvPr/>
        </p:nvSpPr>
        <p:spPr bwMode="auto">
          <a:xfrm>
            <a:off x="6689725" y="1088553"/>
            <a:ext cx="1195388" cy="1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p:txBody>
      </p:sp>
      <p:sp>
        <p:nvSpPr>
          <p:cNvPr id="32" name="TextBox 67"/>
          <p:cNvSpPr>
            <a:spLocks noChangeArrowheads="1"/>
          </p:cNvSpPr>
          <p:nvPr/>
        </p:nvSpPr>
        <p:spPr bwMode="auto">
          <a:xfrm>
            <a:off x="1609725" y="1475903"/>
            <a:ext cx="5619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33" name="TextBox 68"/>
          <p:cNvSpPr>
            <a:spLocks noChangeArrowheads="1"/>
          </p:cNvSpPr>
          <p:nvPr/>
        </p:nvSpPr>
        <p:spPr bwMode="auto">
          <a:xfrm>
            <a:off x="5253038" y="1475903"/>
            <a:ext cx="5603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34" name="TextBox 70"/>
          <p:cNvSpPr>
            <a:spLocks noChangeArrowheads="1"/>
          </p:cNvSpPr>
          <p:nvPr/>
        </p:nvSpPr>
        <p:spPr bwMode="auto">
          <a:xfrm>
            <a:off x="3494088" y="3544416"/>
            <a:ext cx="5619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
        <p:nvSpPr>
          <p:cNvPr id="35" name="TextBox 72"/>
          <p:cNvSpPr>
            <a:spLocks noChangeArrowheads="1"/>
          </p:cNvSpPr>
          <p:nvPr/>
        </p:nvSpPr>
        <p:spPr bwMode="auto">
          <a:xfrm>
            <a:off x="7072313" y="3544416"/>
            <a:ext cx="5619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添加标题</a:t>
            </a: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85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300" fill="hold"/>
                                        <p:tgtEl>
                                          <p:spTgt spid="19"/>
                                        </p:tgtEl>
                                        <p:attrNameLst>
                                          <p:attrName>ppt_w</p:attrName>
                                        </p:attrNameLst>
                                      </p:cBhvr>
                                      <p:tavLst>
                                        <p:tav tm="0">
                                          <p:val>
                                            <p:fltVal val="0"/>
                                          </p:val>
                                        </p:tav>
                                        <p:tav tm="100000">
                                          <p:val>
                                            <p:strVal val="#ppt_w"/>
                                          </p:val>
                                        </p:tav>
                                      </p:tavLst>
                                    </p:anim>
                                    <p:anim calcmode="lin" valueType="num">
                                      <p:cBhvr>
                                        <p:cTn id="16" dur="300" fill="hold"/>
                                        <p:tgtEl>
                                          <p:spTgt spid="19"/>
                                        </p:tgtEl>
                                        <p:attrNameLst>
                                          <p:attrName>ppt_h</p:attrName>
                                        </p:attrNameLst>
                                      </p:cBhvr>
                                      <p:tavLst>
                                        <p:tav tm="0">
                                          <p:val>
                                            <p:fltVal val="0"/>
                                          </p:val>
                                        </p:tav>
                                        <p:tav tm="100000">
                                          <p:val>
                                            <p:strVal val="#ppt_h"/>
                                          </p:val>
                                        </p:tav>
                                      </p:tavLst>
                                    </p:anim>
                                    <p:animEffect>
                                      <p:cBhvr>
                                        <p:cTn id="17" dur="300"/>
                                        <p:tgtEl>
                                          <p:spTgt spid="19"/>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300" fill="hold"/>
                                        <p:tgtEl>
                                          <p:spTgt spid="4"/>
                                        </p:tgtEl>
                                        <p:attrNameLst>
                                          <p:attrName>ppt_w</p:attrName>
                                        </p:attrNameLst>
                                      </p:cBhvr>
                                      <p:tavLst>
                                        <p:tav tm="0">
                                          <p:val>
                                            <p:fltVal val="0"/>
                                          </p:val>
                                        </p:tav>
                                        <p:tav tm="100000">
                                          <p:val>
                                            <p:strVal val="#ppt_w"/>
                                          </p:val>
                                        </p:tav>
                                      </p:tavLst>
                                    </p:anim>
                                    <p:anim calcmode="lin" valueType="num">
                                      <p:cBhvr>
                                        <p:cTn id="21" dur="300" fill="hold"/>
                                        <p:tgtEl>
                                          <p:spTgt spid="4"/>
                                        </p:tgtEl>
                                        <p:attrNameLst>
                                          <p:attrName>ppt_h</p:attrName>
                                        </p:attrNameLst>
                                      </p:cBhvr>
                                      <p:tavLst>
                                        <p:tav tm="0">
                                          <p:val>
                                            <p:fltVal val="0"/>
                                          </p:val>
                                        </p:tav>
                                        <p:tav tm="100000">
                                          <p:val>
                                            <p:strVal val="#ppt_h"/>
                                          </p:val>
                                        </p:tav>
                                      </p:tavLst>
                                    </p:anim>
                                    <p:animEffect>
                                      <p:cBhvr>
                                        <p:cTn id="22" dur="300"/>
                                        <p:tgtEl>
                                          <p:spTgt spid="4"/>
                                        </p:tgtEl>
                                      </p:cBhvr>
                                    </p:animEffect>
                                  </p:childTnLst>
                                </p:cTn>
                              </p:par>
                            </p:childTnLst>
                          </p:cTn>
                        </p:par>
                        <p:par>
                          <p:cTn id="23" fill="hold">
                            <p:stCondLst>
                              <p:cond delay="13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p:cBhvr>
                                        <p:cTn id="26" dur="600"/>
                                        <p:tgtEl>
                                          <p:spTgt spid="18"/>
                                        </p:tgtEl>
                                      </p:cBhvr>
                                    </p:animEffect>
                                    <p:anim calcmode="lin" valueType="num">
                                      <p:cBhvr>
                                        <p:cTn id="27" dur="600" fill="hold"/>
                                        <p:tgtEl>
                                          <p:spTgt spid="18"/>
                                        </p:tgtEl>
                                        <p:attrNameLst>
                                          <p:attrName>ppt_x</p:attrName>
                                        </p:attrNameLst>
                                      </p:cBhvr>
                                      <p:tavLst>
                                        <p:tav tm="0">
                                          <p:val>
                                            <p:strVal val="#ppt_x"/>
                                          </p:val>
                                        </p:tav>
                                        <p:tav tm="100000">
                                          <p:val>
                                            <p:strVal val="#ppt_x"/>
                                          </p:val>
                                        </p:tav>
                                      </p:tavLst>
                                    </p:anim>
                                    <p:anim calcmode="lin" valueType="num">
                                      <p:cBhvr>
                                        <p:cTn id="28" dur="600" fill="hold"/>
                                        <p:tgtEl>
                                          <p:spTgt spid="18"/>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p:cBhvr>
                                        <p:cTn id="31" dur="600"/>
                                        <p:tgtEl>
                                          <p:spTgt spid="17"/>
                                        </p:tgtEl>
                                      </p:cBhvr>
                                    </p:animEffect>
                                    <p:anim calcmode="lin" valueType="num">
                                      <p:cBhvr>
                                        <p:cTn id="32" dur="600" fill="hold"/>
                                        <p:tgtEl>
                                          <p:spTgt spid="17"/>
                                        </p:tgtEl>
                                        <p:attrNameLst>
                                          <p:attrName>ppt_x</p:attrName>
                                        </p:attrNameLst>
                                      </p:cBhvr>
                                      <p:tavLst>
                                        <p:tav tm="0">
                                          <p:val>
                                            <p:strVal val="#ppt_x"/>
                                          </p:val>
                                        </p:tav>
                                        <p:tav tm="100000">
                                          <p:val>
                                            <p:strVal val="#ppt_x"/>
                                          </p:val>
                                        </p:tav>
                                      </p:tavLst>
                                    </p:anim>
                                    <p:anim calcmode="lin" valueType="num">
                                      <p:cBhvr>
                                        <p:cTn id="33" dur="600" fill="hold"/>
                                        <p:tgtEl>
                                          <p:spTgt spid="17"/>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p:cBhvr>
                                        <p:cTn id="36" dur="600"/>
                                        <p:tgtEl>
                                          <p:spTgt spid="7"/>
                                        </p:tgtEl>
                                      </p:cBhvr>
                                    </p:animEffect>
                                    <p:anim calcmode="lin" valueType="num">
                                      <p:cBhvr>
                                        <p:cTn id="37" dur="600" fill="hold"/>
                                        <p:tgtEl>
                                          <p:spTgt spid="7"/>
                                        </p:tgtEl>
                                        <p:attrNameLst>
                                          <p:attrName>ppt_x</p:attrName>
                                        </p:attrNameLst>
                                      </p:cBhvr>
                                      <p:tavLst>
                                        <p:tav tm="0">
                                          <p:val>
                                            <p:strVal val="#ppt_x"/>
                                          </p:val>
                                        </p:tav>
                                        <p:tav tm="100000">
                                          <p:val>
                                            <p:strVal val="#ppt_x"/>
                                          </p:val>
                                        </p:tav>
                                      </p:tavLst>
                                    </p:anim>
                                    <p:anim calcmode="lin" valueType="num">
                                      <p:cBhvr>
                                        <p:cTn id="38" dur="600" fill="hold"/>
                                        <p:tgtEl>
                                          <p:spTgt spid="7"/>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p:cBhvr>
                                        <p:cTn id="41" dur="600"/>
                                        <p:tgtEl>
                                          <p:spTgt spid="32"/>
                                        </p:tgtEl>
                                      </p:cBhvr>
                                    </p:animEffect>
                                    <p:anim calcmode="lin" valueType="num">
                                      <p:cBhvr>
                                        <p:cTn id="42" dur="600" fill="hold"/>
                                        <p:tgtEl>
                                          <p:spTgt spid="32"/>
                                        </p:tgtEl>
                                        <p:attrNameLst>
                                          <p:attrName>ppt_x</p:attrName>
                                        </p:attrNameLst>
                                      </p:cBhvr>
                                      <p:tavLst>
                                        <p:tav tm="0">
                                          <p:val>
                                            <p:strVal val="#ppt_x"/>
                                          </p:val>
                                        </p:tav>
                                        <p:tav tm="100000">
                                          <p:val>
                                            <p:strVal val="#ppt_x"/>
                                          </p:val>
                                        </p:tav>
                                      </p:tavLst>
                                    </p:anim>
                                    <p:anim calcmode="lin" valueType="num">
                                      <p:cBhvr>
                                        <p:cTn id="43" dur="600" fill="hold"/>
                                        <p:tgtEl>
                                          <p:spTgt spid="32"/>
                                        </p:tgtEl>
                                        <p:attrNameLst>
                                          <p:attrName>ppt_y</p:attrName>
                                        </p:attrNameLst>
                                      </p:cBhvr>
                                      <p:tavLst>
                                        <p:tav tm="0">
                                          <p:val>
                                            <p:strVal val="#ppt_y-.1"/>
                                          </p:val>
                                        </p:tav>
                                        <p:tav tm="100000">
                                          <p:val>
                                            <p:strVal val="#ppt_y"/>
                                          </p:val>
                                        </p:tav>
                                      </p:tavLst>
                                    </p:anim>
                                  </p:childTnLst>
                                </p:cTn>
                              </p:par>
                            </p:childTnLst>
                          </p:cTn>
                        </p:par>
                        <p:par>
                          <p:cTn id="44" fill="hold">
                            <p:stCondLst>
                              <p:cond delay="235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300" fill="hold"/>
                                        <p:tgtEl>
                                          <p:spTgt spid="20"/>
                                        </p:tgtEl>
                                        <p:attrNameLst>
                                          <p:attrName>ppt_w</p:attrName>
                                        </p:attrNameLst>
                                      </p:cBhvr>
                                      <p:tavLst>
                                        <p:tav tm="0">
                                          <p:val>
                                            <p:fltVal val="0"/>
                                          </p:val>
                                        </p:tav>
                                        <p:tav tm="100000">
                                          <p:val>
                                            <p:strVal val="#ppt_w"/>
                                          </p:val>
                                        </p:tav>
                                      </p:tavLst>
                                    </p:anim>
                                    <p:anim calcmode="lin" valueType="num">
                                      <p:cBhvr>
                                        <p:cTn id="48" dur="300" fill="hold"/>
                                        <p:tgtEl>
                                          <p:spTgt spid="20"/>
                                        </p:tgtEl>
                                        <p:attrNameLst>
                                          <p:attrName>ppt_h</p:attrName>
                                        </p:attrNameLst>
                                      </p:cBhvr>
                                      <p:tavLst>
                                        <p:tav tm="0">
                                          <p:val>
                                            <p:fltVal val="0"/>
                                          </p:val>
                                        </p:tav>
                                        <p:tav tm="100000">
                                          <p:val>
                                            <p:strVal val="#ppt_h"/>
                                          </p:val>
                                        </p:tav>
                                      </p:tavLst>
                                    </p:anim>
                                    <p:animEffect>
                                      <p:cBhvr>
                                        <p:cTn id="49" dur="300"/>
                                        <p:tgtEl>
                                          <p:spTgt spid="20"/>
                                        </p:tgtEl>
                                      </p:cBhvr>
                                    </p:animEffect>
                                  </p:childTnLst>
                                </p:cTn>
                              </p:par>
                              <p:par>
                                <p:cTn id="50" presetID="10" presetClass="entr" presetSubtype="0" fill="hold" nodeType="with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300" fill="hold"/>
                                        <p:tgtEl>
                                          <p:spTgt spid="8"/>
                                        </p:tgtEl>
                                        <p:attrNameLst>
                                          <p:attrName>ppt_w</p:attrName>
                                        </p:attrNameLst>
                                      </p:cBhvr>
                                      <p:tavLst>
                                        <p:tav tm="0">
                                          <p:val>
                                            <p:fltVal val="0"/>
                                          </p:val>
                                        </p:tav>
                                        <p:tav tm="100000">
                                          <p:val>
                                            <p:strVal val="#ppt_w"/>
                                          </p:val>
                                        </p:tav>
                                      </p:tavLst>
                                    </p:anim>
                                    <p:anim calcmode="lin" valueType="num">
                                      <p:cBhvr>
                                        <p:cTn id="53" dur="300" fill="hold"/>
                                        <p:tgtEl>
                                          <p:spTgt spid="8"/>
                                        </p:tgtEl>
                                        <p:attrNameLst>
                                          <p:attrName>ppt_h</p:attrName>
                                        </p:attrNameLst>
                                      </p:cBhvr>
                                      <p:tavLst>
                                        <p:tav tm="0">
                                          <p:val>
                                            <p:fltVal val="0"/>
                                          </p:val>
                                        </p:tav>
                                        <p:tav tm="100000">
                                          <p:val>
                                            <p:strVal val="#ppt_h"/>
                                          </p:val>
                                        </p:tav>
                                      </p:tavLst>
                                    </p:anim>
                                    <p:animEffect>
                                      <p:cBhvr>
                                        <p:cTn id="54" dur="300"/>
                                        <p:tgtEl>
                                          <p:spTgt spid="8"/>
                                        </p:tgtEl>
                                      </p:cBhvr>
                                    </p:animEffect>
                                  </p:childTnLst>
                                </p:cTn>
                              </p:par>
                            </p:childTnLst>
                          </p:cTn>
                        </p:par>
                        <p:par>
                          <p:cTn id="55" fill="hold">
                            <p:stCondLst>
                              <p:cond delay="2850"/>
                            </p:stCondLst>
                            <p:childTnLst>
                              <p:par>
                                <p:cTn id="56" presetID="47" presetClass="entr" presetSubtype="0" fill="hold" grpId="0" nodeType="afterEffect">
                                  <p:stCondLst>
                                    <p:cond delay="0"/>
                                  </p:stCondLst>
                                  <p:childTnLst>
                                    <p:set>
                                      <p:cBhvr>
                                        <p:cTn id="57" dur="1" fill="hold">
                                          <p:stCondLst>
                                            <p:cond delay="0"/>
                                          </p:stCondLst>
                                        </p:cTn>
                                        <p:tgtEl>
                                          <p:spTgt spid="27"/>
                                        </p:tgtEl>
                                        <p:attrNameLst>
                                          <p:attrName>style.visibility</p:attrName>
                                        </p:attrNameLst>
                                      </p:cBhvr>
                                      <p:to>
                                        <p:strVal val="visible"/>
                                      </p:to>
                                    </p:set>
                                    <p:animEffect>
                                      <p:cBhvr>
                                        <p:cTn id="58" dur="600"/>
                                        <p:tgtEl>
                                          <p:spTgt spid="27"/>
                                        </p:tgtEl>
                                      </p:cBhvr>
                                    </p:animEffect>
                                    <p:anim calcmode="lin" valueType="num">
                                      <p:cBhvr>
                                        <p:cTn id="59" dur="600" fill="hold"/>
                                        <p:tgtEl>
                                          <p:spTgt spid="27"/>
                                        </p:tgtEl>
                                        <p:attrNameLst>
                                          <p:attrName>ppt_x</p:attrName>
                                        </p:attrNameLst>
                                      </p:cBhvr>
                                      <p:tavLst>
                                        <p:tav tm="0">
                                          <p:val>
                                            <p:strVal val="#ppt_x"/>
                                          </p:val>
                                        </p:tav>
                                        <p:tav tm="100000">
                                          <p:val>
                                            <p:strVal val="#ppt_x"/>
                                          </p:val>
                                        </p:tav>
                                      </p:tavLst>
                                    </p:anim>
                                    <p:anim calcmode="lin" valueType="num">
                                      <p:cBhvr>
                                        <p:cTn id="60" dur="600" fill="hold"/>
                                        <p:tgtEl>
                                          <p:spTgt spid="27"/>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p:cBhvr>
                                        <p:cTn id="63" dur="600"/>
                                        <p:tgtEl>
                                          <p:spTgt spid="26"/>
                                        </p:tgtEl>
                                      </p:cBhvr>
                                    </p:animEffect>
                                    <p:anim calcmode="lin" valueType="num">
                                      <p:cBhvr>
                                        <p:cTn id="64" dur="600" fill="hold"/>
                                        <p:tgtEl>
                                          <p:spTgt spid="26"/>
                                        </p:tgtEl>
                                        <p:attrNameLst>
                                          <p:attrName>ppt_x</p:attrName>
                                        </p:attrNameLst>
                                      </p:cBhvr>
                                      <p:tavLst>
                                        <p:tav tm="0">
                                          <p:val>
                                            <p:strVal val="#ppt_x"/>
                                          </p:val>
                                        </p:tav>
                                        <p:tav tm="100000">
                                          <p:val>
                                            <p:strVal val="#ppt_x"/>
                                          </p:val>
                                        </p:tav>
                                      </p:tavLst>
                                    </p:anim>
                                    <p:anim calcmode="lin" valueType="num">
                                      <p:cBhvr>
                                        <p:cTn id="65" dur="600" fill="hold"/>
                                        <p:tgtEl>
                                          <p:spTgt spid="2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1"/>
                                        </p:tgtEl>
                                        <p:attrNameLst>
                                          <p:attrName>style.visibility</p:attrName>
                                        </p:attrNameLst>
                                      </p:cBhvr>
                                      <p:to>
                                        <p:strVal val="visible"/>
                                      </p:to>
                                    </p:set>
                                    <p:animEffect>
                                      <p:cBhvr>
                                        <p:cTn id="68" dur="600"/>
                                        <p:tgtEl>
                                          <p:spTgt spid="11"/>
                                        </p:tgtEl>
                                      </p:cBhvr>
                                    </p:animEffect>
                                    <p:anim calcmode="lin" valueType="num">
                                      <p:cBhvr>
                                        <p:cTn id="69" dur="600" fill="hold"/>
                                        <p:tgtEl>
                                          <p:spTgt spid="11"/>
                                        </p:tgtEl>
                                        <p:attrNameLst>
                                          <p:attrName>ppt_x</p:attrName>
                                        </p:attrNameLst>
                                      </p:cBhvr>
                                      <p:tavLst>
                                        <p:tav tm="0">
                                          <p:val>
                                            <p:strVal val="#ppt_x"/>
                                          </p:val>
                                        </p:tav>
                                        <p:tav tm="100000">
                                          <p:val>
                                            <p:strVal val="#ppt_x"/>
                                          </p:val>
                                        </p:tav>
                                      </p:tavLst>
                                    </p:anim>
                                    <p:anim calcmode="lin" valueType="num">
                                      <p:cBhvr>
                                        <p:cTn id="70" dur="600" fill="hold"/>
                                        <p:tgtEl>
                                          <p:spTgt spid="11"/>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Effect>
                                      <p:cBhvr>
                                        <p:cTn id="73" dur="600"/>
                                        <p:tgtEl>
                                          <p:spTgt spid="34"/>
                                        </p:tgtEl>
                                      </p:cBhvr>
                                    </p:animEffect>
                                    <p:anim calcmode="lin" valueType="num">
                                      <p:cBhvr>
                                        <p:cTn id="74" dur="600" fill="hold"/>
                                        <p:tgtEl>
                                          <p:spTgt spid="34"/>
                                        </p:tgtEl>
                                        <p:attrNameLst>
                                          <p:attrName>ppt_x</p:attrName>
                                        </p:attrNameLst>
                                      </p:cBhvr>
                                      <p:tavLst>
                                        <p:tav tm="0">
                                          <p:val>
                                            <p:strVal val="#ppt_x"/>
                                          </p:val>
                                        </p:tav>
                                        <p:tav tm="100000">
                                          <p:val>
                                            <p:strVal val="#ppt_x"/>
                                          </p:val>
                                        </p:tav>
                                      </p:tavLst>
                                    </p:anim>
                                    <p:anim calcmode="lin" valueType="num">
                                      <p:cBhvr>
                                        <p:cTn id="75" dur="6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3850"/>
                            </p:stCondLst>
                            <p:childTnLst>
                              <p:par>
                                <p:cTn id="77" presetID="10" presetClass="entr" presetSubtype="0" fill="hold" grpId="0" nodeType="after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p:cTn id="79" dur="300" fill="hold"/>
                                        <p:tgtEl>
                                          <p:spTgt spid="21"/>
                                        </p:tgtEl>
                                        <p:attrNameLst>
                                          <p:attrName>ppt_w</p:attrName>
                                        </p:attrNameLst>
                                      </p:cBhvr>
                                      <p:tavLst>
                                        <p:tav tm="0">
                                          <p:val>
                                            <p:fltVal val="0"/>
                                          </p:val>
                                        </p:tav>
                                        <p:tav tm="100000">
                                          <p:val>
                                            <p:strVal val="#ppt_w"/>
                                          </p:val>
                                        </p:tav>
                                      </p:tavLst>
                                    </p:anim>
                                    <p:anim calcmode="lin" valueType="num">
                                      <p:cBhvr>
                                        <p:cTn id="80" dur="300" fill="hold"/>
                                        <p:tgtEl>
                                          <p:spTgt spid="21"/>
                                        </p:tgtEl>
                                        <p:attrNameLst>
                                          <p:attrName>ppt_h</p:attrName>
                                        </p:attrNameLst>
                                      </p:cBhvr>
                                      <p:tavLst>
                                        <p:tav tm="0">
                                          <p:val>
                                            <p:fltVal val="0"/>
                                          </p:val>
                                        </p:tav>
                                        <p:tav tm="100000">
                                          <p:val>
                                            <p:strVal val="#ppt_h"/>
                                          </p:val>
                                        </p:tav>
                                      </p:tavLst>
                                    </p:anim>
                                    <p:animEffect>
                                      <p:cBhvr>
                                        <p:cTn id="81" dur="300"/>
                                        <p:tgtEl>
                                          <p:spTgt spid="21"/>
                                        </p:tgtEl>
                                      </p:cBhvr>
                                    </p:animEffect>
                                  </p:childTnLst>
                                </p:cTn>
                              </p:par>
                              <p:par>
                                <p:cTn id="82" presetID="10" presetClass="entr" presetSubtype="0" fill="hold" nodeType="withEffect">
                                  <p:stCondLst>
                                    <p:cond delay="0"/>
                                  </p:stCondLst>
                                  <p:childTnLst>
                                    <p:set>
                                      <p:cBhvr>
                                        <p:cTn id="83" dur="1" fill="hold">
                                          <p:stCondLst>
                                            <p:cond delay="0"/>
                                          </p:stCondLst>
                                        </p:cTn>
                                        <p:tgtEl>
                                          <p:spTgt spid="12"/>
                                        </p:tgtEl>
                                        <p:attrNameLst>
                                          <p:attrName>style.visibility</p:attrName>
                                        </p:attrNameLst>
                                      </p:cBhvr>
                                      <p:to>
                                        <p:strVal val="visible"/>
                                      </p:to>
                                    </p:set>
                                    <p:anim calcmode="lin" valueType="num">
                                      <p:cBhvr>
                                        <p:cTn id="84" dur="300" fill="hold"/>
                                        <p:tgtEl>
                                          <p:spTgt spid="12"/>
                                        </p:tgtEl>
                                        <p:attrNameLst>
                                          <p:attrName>ppt_w</p:attrName>
                                        </p:attrNameLst>
                                      </p:cBhvr>
                                      <p:tavLst>
                                        <p:tav tm="0">
                                          <p:val>
                                            <p:fltVal val="0"/>
                                          </p:val>
                                        </p:tav>
                                        <p:tav tm="100000">
                                          <p:val>
                                            <p:strVal val="#ppt_w"/>
                                          </p:val>
                                        </p:tav>
                                      </p:tavLst>
                                    </p:anim>
                                    <p:anim calcmode="lin" valueType="num">
                                      <p:cBhvr>
                                        <p:cTn id="85" dur="300" fill="hold"/>
                                        <p:tgtEl>
                                          <p:spTgt spid="12"/>
                                        </p:tgtEl>
                                        <p:attrNameLst>
                                          <p:attrName>ppt_h</p:attrName>
                                        </p:attrNameLst>
                                      </p:cBhvr>
                                      <p:tavLst>
                                        <p:tav tm="0">
                                          <p:val>
                                            <p:fltVal val="0"/>
                                          </p:val>
                                        </p:tav>
                                        <p:tav tm="100000">
                                          <p:val>
                                            <p:strVal val="#ppt_h"/>
                                          </p:val>
                                        </p:tav>
                                      </p:tavLst>
                                    </p:anim>
                                    <p:animEffect>
                                      <p:cBhvr>
                                        <p:cTn id="86" dur="300"/>
                                        <p:tgtEl>
                                          <p:spTgt spid="12"/>
                                        </p:tgtEl>
                                      </p:cBhvr>
                                    </p:animEffect>
                                  </p:childTnLst>
                                </p:cTn>
                              </p:par>
                            </p:childTnLst>
                          </p:cTn>
                        </p:par>
                        <p:par>
                          <p:cTn id="87" fill="hold">
                            <p:stCondLst>
                              <p:cond delay="4350"/>
                            </p:stCondLst>
                            <p:childTnLst>
                              <p:par>
                                <p:cTn id="88" presetID="42" presetClass="entr" presetSubtype="0" fill="hold" grpId="0" nodeType="afterEffect">
                                  <p:stCondLst>
                                    <p:cond delay="0"/>
                                  </p:stCondLst>
                                  <p:childTnLst>
                                    <p:set>
                                      <p:cBhvr>
                                        <p:cTn id="89" dur="1" fill="hold">
                                          <p:stCondLst>
                                            <p:cond delay="0"/>
                                          </p:stCondLst>
                                        </p:cTn>
                                        <p:tgtEl>
                                          <p:spTgt spid="29"/>
                                        </p:tgtEl>
                                        <p:attrNameLst>
                                          <p:attrName>style.visibility</p:attrName>
                                        </p:attrNameLst>
                                      </p:cBhvr>
                                      <p:to>
                                        <p:strVal val="visible"/>
                                      </p:to>
                                    </p:set>
                                    <p:animEffect>
                                      <p:cBhvr>
                                        <p:cTn id="90" dur="600"/>
                                        <p:tgtEl>
                                          <p:spTgt spid="29"/>
                                        </p:tgtEl>
                                      </p:cBhvr>
                                    </p:animEffect>
                                    <p:anim calcmode="lin" valueType="num">
                                      <p:cBhvr>
                                        <p:cTn id="91" dur="600" fill="hold"/>
                                        <p:tgtEl>
                                          <p:spTgt spid="29"/>
                                        </p:tgtEl>
                                        <p:attrNameLst>
                                          <p:attrName>ppt_x</p:attrName>
                                        </p:attrNameLst>
                                      </p:cBhvr>
                                      <p:tavLst>
                                        <p:tav tm="0">
                                          <p:val>
                                            <p:strVal val="#ppt_x"/>
                                          </p:val>
                                        </p:tav>
                                        <p:tav tm="100000">
                                          <p:val>
                                            <p:strVal val="#ppt_x"/>
                                          </p:val>
                                        </p:tav>
                                      </p:tavLst>
                                    </p:anim>
                                    <p:anim calcmode="lin" valueType="num">
                                      <p:cBhvr>
                                        <p:cTn id="92" dur="600" fill="hold"/>
                                        <p:tgtEl>
                                          <p:spTgt spid="29"/>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28"/>
                                        </p:tgtEl>
                                        <p:attrNameLst>
                                          <p:attrName>style.visibility</p:attrName>
                                        </p:attrNameLst>
                                      </p:cBhvr>
                                      <p:to>
                                        <p:strVal val="visible"/>
                                      </p:to>
                                    </p:set>
                                    <p:animEffect>
                                      <p:cBhvr>
                                        <p:cTn id="95" dur="600"/>
                                        <p:tgtEl>
                                          <p:spTgt spid="28"/>
                                        </p:tgtEl>
                                      </p:cBhvr>
                                    </p:animEffect>
                                    <p:anim calcmode="lin" valueType="num">
                                      <p:cBhvr>
                                        <p:cTn id="96" dur="600" fill="hold"/>
                                        <p:tgtEl>
                                          <p:spTgt spid="28"/>
                                        </p:tgtEl>
                                        <p:attrNameLst>
                                          <p:attrName>ppt_x</p:attrName>
                                        </p:attrNameLst>
                                      </p:cBhvr>
                                      <p:tavLst>
                                        <p:tav tm="0">
                                          <p:val>
                                            <p:strVal val="#ppt_x"/>
                                          </p:val>
                                        </p:tav>
                                        <p:tav tm="100000">
                                          <p:val>
                                            <p:strVal val="#ppt_x"/>
                                          </p:val>
                                        </p:tav>
                                      </p:tavLst>
                                    </p:anim>
                                    <p:anim calcmode="lin" valueType="num">
                                      <p:cBhvr>
                                        <p:cTn id="97" dur="600" fill="hold"/>
                                        <p:tgtEl>
                                          <p:spTgt spid="28"/>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15"/>
                                        </p:tgtEl>
                                        <p:attrNameLst>
                                          <p:attrName>style.visibility</p:attrName>
                                        </p:attrNameLst>
                                      </p:cBhvr>
                                      <p:to>
                                        <p:strVal val="visible"/>
                                      </p:to>
                                    </p:set>
                                    <p:animEffect>
                                      <p:cBhvr>
                                        <p:cTn id="100" dur="600"/>
                                        <p:tgtEl>
                                          <p:spTgt spid="15"/>
                                        </p:tgtEl>
                                      </p:cBhvr>
                                    </p:animEffect>
                                    <p:anim calcmode="lin" valueType="num">
                                      <p:cBhvr>
                                        <p:cTn id="101" dur="600" fill="hold"/>
                                        <p:tgtEl>
                                          <p:spTgt spid="15"/>
                                        </p:tgtEl>
                                        <p:attrNameLst>
                                          <p:attrName>ppt_x</p:attrName>
                                        </p:attrNameLst>
                                      </p:cBhvr>
                                      <p:tavLst>
                                        <p:tav tm="0">
                                          <p:val>
                                            <p:strVal val="#ppt_x"/>
                                          </p:val>
                                        </p:tav>
                                        <p:tav tm="100000">
                                          <p:val>
                                            <p:strVal val="#ppt_x"/>
                                          </p:val>
                                        </p:tav>
                                      </p:tavLst>
                                    </p:anim>
                                    <p:anim calcmode="lin" valueType="num">
                                      <p:cBhvr>
                                        <p:cTn id="102" dur="600" fill="hold"/>
                                        <p:tgtEl>
                                          <p:spTgt spid="15"/>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p:cBhvr>
                                        <p:cTn id="105" dur="600"/>
                                        <p:tgtEl>
                                          <p:spTgt spid="33"/>
                                        </p:tgtEl>
                                      </p:cBhvr>
                                    </p:animEffect>
                                    <p:anim calcmode="lin" valueType="num">
                                      <p:cBhvr>
                                        <p:cTn id="106" dur="600" fill="hold"/>
                                        <p:tgtEl>
                                          <p:spTgt spid="33"/>
                                        </p:tgtEl>
                                        <p:attrNameLst>
                                          <p:attrName>ppt_x</p:attrName>
                                        </p:attrNameLst>
                                      </p:cBhvr>
                                      <p:tavLst>
                                        <p:tav tm="0">
                                          <p:val>
                                            <p:strVal val="#ppt_x"/>
                                          </p:val>
                                        </p:tav>
                                        <p:tav tm="100000">
                                          <p:val>
                                            <p:strVal val="#ppt_x"/>
                                          </p:val>
                                        </p:tav>
                                      </p:tavLst>
                                    </p:anim>
                                    <p:anim calcmode="lin" valueType="num">
                                      <p:cBhvr>
                                        <p:cTn id="107" dur="600" fill="hold"/>
                                        <p:tgtEl>
                                          <p:spTgt spid="33"/>
                                        </p:tgtEl>
                                        <p:attrNameLst>
                                          <p:attrName>ppt_y</p:attrName>
                                        </p:attrNameLst>
                                      </p:cBhvr>
                                      <p:tavLst>
                                        <p:tav tm="0">
                                          <p:val>
                                            <p:strVal val="#ppt_y-.1"/>
                                          </p:val>
                                        </p:tav>
                                        <p:tav tm="100000">
                                          <p:val>
                                            <p:strVal val="#ppt_y"/>
                                          </p:val>
                                        </p:tav>
                                      </p:tavLst>
                                    </p:anim>
                                  </p:childTnLst>
                                </p:cTn>
                              </p:par>
                            </p:childTnLst>
                          </p:cTn>
                        </p:par>
                        <p:par>
                          <p:cTn id="108" fill="hold">
                            <p:stCondLst>
                              <p:cond delay="5350"/>
                            </p:stCondLst>
                            <p:childTnLst>
                              <p:par>
                                <p:cTn id="109" presetID="10" presetClass="entr" presetSubtype="0" fill="hold" grpId="0" nodeType="afterEffect">
                                  <p:stCondLst>
                                    <p:cond delay="0"/>
                                  </p:stCondLst>
                                  <p:childTnLst>
                                    <p:set>
                                      <p:cBhvr>
                                        <p:cTn id="110" dur="1" fill="hold">
                                          <p:stCondLst>
                                            <p:cond delay="0"/>
                                          </p:stCondLst>
                                        </p:cTn>
                                        <p:tgtEl>
                                          <p:spTgt spid="25"/>
                                        </p:tgtEl>
                                        <p:attrNameLst>
                                          <p:attrName>style.visibility</p:attrName>
                                        </p:attrNameLst>
                                      </p:cBhvr>
                                      <p:to>
                                        <p:strVal val="visible"/>
                                      </p:to>
                                    </p:set>
                                    <p:anim calcmode="lin" valueType="num">
                                      <p:cBhvr>
                                        <p:cTn id="111" dur="300" fill="hold"/>
                                        <p:tgtEl>
                                          <p:spTgt spid="25"/>
                                        </p:tgtEl>
                                        <p:attrNameLst>
                                          <p:attrName>ppt_w</p:attrName>
                                        </p:attrNameLst>
                                      </p:cBhvr>
                                      <p:tavLst>
                                        <p:tav tm="0">
                                          <p:val>
                                            <p:fltVal val="0"/>
                                          </p:val>
                                        </p:tav>
                                        <p:tav tm="100000">
                                          <p:val>
                                            <p:strVal val="#ppt_w"/>
                                          </p:val>
                                        </p:tav>
                                      </p:tavLst>
                                    </p:anim>
                                    <p:anim calcmode="lin" valueType="num">
                                      <p:cBhvr>
                                        <p:cTn id="112" dur="300" fill="hold"/>
                                        <p:tgtEl>
                                          <p:spTgt spid="25"/>
                                        </p:tgtEl>
                                        <p:attrNameLst>
                                          <p:attrName>ppt_h</p:attrName>
                                        </p:attrNameLst>
                                      </p:cBhvr>
                                      <p:tavLst>
                                        <p:tav tm="0">
                                          <p:val>
                                            <p:fltVal val="0"/>
                                          </p:val>
                                        </p:tav>
                                        <p:tav tm="100000">
                                          <p:val>
                                            <p:strVal val="#ppt_h"/>
                                          </p:val>
                                        </p:tav>
                                      </p:tavLst>
                                    </p:anim>
                                    <p:animEffect>
                                      <p:cBhvr>
                                        <p:cTn id="113" dur="300"/>
                                        <p:tgtEl>
                                          <p:spTgt spid="25"/>
                                        </p:tgtEl>
                                      </p:cBhvr>
                                    </p:animEffect>
                                  </p:childTnLst>
                                </p:cTn>
                              </p:par>
                              <p:par>
                                <p:cTn id="114" presetID="10" presetClass="entr" presetSubtype="0" fill="hold" nodeType="withEffect">
                                  <p:stCondLst>
                                    <p:cond delay="0"/>
                                  </p:stCondLst>
                                  <p:childTnLst>
                                    <p:set>
                                      <p:cBhvr>
                                        <p:cTn id="115" dur="1" fill="hold">
                                          <p:stCondLst>
                                            <p:cond delay="0"/>
                                          </p:stCondLst>
                                        </p:cTn>
                                        <p:tgtEl>
                                          <p:spTgt spid="22"/>
                                        </p:tgtEl>
                                        <p:attrNameLst>
                                          <p:attrName>style.visibility</p:attrName>
                                        </p:attrNameLst>
                                      </p:cBhvr>
                                      <p:to>
                                        <p:strVal val="visible"/>
                                      </p:to>
                                    </p:set>
                                    <p:anim calcmode="lin" valueType="num">
                                      <p:cBhvr>
                                        <p:cTn id="116" dur="300" fill="hold"/>
                                        <p:tgtEl>
                                          <p:spTgt spid="22"/>
                                        </p:tgtEl>
                                        <p:attrNameLst>
                                          <p:attrName>ppt_w</p:attrName>
                                        </p:attrNameLst>
                                      </p:cBhvr>
                                      <p:tavLst>
                                        <p:tav tm="0">
                                          <p:val>
                                            <p:fltVal val="0"/>
                                          </p:val>
                                        </p:tav>
                                        <p:tav tm="100000">
                                          <p:val>
                                            <p:strVal val="#ppt_w"/>
                                          </p:val>
                                        </p:tav>
                                      </p:tavLst>
                                    </p:anim>
                                    <p:anim calcmode="lin" valueType="num">
                                      <p:cBhvr>
                                        <p:cTn id="117" dur="300" fill="hold"/>
                                        <p:tgtEl>
                                          <p:spTgt spid="22"/>
                                        </p:tgtEl>
                                        <p:attrNameLst>
                                          <p:attrName>ppt_h</p:attrName>
                                        </p:attrNameLst>
                                      </p:cBhvr>
                                      <p:tavLst>
                                        <p:tav tm="0">
                                          <p:val>
                                            <p:fltVal val="0"/>
                                          </p:val>
                                        </p:tav>
                                        <p:tav tm="100000">
                                          <p:val>
                                            <p:strVal val="#ppt_h"/>
                                          </p:val>
                                        </p:tav>
                                      </p:tavLst>
                                    </p:anim>
                                    <p:animEffect>
                                      <p:cBhvr>
                                        <p:cTn id="118" dur="300"/>
                                        <p:tgtEl>
                                          <p:spTgt spid="22"/>
                                        </p:tgtEl>
                                      </p:cBhvr>
                                    </p:animEffect>
                                  </p:childTnLst>
                                </p:cTn>
                              </p:par>
                            </p:childTnLst>
                          </p:cTn>
                        </p:par>
                        <p:par>
                          <p:cTn id="119" fill="hold">
                            <p:stCondLst>
                              <p:cond delay="5850"/>
                            </p:stCondLst>
                            <p:childTnLst>
                              <p:par>
                                <p:cTn id="120" presetID="47" presetClass="entr" presetSubtype="0" fill="hold" grpId="0" nodeType="afterEffect">
                                  <p:stCondLst>
                                    <p:cond delay="0"/>
                                  </p:stCondLst>
                                  <p:childTnLst>
                                    <p:set>
                                      <p:cBhvr>
                                        <p:cTn id="121" dur="1" fill="hold">
                                          <p:stCondLst>
                                            <p:cond delay="0"/>
                                          </p:stCondLst>
                                        </p:cTn>
                                        <p:tgtEl>
                                          <p:spTgt spid="31"/>
                                        </p:tgtEl>
                                        <p:attrNameLst>
                                          <p:attrName>style.visibility</p:attrName>
                                        </p:attrNameLst>
                                      </p:cBhvr>
                                      <p:to>
                                        <p:strVal val="visible"/>
                                      </p:to>
                                    </p:set>
                                    <p:animEffect>
                                      <p:cBhvr>
                                        <p:cTn id="122" dur="600"/>
                                        <p:tgtEl>
                                          <p:spTgt spid="31"/>
                                        </p:tgtEl>
                                      </p:cBhvr>
                                    </p:animEffect>
                                    <p:anim calcmode="lin" valueType="num">
                                      <p:cBhvr>
                                        <p:cTn id="123" dur="600" fill="hold"/>
                                        <p:tgtEl>
                                          <p:spTgt spid="31"/>
                                        </p:tgtEl>
                                        <p:attrNameLst>
                                          <p:attrName>ppt_x</p:attrName>
                                        </p:attrNameLst>
                                      </p:cBhvr>
                                      <p:tavLst>
                                        <p:tav tm="0">
                                          <p:val>
                                            <p:strVal val="#ppt_x"/>
                                          </p:val>
                                        </p:tav>
                                        <p:tav tm="100000">
                                          <p:val>
                                            <p:strVal val="#ppt_x"/>
                                          </p:val>
                                        </p:tav>
                                      </p:tavLst>
                                    </p:anim>
                                    <p:anim calcmode="lin" valueType="num">
                                      <p:cBhvr>
                                        <p:cTn id="124" dur="600" fill="hold"/>
                                        <p:tgtEl>
                                          <p:spTgt spid="31"/>
                                        </p:tgtEl>
                                        <p:attrNameLst>
                                          <p:attrName>ppt_y</p:attrName>
                                        </p:attrNameLst>
                                      </p:cBhvr>
                                      <p:tavLst>
                                        <p:tav tm="0">
                                          <p:val>
                                            <p:strVal val="#ppt_y-.1"/>
                                          </p:val>
                                        </p:tav>
                                        <p:tav tm="100000">
                                          <p:val>
                                            <p:strVal val="#ppt_y"/>
                                          </p:val>
                                        </p:tav>
                                      </p:tavLst>
                                    </p:anim>
                                  </p:childTnLst>
                                </p:cTn>
                              </p:par>
                              <p:par>
                                <p:cTn id="125" presetID="47" presetClass="entr" presetSubtype="0" fill="hold" grpId="0" nodeType="withEffect">
                                  <p:stCondLst>
                                    <p:cond delay="0"/>
                                  </p:stCondLst>
                                  <p:childTnLst>
                                    <p:set>
                                      <p:cBhvr>
                                        <p:cTn id="126" dur="1" fill="hold">
                                          <p:stCondLst>
                                            <p:cond delay="0"/>
                                          </p:stCondLst>
                                        </p:cTn>
                                        <p:tgtEl>
                                          <p:spTgt spid="30"/>
                                        </p:tgtEl>
                                        <p:attrNameLst>
                                          <p:attrName>style.visibility</p:attrName>
                                        </p:attrNameLst>
                                      </p:cBhvr>
                                      <p:to>
                                        <p:strVal val="visible"/>
                                      </p:to>
                                    </p:set>
                                    <p:animEffect>
                                      <p:cBhvr>
                                        <p:cTn id="127" dur="600"/>
                                        <p:tgtEl>
                                          <p:spTgt spid="30"/>
                                        </p:tgtEl>
                                      </p:cBhvr>
                                    </p:animEffect>
                                    <p:anim calcmode="lin" valueType="num">
                                      <p:cBhvr>
                                        <p:cTn id="128" dur="600" fill="hold"/>
                                        <p:tgtEl>
                                          <p:spTgt spid="30"/>
                                        </p:tgtEl>
                                        <p:attrNameLst>
                                          <p:attrName>ppt_x</p:attrName>
                                        </p:attrNameLst>
                                      </p:cBhvr>
                                      <p:tavLst>
                                        <p:tav tm="0">
                                          <p:val>
                                            <p:strVal val="#ppt_x"/>
                                          </p:val>
                                        </p:tav>
                                        <p:tav tm="100000">
                                          <p:val>
                                            <p:strVal val="#ppt_x"/>
                                          </p:val>
                                        </p:tav>
                                      </p:tavLst>
                                    </p:anim>
                                    <p:anim calcmode="lin" valueType="num">
                                      <p:cBhvr>
                                        <p:cTn id="129" dur="600" fill="hold"/>
                                        <p:tgtEl>
                                          <p:spTgt spid="30"/>
                                        </p:tgtEl>
                                        <p:attrNameLst>
                                          <p:attrName>ppt_y</p:attrName>
                                        </p:attrNameLst>
                                      </p:cBhvr>
                                      <p:tavLst>
                                        <p:tav tm="0">
                                          <p:val>
                                            <p:strVal val="#ppt_y-.1"/>
                                          </p:val>
                                        </p:tav>
                                        <p:tav tm="100000">
                                          <p:val>
                                            <p:strVal val="#ppt_y"/>
                                          </p:val>
                                        </p:tav>
                                      </p:tavLst>
                                    </p:anim>
                                  </p:childTnLst>
                                </p:cTn>
                              </p:par>
                              <p:par>
                                <p:cTn id="130" presetID="42" presetClass="entr" presetSubtype="0" fill="hold" grpId="0" nodeType="withEffect">
                                  <p:stCondLst>
                                    <p:cond delay="0"/>
                                  </p:stCondLst>
                                  <p:childTnLst>
                                    <p:set>
                                      <p:cBhvr>
                                        <p:cTn id="131" dur="1" fill="hold">
                                          <p:stCondLst>
                                            <p:cond delay="0"/>
                                          </p:stCondLst>
                                        </p:cTn>
                                        <p:tgtEl>
                                          <p:spTgt spid="16"/>
                                        </p:tgtEl>
                                        <p:attrNameLst>
                                          <p:attrName>style.visibility</p:attrName>
                                        </p:attrNameLst>
                                      </p:cBhvr>
                                      <p:to>
                                        <p:strVal val="visible"/>
                                      </p:to>
                                    </p:set>
                                    <p:animEffect>
                                      <p:cBhvr>
                                        <p:cTn id="132" dur="600"/>
                                        <p:tgtEl>
                                          <p:spTgt spid="16"/>
                                        </p:tgtEl>
                                      </p:cBhvr>
                                    </p:animEffect>
                                    <p:anim calcmode="lin" valueType="num">
                                      <p:cBhvr>
                                        <p:cTn id="133" dur="600" fill="hold"/>
                                        <p:tgtEl>
                                          <p:spTgt spid="16"/>
                                        </p:tgtEl>
                                        <p:attrNameLst>
                                          <p:attrName>ppt_x</p:attrName>
                                        </p:attrNameLst>
                                      </p:cBhvr>
                                      <p:tavLst>
                                        <p:tav tm="0">
                                          <p:val>
                                            <p:strVal val="#ppt_x"/>
                                          </p:val>
                                        </p:tav>
                                        <p:tav tm="100000">
                                          <p:val>
                                            <p:strVal val="#ppt_x"/>
                                          </p:val>
                                        </p:tav>
                                      </p:tavLst>
                                    </p:anim>
                                    <p:anim calcmode="lin" valueType="num">
                                      <p:cBhvr>
                                        <p:cTn id="134" dur="600" fill="hold"/>
                                        <p:tgtEl>
                                          <p:spTgt spid="16"/>
                                        </p:tgtEl>
                                        <p:attrNameLst>
                                          <p:attrName>ppt_y</p:attrName>
                                        </p:attrNameLst>
                                      </p:cBhvr>
                                      <p:tavLst>
                                        <p:tav tm="0">
                                          <p:val>
                                            <p:strVal val="#ppt_y+.1"/>
                                          </p:val>
                                        </p:tav>
                                        <p:tav tm="100000">
                                          <p:val>
                                            <p:strVal val="#ppt_y"/>
                                          </p:val>
                                        </p:tav>
                                      </p:tavLst>
                                    </p:anim>
                                  </p:childTnLst>
                                </p:cTn>
                              </p:par>
                              <p:par>
                                <p:cTn id="135" presetID="42" presetClass="entr" presetSubtype="0" fill="hold" grpId="0" nodeType="withEffect">
                                  <p:stCondLst>
                                    <p:cond delay="0"/>
                                  </p:stCondLst>
                                  <p:childTnLst>
                                    <p:set>
                                      <p:cBhvr>
                                        <p:cTn id="136" dur="1" fill="hold">
                                          <p:stCondLst>
                                            <p:cond delay="0"/>
                                          </p:stCondLst>
                                        </p:cTn>
                                        <p:tgtEl>
                                          <p:spTgt spid="35"/>
                                        </p:tgtEl>
                                        <p:attrNameLst>
                                          <p:attrName>style.visibility</p:attrName>
                                        </p:attrNameLst>
                                      </p:cBhvr>
                                      <p:to>
                                        <p:strVal val="visible"/>
                                      </p:to>
                                    </p:set>
                                    <p:animEffect>
                                      <p:cBhvr>
                                        <p:cTn id="137" dur="600"/>
                                        <p:tgtEl>
                                          <p:spTgt spid="35"/>
                                        </p:tgtEl>
                                      </p:cBhvr>
                                    </p:animEffect>
                                    <p:anim calcmode="lin" valueType="num">
                                      <p:cBhvr>
                                        <p:cTn id="138" dur="600" fill="hold"/>
                                        <p:tgtEl>
                                          <p:spTgt spid="35"/>
                                        </p:tgtEl>
                                        <p:attrNameLst>
                                          <p:attrName>ppt_x</p:attrName>
                                        </p:attrNameLst>
                                      </p:cBhvr>
                                      <p:tavLst>
                                        <p:tav tm="0">
                                          <p:val>
                                            <p:strVal val="#ppt_x"/>
                                          </p:val>
                                        </p:tav>
                                        <p:tav tm="100000">
                                          <p:val>
                                            <p:strVal val="#ppt_x"/>
                                          </p:val>
                                        </p:tav>
                                      </p:tavLst>
                                    </p:anim>
                                    <p:anim calcmode="lin" valueType="num">
                                      <p:cBhvr>
                                        <p:cTn id="139" dur="6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bldLvl="0" animBg="1" autoUpdateAnimBg="0"/>
      <p:bldP spid="11" grpId="0" bldLvl="0" animBg="1" autoUpdateAnimBg="0"/>
      <p:bldP spid="15" grpId="0" bldLvl="0" animBg="1" autoUpdateAnimBg="0"/>
      <p:bldP spid="16" grpId="0" bldLvl="0" animBg="1" autoUpdateAnimBg="0"/>
      <p:bldP spid="17" grpId="0" bldLvl="0" autoUpdateAnimBg="0"/>
      <p:bldP spid="18" grpId="0" bldLvl="0" autoUpdateAnimBg="0"/>
      <p:bldP spid="19" grpId="0" bldLvl="0" autoUpdateAnimBg="0"/>
      <p:bldP spid="20" grpId="0" bldLvl="0" autoUpdateAnimBg="0"/>
      <p:bldP spid="21" grpId="0" bldLvl="0" autoUpdateAnimBg="0"/>
      <p:bldP spid="25" grpId="0" bldLvl="0" autoUpdateAnimBg="0"/>
      <p:bldP spid="26" grpId="0" bldLvl="0" autoUpdateAnimBg="0"/>
      <p:bldP spid="27" grpId="0" bldLvl="0" autoUpdateAnimBg="0"/>
      <p:bldP spid="28" grpId="0" bldLvl="0" autoUpdateAnimBg="0"/>
      <p:bldP spid="29" grpId="0" bldLvl="0" autoUpdateAnimBg="0"/>
      <p:bldP spid="30" grpId="0" bldLvl="0" autoUpdateAnimBg="0"/>
      <p:bldP spid="31" grpId="0" bldLvl="0" autoUpdateAnimBg="0"/>
      <p:bldP spid="32" grpId="0" bldLvl="0" autoUpdateAnimBg="0"/>
      <p:bldP spid="33" grpId="0" bldLvl="0" autoUpdateAnimBg="0"/>
      <p:bldP spid="34" grpId="0" bldLvl="0" autoUpdateAnimBg="0"/>
      <p:bldP spid="35" grpId="0" bldLvl="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p:cNvSpPr txBox="1"/>
          <p:nvPr/>
        </p:nvSpPr>
        <p:spPr>
          <a:xfrm>
            <a:off x="611560" y="429469"/>
            <a:ext cx="2256285" cy="49678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zh-CN" altLang="en-US" b="1" dirty="0">
                <a:solidFill>
                  <a:schemeClr val="accent1"/>
                </a:solidFill>
                <a:latin typeface="微软雅黑" panose="020B0503020204020204" pitchFamily="34" charset="-122"/>
                <a:ea typeface="微软雅黑" panose="020B0503020204020204" pitchFamily="34" charset="-122"/>
              </a:rPr>
              <a:t>目录</a:t>
            </a:r>
            <a:r>
              <a:rPr lang="en-US" altLang="zh-CN" b="1" dirty="0">
                <a:solidFill>
                  <a:schemeClr val="accent1"/>
                </a:solidFill>
                <a:latin typeface="微软雅黑" panose="020B0503020204020204" pitchFamily="34" charset="-122"/>
                <a:ea typeface="微软雅黑" panose="020B0503020204020204" pitchFamily="34" charset="-122"/>
              </a:rPr>
              <a:t>/</a:t>
            </a:r>
            <a:r>
              <a:rPr lang="en-US" altLang="zh-CN" sz="1800" b="1" dirty="0">
                <a:solidFill>
                  <a:schemeClr val="accent1"/>
                </a:solidFill>
                <a:latin typeface="微软雅黑" panose="020B0503020204020204" pitchFamily="34" charset="-122"/>
                <a:ea typeface="微软雅黑" panose="020B0503020204020204" pitchFamily="34" charset="-122"/>
              </a:rPr>
              <a:t>Contents</a:t>
            </a:r>
            <a:endParaRPr lang="en-GB" sz="1800" b="1" dirty="0">
              <a:solidFill>
                <a:schemeClr val="accent1"/>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738572" y="1059582"/>
            <a:ext cx="7649852"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2339753" y="1419622"/>
            <a:ext cx="894259" cy="489631"/>
            <a:chOff x="2215144" y="927951"/>
            <a:chExt cx="1244730" cy="897673"/>
          </a:xfrm>
        </p:grpSpPr>
        <p:sp>
          <p:nvSpPr>
            <p:cNvPr id="46" name="平行四边形 45"/>
            <p:cNvSpPr/>
            <p:nvPr/>
          </p:nvSpPr>
          <p:spPr>
            <a:xfrm>
              <a:off x="2215144" y="982844"/>
              <a:ext cx="1120898" cy="842780"/>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47" name="文本框 9"/>
            <p:cNvSpPr txBox="1"/>
            <p:nvPr/>
          </p:nvSpPr>
          <p:spPr>
            <a:xfrm>
              <a:off x="2393075" y="927951"/>
              <a:ext cx="1066799" cy="816504"/>
            </a:xfrm>
            <a:prstGeom prst="rect">
              <a:avLst/>
            </a:prstGeom>
            <a:noFill/>
          </p:spPr>
          <p:txBody>
            <a:bodyPr wrap="square" rtlCol="0">
              <a:spAutoFit/>
            </a:bodyPr>
            <a:lstStyle/>
            <a:p>
              <a:r>
                <a:rPr lang="en-US" altLang="zh-CN" sz="2800" dirty="0">
                  <a:solidFill>
                    <a:schemeClr val="bg1"/>
                  </a:solidFill>
                  <a:latin typeface="Impact" panose="020B0806030902050204" pitchFamily="34" charset="0"/>
                </a:rPr>
                <a:t>01</a:t>
              </a:r>
              <a:endParaRPr lang="zh-CN" altLang="en-US" sz="2800" dirty="0">
                <a:solidFill>
                  <a:schemeClr val="bg1"/>
                </a:solidFill>
                <a:latin typeface="Impact" panose="020B0806030902050204" pitchFamily="34" charset="0"/>
              </a:endParaRPr>
            </a:p>
          </p:txBody>
        </p:sp>
      </p:grpSp>
      <p:grpSp>
        <p:nvGrpSpPr>
          <p:cNvPr id="48" name="组合 47"/>
          <p:cNvGrpSpPr/>
          <p:nvPr/>
        </p:nvGrpSpPr>
        <p:grpSpPr>
          <a:xfrm>
            <a:off x="2339753" y="2099236"/>
            <a:ext cx="894259" cy="504163"/>
            <a:chOff x="2215144" y="1952311"/>
            <a:chExt cx="1244730" cy="924318"/>
          </a:xfrm>
        </p:grpSpPr>
        <p:sp>
          <p:nvSpPr>
            <p:cNvPr id="49" name="平行四边形 48"/>
            <p:cNvSpPr/>
            <p:nvPr/>
          </p:nvSpPr>
          <p:spPr>
            <a:xfrm>
              <a:off x="2215144" y="2033848"/>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0" name="文本框 10"/>
            <p:cNvSpPr txBox="1"/>
            <p:nvPr/>
          </p:nvSpPr>
          <p:spPr>
            <a:xfrm>
              <a:off x="2393075" y="1952311"/>
              <a:ext cx="1066799" cy="816508"/>
            </a:xfrm>
            <a:prstGeom prst="rect">
              <a:avLst/>
            </a:prstGeom>
            <a:noFill/>
          </p:spPr>
          <p:txBody>
            <a:bodyPr wrap="square" rtlCol="0">
              <a:spAutoFit/>
            </a:bodyPr>
            <a:lstStyle/>
            <a:p>
              <a:r>
                <a:rPr lang="en-US" altLang="zh-CN" sz="2800" dirty="0">
                  <a:solidFill>
                    <a:schemeClr val="bg1"/>
                  </a:solidFill>
                  <a:latin typeface="Impact" panose="020B0806030902050204" pitchFamily="34" charset="0"/>
                </a:rPr>
                <a:t>02</a:t>
              </a:r>
              <a:endParaRPr lang="zh-CN" altLang="en-US" sz="2800" dirty="0">
                <a:solidFill>
                  <a:schemeClr val="bg1"/>
                </a:solidFill>
                <a:latin typeface="Impact" panose="020B0806030902050204" pitchFamily="34" charset="0"/>
              </a:endParaRPr>
            </a:p>
          </p:txBody>
        </p:sp>
      </p:grpSp>
      <p:grpSp>
        <p:nvGrpSpPr>
          <p:cNvPr id="51" name="组合 50"/>
          <p:cNvGrpSpPr/>
          <p:nvPr/>
        </p:nvGrpSpPr>
        <p:grpSpPr>
          <a:xfrm>
            <a:off x="2339753" y="2801084"/>
            <a:ext cx="894259" cy="496081"/>
            <a:chOff x="2215144" y="3018134"/>
            <a:chExt cx="1244730" cy="909499"/>
          </a:xfrm>
        </p:grpSpPr>
        <p:sp>
          <p:nvSpPr>
            <p:cNvPr id="52" name="平行四边形 51"/>
            <p:cNvSpPr/>
            <p:nvPr/>
          </p:nvSpPr>
          <p:spPr>
            <a:xfrm>
              <a:off x="2215144" y="3084852"/>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3" name="文本框 11"/>
            <p:cNvSpPr txBox="1"/>
            <p:nvPr/>
          </p:nvSpPr>
          <p:spPr>
            <a:xfrm>
              <a:off x="2393075" y="3018134"/>
              <a:ext cx="1066799" cy="816505"/>
            </a:xfrm>
            <a:prstGeom prst="rect">
              <a:avLst/>
            </a:prstGeom>
            <a:noFill/>
          </p:spPr>
          <p:txBody>
            <a:bodyPr wrap="square" rtlCol="0">
              <a:spAutoFit/>
            </a:bodyPr>
            <a:lstStyle/>
            <a:p>
              <a:r>
                <a:rPr lang="en-US" altLang="zh-CN" sz="2800" dirty="0">
                  <a:solidFill>
                    <a:schemeClr val="bg1"/>
                  </a:solidFill>
                  <a:latin typeface="Impact" panose="020B0806030902050204" pitchFamily="34" charset="0"/>
                </a:rPr>
                <a:t>03</a:t>
              </a:r>
              <a:endParaRPr lang="zh-CN" altLang="en-US" sz="2800" dirty="0">
                <a:solidFill>
                  <a:schemeClr val="bg1"/>
                </a:solidFill>
                <a:latin typeface="Impact" panose="020B0806030902050204" pitchFamily="34" charset="0"/>
              </a:endParaRPr>
            </a:p>
          </p:txBody>
        </p:sp>
      </p:grpSp>
      <p:grpSp>
        <p:nvGrpSpPr>
          <p:cNvPr id="54" name="组合 53"/>
          <p:cNvGrpSpPr/>
          <p:nvPr/>
        </p:nvGrpSpPr>
        <p:grpSpPr>
          <a:xfrm>
            <a:off x="2339753" y="3483574"/>
            <a:ext cx="894259" cy="508134"/>
            <a:chOff x="2215144" y="4047039"/>
            <a:chExt cx="1244730" cy="931598"/>
          </a:xfrm>
        </p:grpSpPr>
        <p:sp>
          <p:nvSpPr>
            <p:cNvPr id="55" name="平行四边形 54"/>
            <p:cNvSpPr/>
            <p:nvPr/>
          </p:nvSpPr>
          <p:spPr>
            <a:xfrm>
              <a:off x="2215144" y="4135856"/>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6" name="文本框 12"/>
            <p:cNvSpPr txBox="1"/>
            <p:nvPr/>
          </p:nvSpPr>
          <p:spPr>
            <a:xfrm>
              <a:off x="2393075" y="4047039"/>
              <a:ext cx="1066799" cy="816506"/>
            </a:xfrm>
            <a:prstGeom prst="rect">
              <a:avLst/>
            </a:prstGeom>
            <a:noFill/>
          </p:spPr>
          <p:txBody>
            <a:bodyPr wrap="square" rtlCol="0">
              <a:spAutoFit/>
            </a:bodyPr>
            <a:lstStyle/>
            <a:p>
              <a:r>
                <a:rPr lang="en-US" altLang="zh-CN" sz="2800" dirty="0">
                  <a:solidFill>
                    <a:schemeClr val="bg1"/>
                  </a:solidFill>
                  <a:latin typeface="Impact" panose="020B0806030902050204" pitchFamily="34" charset="0"/>
                </a:rPr>
                <a:t>04</a:t>
              </a:r>
              <a:endParaRPr lang="zh-CN" altLang="en-US" sz="2800" dirty="0">
                <a:solidFill>
                  <a:schemeClr val="bg1"/>
                </a:solidFill>
                <a:latin typeface="Impact" panose="020B0806030902050204" pitchFamily="34" charset="0"/>
              </a:endParaRPr>
            </a:p>
          </p:txBody>
        </p:sp>
      </p:grpSp>
      <p:grpSp>
        <p:nvGrpSpPr>
          <p:cNvPr id="57" name="组合 56"/>
          <p:cNvGrpSpPr/>
          <p:nvPr/>
        </p:nvGrpSpPr>
        <p:grpSpPr>
          <a:xfrm>
            <a:off x="2339752" y="4183115"/>
            <a:ext cx="884486" cy="502735"/>
            <a:chOff x="2215144" y="5107938"/>
            <a:chExt cx="1231128" cy="921702"/>
          </a:xfrm>
        </p:grpSpPr>
        <p:sp>
          <p:nvSpPr>
            <p:cNvPr id="58" name="平行四边形 57"/>
            <p:cNvSpPr/>
            <p:nvPr/>
          </p:nvSpPr>
          <p:spPr>
            <a:xfrm>
              <a:off x="2215144" y="5186859"/>
              <a:ext cx="1120898" cy="842781"/>
            </a:xfrm>
            <a:prstGeom prst="parallelogram">
              <a:avLst>
                <a:gd name="adj" fmla="val 482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latin typeface="Impact" panose="020B0806030902050204" pitchFamily="34" charset="0"/>
              </a:endParaRPr>
            </a:p>
          </p:txBody>
        </p:sp>
        <p:sp>
          <p:nvSpPr>
            <p:cNvPr id="59" name="文本框 13"/>
            <p:cNvSpPr txBox="1"/>
            <p:nvPr/>
          </p:nvSpPr>
          <p:spPr>
            <a:xfrm>
              <a:off x="2379473" y="5107938"/>
              <a:ext cx="1066799" cy="816510"/>
            </a:xfrm>
            <a:prstGeom prst="rect">
              <a:avLst/>
            </a:prstGeom>
            <a:noFill/>
          </p:spPr>
          <p:txBody>
            <a:bodyPr wrap="square" rtlCol="0">
              <a:spAutoFit/>
            </a:bodyPr>
            <a:lstStyle/>
            <a:p>
              <a:r>
                <a:rPr lang="en-US" altLang="zh-CN" sz="2800" dirty="0">
                  <a:solidFill>
                    <a:schemeClr val="bg1"/>
                  </a:solidFill>
                  <a:latin typeface="Impact" panose="020B0806030902050204" pitchFamily="34" charset="0"/>
                </a:rPr>
                <a:t>05</a:t>
              </a:r>
              <a:endParaRPr lang="zh-CN" altLang="en-US" sz="2800" dirty="0">
                <a:solidFill>
                  <a:schemeClr val="bg1"/>
                </a:solidFill>
                <a:latin typeface="Impact" panose="020B0806030902050204" pitchFamily="34" charset="0"/>
              </a:endParaRPr>
            </a:p>
          </p:txBody>
        </p:sp>
      </p:grpSp>
      <p:grpSp>
        <p:nvGrpSpPr>
          <p:cNvPr id="60" name="组合 59"/>
          <p:cNvGrpSpPr/>
          <p:nvPr/>
        </p:nvGrpSpPr>
        <p:grpSpPr>
          <a:xfrm>
            <a:off x="3019006" y="1432933"/>
            <a:ext cx="3857250" cy="459690"/>
            <a:chOff x="4315150" y="953426"/>
            <a:chExt cx="3857250" cy="540057"/>
          </a:xfrm>
        </p:grpSpPr>
        <p:sp>
          <p:nvSpPr>
            <p:cNvPr id="61" name="矩形 60"/>
            <p:cNvSpPr/>
            <p:nvPr/>
          </p:nvSpPr>
          <p:spPr>
            <a:xfrm>
              <a:off x="4841196" y="1036090"/>
              <a:ext cx="2827147" cy="406783"/>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年度工作内容概述</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平行四边形 61"/>
            <p:cNvSpPr/>
            <p:nvPr/>
          </p:nvSpPr>
          <p:spPr>
            <a:xfrm>
              <a:off x="4315150" y="953426"/>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63" name="组合 62"/>
          <p:cNvGrpSpPr/>
          <p:nvPr/>
        </p:nvGrpSpPr>
        <p:grpSpPr>
          <a:xfrm>
            <a:off x="3019006" y="2127086"/>
            <a:ext cx="3857250" cy="459690"/>
            <a:chOff x="4315150" y="1647579"/>
            <a:chExt cx="3857250" cy="540057"/>
          </a:xfrm>
        </p:grpSpPr>
        <p:sp>
          <p:nvSpPr>
            <p:cNvPr id="64" name="矩形 63"/>
            <p:cNvSpPr/>
            <p:nvPr/>
          </p:nvSpPr>
          <p:spPr>
            <a:xfrm>
              <a:off x="4841196" y="1730243"/>
              <a:ext cx="2827147" cy="406783"/>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工作完成具体情况</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5" name="平行四边形 64"/>
            <p:cNvSpPr/>
            <p:nvPr/>
          </p:nvSpPr>
          <p:spPr>
            <a:xfrm>
              <a:off x="4315150" y="1647579"/>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66" name="组合 65"/>
          <p:cNvGrpSpPr/>
          <p:nvPr/>
        </p:nvGrpSpPr>
        <p:grpSpPr>
          <a:xfrm>
            <a:off x="3019006" y="2821238"/>
            <a:ext cx="3857250" cy="459690"/>
            <a:chOff x="4315150" y="2341731"/>
            <a:chExt cx="3857250" cy="540057"/>
          </a:xfrm>
        </p:grpSpPr>
        <p:sp>
          <p:nvSpPr>
            <p:cNvPr id="67" name="矩形 66"/>
            <p:cNvSpPr/>
            <p:nvPr/>
          </p:nvSpPr>
          <p:spPr>
            <a:xfrm>
              <a:off x="4841197" y="2424395"/>
              <a:ext cx="2827146" cy="406783"/>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成功项目详细展示</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8" name="平行四边形 67"/>
            <p:cNvSpPr/>
            <p:nvPr/>
          </p:nvSpPr>
          <p:spPr>
            <a:xfrm>
              <a:off x="4315150" y="2341731"/>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69" name="组合 68"/>
          <p:cNvGrpSpPr/>
          <p:nvPr/>
        </p:nvGrpSpPr>
        <p:grpSpPr>
          <a:xfrm>
            <a:off x="3019006" y="3515391"/>
            <a:ext cx="3857250" cy="459690"/>
            <a:chOff x="4315150" y="3035884"/>
            <a:chExt cx="3857250" cy="540057"/>
          </a:xfrm>
        </p:grpSpPr>
        <p:sp>
          <p:nvSpPr>
            <p:cNvPr id="70" name="矩形 69"/>
            <p:cNvSpPr/>
            <p:nvPr/>
          </p:nvSpPr>
          <p:spPr>
            <a:xfrm>
              <a:off x="4841196" y="3118548"/>
              <a:ext cx="2827147" cy="406783"/>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工作存在不足之处</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1" name="平行四边形 70"/>
            <p:cNvSpPr/>
            <p:nvPr/>
          </p:nvSpPr>
          <p:spPr>
            <a:xfrm>
              <a:off x="4315150" y="3035884"/>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72" name="组合 71"/>
          <p:cNvGrpSpPr/>
          <p:nvPr/>
        </p:nvGrpSpPr>
        <p:grpSpPr>
          <a:xfrm>
            <a:off x="3019006" y="4209545"/>
            <a:ext cx="3857250" cy="459690"/>
            <a:chOff x="4315150" y="3730038"/>
            <a:chExt cx="3857250" cy="540057"/>
          </a:xfrm>
        </p:grpSpPr>
        <p:sp>
          <p:nvSpPr>
            <p:cNvPr id="73" name="矩形 72"/>
            <p:cNvSpPr/>
            <p:nvPr/>
          </p:nvSpPr>
          <p:spPr>
            <a:xfrm>
              <a:off x="4841197" y="3812702"/>
              <a:ext cx="2827146" cy="406783"/>
            </a:xfrm>
            <a:prstGeom prst="rect">
              <a:avLst/>
            </a:prstGeom>
            <a:ln w="15875">
              <a:noFill/>
            </a:ln>
          </p:spPr>
          <p:txBody>
            <a:bodyPr wrap="square" lIns="68580" tIns="34290" rIns="68580" bIns="34290">
              <a:spAutoFit/>
            </a:bodyPr>
            <a:lstStyle/>
            <a:p>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明年工作目标计划</a:t>
              </a:r>
              <a:endParaRPr lang="en-GB" altLang="zh-CN"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4" name="平行四边形 73"/>
            <p:cNvSpPr/>
            <p:nvPr/>
          </p:nvSpPr>
          <p:spPr>
            <a:xfrm>
              <a:off x="4315150" y="3730038"/>
              <a:ext cx="3857250" cy="540057"/>
            </a:xfrm>
            <a:prstGeom prst="parallelogram">
              <a:avLst>
                <a:gd name="adj" fmla="val 48207"/>
              </a:avLst>
            </a:prstGeom>
            <a:no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600" b="1">
                <a:solidFill>
                  <a:schemeClr val="tx1">
                    <a:lumMod val="75000"/>
                    <a:lumOff val="25000"/>
                  </a:schemeClr>
                </a:solidFill>
              </a:endParaRPr>
            </a:p>
          </p:txBody>
        </p:sp>
      </p:grpSp>
      <p:grpSp>
        <p:nvGrpSpPr>
          <p:cNvPr id="34" name="组合 33"/>
          <p:cNvGrpSpPr/>
          <p:nvPr/>
        </p:nvGrpSpPr>
        <p:grpSpPr>
          <a:xfrm>
            <a:off x="7956376" y="490833"/>
            <a:ext cx="432048" cy="432834"/>
            <a:chOff x="6084168" y="1274820"/>
            <a:chExt cx="432048" cy="432834"/>
          </a:xfrm>
        </p:grpSpPr>
        <p:sp>
          <p:nvSpPr>
            <p:cNvPr id="35"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6"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7" name="组合 36"/>
          <p:cNvGrpSpPr/>
          <p:nvPr/>
        </p:nvGrpSpPr>
        <p:grpSpPr>
          <a:xfrm>
            <a:off x="6660232" y="491226"/>
            <a:ext cx="432048" cy="432048"/>
            <a:chOff x="4788024" y="1275213"/>
            <a:chExt cx="432048" cy="432048"/>
          </a:xfrm>
        </p:grpSpPr>
        <p:sp>
          <p:nvSpPr>
            <p:cNvPr id="38"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9"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40" name="组合 39"/>
          <p:cNvGrpSpPr/>
          <p:nvPr/>
        </p:nvGrpSpPr>
        <p:grpSpPr>
          <a:xfrm>
            <a:off x="7308304" y="490833"/>
            <a:ext cx="432833" cy="432834"/>
            <a:chOff x="5436096" y="1274820"/>
            <a:chExt cx="432833" cy="432834"/>
          </a:xfrm>
        </p:grpSpPr>
        <p:sp>
          <p:nvSpPr>
            <p:cNvPr id="41"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42"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44" name="组合 43"/>
          <p:cNvGrpSpPr/>
          <p:nvPr/>
        </p:nvGrpSpPr>
        <p:grpSpPr>
          <a:xfrm>
            <a:off x="5364088" y="490833"/>
            <a:ext cx="432833" cy="432834"/>
            <a:chOff x="3491880" y="1274820"/>
            <a:chExt cx="432833" cy="432834"/>
          </a:xfrm>
        </p:grpSpPr>
        <p:sp>
          <p:nvSpPr>
            <p:cNvPr id="75"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76"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77" name="组合 76"/>
          <p:cNvGrpSpPr/>
          <p:nvPr/>
        </p:nvGrpSpPr>
        <p:grpSpPr>
          <a:xfrm>
            <a:off x="6012160" y="490833"/>
            <a:ext cx="432833" cy="432834"/>
            <a:chOff x="4139952" y="1274820"/>
            <a:chExt cx="432833" cy="432834"/>
          </a:xfrm>
        </p:grpSpPr>
        <p:sp>
          <p:nvSpPr>
            <p:cNvPr id="78"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79"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dissolve">
                                      <p:cBhvr>
                                        <p:cTn id="7" dur="500"/>
                                        <p:tgtEl>
                                          <p:spTgt spid="1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left)">
                                      <p:cBhvr>
                                        <p:cTn id="11" dur="500"/>
                                        <p:tgtEl>
                                          <p:spTgt spid="4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par>
                                <p:cTn id="18" presetID="53" presetClass="entr" presetSubtype="16" fill="hold" nodeType="withEffect">
                                  <p:stCondLst>
                                    <p:cond delay="200"/>
                                  </p:stCondLst>
                                  <p:childTnLst>
                                    <p:set>
                                      <p:cBhvr>
                                        <p:cTn id="19" dur="1" fill="hold">
                                          <p:stCondLst>
                                            <p:cond delay="0"/>
                                          </p:stCondLst>
                                        </p:cTn>
                                        <p:tgtEl>
                                          <p:spTgt spid="77"/>
                                        </p:tgtEl>
                                        <p:attrNameLst>
                                          <p:attrName>style.visibility</p:attrName>
                                        </p:attrNameLst>
                                      </p:cBhvr>
                                      <p:to>
                                        <p:strVal val="visible"/>
                                      </p:to>
                                    </p:set>
                                    <p:anim calcmode="lin" valueType="num">
                                      <p:cBhvr>
                                        <p:cTn id="20" dur="500" fill="hold"/>
                                        <p:tgtEl>
                                          <p:spTgt spid="77"/>
                                        </p:tgtEl>
                                        <p:attrNameLst>
                                          <p:attrName>ppt_w</p:attrName>
                                        </p:attrNameLst>
                                      </p:cBhvr>
                                      <p:tavLst>
                                        <p:tav tm="0">
                                          <p:val>
                                            <p:fltVal val="0"/>
                                          </p:val>
                                        </p:tav>
                                        <p:tav tm="100000">
                                          <p:val>
                                            <p:strVal val="#ppt_w"/>
                                          </p:val>
                                        </p:tav>
                                      </p:tavLst>
                                    </p:anim>
                                    <p:anim calcmode="lin" valueType="num">
                                      <p:cBhvr>
                                        <p:cTn id="21" dur="500" fill="hold"/>
                                        <p:tgtEl>
                                          <p:spTgt spid="77"/>
                                        </p:tgtEl>
                                        <p:attrNameLst>
                                          <p:attrName>ppt_h</p:attrName>
                                        </p:attrNameLst>
                                      </p:cBhvr>
                                      <p:tavLst>
                                        <p:tav tm="0">
                                          <p:val>
                                            <p:fltVal val="0"/>
                                          </p:val>
                                        </p:tav>
                                        <p:tav tm="100000">
                                          <p:val>
                                            <p:strVal val="#ppt_h"/>
                                          </p:val>
                                        </p:tav>
                                      </p:tavLst>
                                    </p:anim>
                                    <p:animEffect transition="in" filter="fade">
                                      <p:cBhvr>
                                        <p:cTn id="22" dur="500"/>
                                        <p:tgtEl>
                                          <p:spTgt spid="77"/>
                                        </p:tgtEl>
                                      </p:cBhvr>
                                    </p:animEffect>
                                  </p:childTnLst>
                                </p:cTn>
                              </p:par>
                              <p:par>
                                <p:cTn id="23" presetID="53" presetClass="entr" presetSubtype="16" fill="hold" nodeType="withEffect">
                                  <p:stCondLst>
                                    <p:cond delay="40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animEffect transition="in" filter="fade">
                                      <p:cBhvr>
                                        <p:cTn id="27" dur="500"/>
                                        <p:tgtEl>
                                          <p:spTgt spid="37"/>
                                        </p:tgtEl>
                                      </p:cBhvr>
                                    </p:animEffect>
                                  </p:childTnLst>
                                </p:cTn>
                              </p:par>
                              <p:par>
                                <p:cTn id="28" presetID="53" presetClass="entr" presetSubtype="16" fill="hold" nodeType="withEffect">
                                  <p:stCondLst>
                                    <p:cond delay="600"/>
                                  </p:stCondLst>
                                  <p:childTnLst>
                                    <p:set>
                                      <p:cBhvr>
                                        <p:cTn id="29" dur="1" fill="hold">
                                          <p:stCondLst>
                                            <p:cond delay="0"/>
                                          </p:stCondLst>
                                        </p:cTn>
                                        <p:tgtEl>
                                          <p:spTgt spid="40"/>
                                        </p:tgtEl>
                                        <p:attrNameLst>
                                          <p:attrName>style.visibility</p:attrName>
                                        </p:attrNameLst>
                                      </p:cBhvr>
                                      <p:to>
                                        <p:strVal val="visible"/>
                                      </p:to>
                                    </p:set>
                                    <p:anim calcmode="lin" valueType="num">
                                      <p:cBhvr>
                                        <p:cTn id="30" dur="500" fill="hold"/>
                                        <p:tgtEl>
                                          <p:spTgt spid="40"/>
                                        </p:tgtEl>
                                        <p:attrNameLst>
                                          <p:attrName>ppt_w</p:attrName>
                                        </p:attrNameLst>
                                      </p:cBhvr>
                                      <p:tavLst>
                                        <p:tav tm="0">
                                          <p:val>
                                            <p:fltVal val="0"/>
                                          </p:val>
                                        </p:tav>
                                        <p:tav tm="100000">
                                          <p:val>
                                            <p:strVal val="#ppt_w"/>
                                          </p:val>
                                        </p:tav>
                                      </p:tavLst>
                                    </p:anim>
                                    <p:anim calcmode="lin" valueType="num">
                                      <p:cBhvr>
                                        <p:cTn id="31" dur="500" fill="hold"/>
                                        <p:tgtEl>
                                          <p:spTgt spid="40"/>
                                        </p:tgtEl>
                                        <p:attrNameLst>
                                          <p:attrName>ppt_h</p:attrName>
                                        </p:attrNameLst>
                                      </p:cBhvr>
                                      <p:tavLst>
                                        <p:tav tm="0">
                                          <p:val>
                                            <p:fltVal val="0"/>
                                          </p:val>
                                        </p:tav>
                                        <p:tav tm="100000">
                                          <p:val>
                                            <p:strVal val="#ppt_h"/>
                                          </p:val>
                                        </p:tav>
                                      </p:tavLst>
                                    </p:anim>
                                    <p:animEffect transition="in" filter="fade">
                                      <p:cBhvr>
                                        <p:cTn id="32" dur="500"/>
                                        <p:tgtEl>
                                          <p:spTgt spid="40"/>
                                        </p:tgtEl>
                                      </p:cBhvr>
                                    </p:animEffect>
                                  </p:childTnLst>
                                </p:cTn>
                              </p:par>
                              <p:par>
                                <p:cTn id="33" presetID="53" presetClass="entr" presetSubtype="16" fill="hold" nodeType="withEffect">
                                  <p:stCondLst>
                                    <p:cond delay="800"/>
                                  </p:stCondLst>
                                  <p:childTnLst>
                                    <p:set>
                                      <p:cBhvr>
                                        <p:cTn id="34" dur="1" fill="hold">
                                          <p:stCondLst>
                                            <p:cond delay="0"/>
                                          </p:stCondLst>
                                        </p:cTn>
                                        <p:tgtEl>
                                          <p:spTgt spid="34"/>
                                        </p:tgtEl>
                                        <p:attrNameLst>
                                          <p:attrName>style.visibility</p:attrName>
                                        </p:attrNameLst>
                                      </p:cBhvr>
                                      <p:to>
                                        <p:strVal val="visible"/>
                                      </p:to>
                                    </p:set>
                                    <p:anim calcmode="lin" valueType="num">
                                      <p:cBhvr>
                                        <p:cTn id="35" dur="500" fill="hold"/>
                                        <p:tgtEl>
                                          <p:spTgt spid="34"/>
                                        </p:tgtEl>
                                        <p:attrNameLst>
                                          <p:attrName>ppt_w</p:attrName>
                                        </p:attrNameLst>
                                      </p:cBhvr>
                                      <p:tavLst>
                                        <p:tav tm="0">
                                          <p:val>
                                            <p:fltVal val="0"/>
                                          </p:val>
                                        </p:tav>
                                        <p:tav tm="100000">
                                          <p:val>
                                            <p:strVal val="#ppt_w"/>
                                          </p:val>
                                        </p:tav>
                                      </p:tavLst>
                                    </p:anim>
                                    <p:anim calcmode="lin" valueType="num">
                                      <p:cBhvr>
                                        <p:cTn id="36" dur="500" fill="hold"/>
                                        <p:tgtEl>
                                          <p:spTgt spid="34"/>
                                        </p:tgtEl>
                                        <p:attrNameLst>
                                          <p:attrName>ppt_h</p:attrName>
                                        </p:attrNameLst>
                                      </p:cBhvr>
                                      <p:tavLst>
                                        <p:tav tm="0">
                                          <p:val>
                                            <p:fltVal val="0"/>
                                          </p:val>
                                        </p:tav>
                                        <p:tav tm="100000">
                                          <p:val>
                                            <p:strVal val="#ppt_h"/>
                                          </p:val>
                                        </p:tav>
                                      </p:tavLst>
                                    </p:anim>
                                    <p:animEffect transition="in" filter="fade">
                                      <p:cBhvr>
                                        <p:cTn id="37" dur="500"/>
                                        <p:tgtEl>
                                          <p:spTgt spid="34"/>
                                        </p:tgtEl>
                                      </p:cBhvr>
                                    </p:animEffect>
                                  </p:childTnLst>
                                </p:cTn>
                              </p:par>
                            </p:childTnLst>
                          </p:cTn>
                        </p:par>
                        <p:par>
                          <p:cTn id="38" fill="hold">
                            <p:stCondLst>
                              <p:cond delay="1500"/>
                            </p:stCondLst>
                            <p:childTnLst>
                              <p:par>
                                <p:cTn id="39" presetID="2" presetClass="entr" presetSubtype="8"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additive="base">
                                        <p:cTn id="41" dur="500" fill="hold"/>
                                        <p:tgtEl>
                                          <p:spTgt spid="45"/>
                                        </p:tgtEl>
                                        <p:attrNameLst>
                                          <p:attrName>ppt_x</p:attrName>
                                        </p:attrNameLst>
                                      </p:cBhvr>
                                      <p:tavLst>
                                        <p:tav tm="0">
                                          <p:val>
                                            <p:strVal val="0-#ppt_w/2"/>
                                          </p:val>
                                        </p:tav>
                                        <p:tav tm="100000">
                                          <p:val>
                                            <p:strVal val="#ppt_x"/>
                                          </p:val>
                                        </p:tav>
                                      </p:tavLst>
                                    </p:anim>
                                    <p:anim calcmode="lin" valueType="num">
                                      <p:cBhvr additive="base">
                                        <p:cTn id="42" dur="500" fill="hold"/>
                                        <p:tgtEl>
                                          <p:spTgt spid="45"/>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60"/>
                                        </p:tgtEl>
                                        <p:attrNameLst>
                                          <p:attrName>style.visibility</p:attrName>
                                        </p:attrNameLst>
                                      </p:cBhvr>
                                      <p:to>
                                        <p:strVal val="visible"/>
                                      </p:to>
                                    </p:set>
                                    <p:anim calcmode="lin" valueType="num">
                                      <p:cBhvr additive="base">
                                        <p:cTn id="45" dur="500" fill="hold"/>
                                        <p:tgtEl>
                                          <p:spTgt spid="60"/>
                                        </p:tgtEl>
                                        <p:attrNameLst>
                                          <p:attrName>ppt_x</p:attrName>
                                        </p:attrNameLst>
                                      </p:cBhvr>
                                      <p:tavLst>
                                        <p:tav tm="0">
                                          <p:val>
                                            <p:strVal val="1+#ppt_w/2"/>
                                          </p:val>
                                        </p:tav>
                                        <p:tav tm="100000">
                                          <p:val>
                                            <p:strVal val="#ppt_x"/>
                                          </p:val>
                                        </p:tav>
                                      </p:tavLst>
                                    </p:anim>
                                    <p:anim calcmode="lin" valueType="num">
                                      <p:cBhvr additive="base">
                                        <p:cTn id="46" dur="500" fill="hold"/>
                                        <p:tgtEl>
                                          <p:spTgt spid="60"/>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2" presetClass="entr" presetSubtype="8" fill="hold" nodeType="afterEffect">
                                  <p:stCondLst>
                                    <p:cond delay="0"/>
                                  </p:stCondLst>
                                  <p:childTnLst>
                                    <p:set>
                                      <p:cBhvr>
                                        <p:cTn id="49" dur="1" fill="hold">
                                          <p:stCondLst>
                                            <p:cond delay="0"/>
                                          </p:stCondLst>
                                        </p:cTn>
                                        <p:tgtEl>
                                          <p:spTgt spid="48"/>
                                        </p:tgtEl>
                                        <p:attrNameLst>
                                          <p:attrName>style.visibility</p:attrName>
                                        </p:attrNameLst>
                                      </p:cBhvr>
                                      <p:to>
                                        <p:strVal val="visible"/>
                                      </p:to>
                                    </p:set>
                                    <p:anim calcmode="lin" valueType="num">
                                      <p:cBhvr additive="base">
                                        <p:cTn id="50" dur="500" fill="hold"/>
                                        <p:tgtEl>
                                          <p:spTgt spid="48"/>
                                        </p:tgtEl>
                                        <p:attrNameLst>
                                          <p:attrName>ppt_x</p:attrName>
                                        </p:attrNameLst>
                                      </p:cBhvr>
                                      <p:tavLst>
                                        <p:tav tm="0">
                                          <p:val>
                                            <p:strVal val="0-#ppt_w/2"/>
                                          </p:val>
                                        </p:tav>
                                        <p:tav tm="100000">
                                          <p:val>
                                            <p:strVal val="#ppt_x"/>
                                          </p:val>
                                        </p:tav>
                                      </p:tavLst>
                                    </p:anim>
                                    <p:anim calcmode="lin" valueType="num">
                                      <p:cBhvr additive="base">
                                        <p:cTn id="51" dur="500" fill="hold"/>
                                        <p:tgtEl>
                                          <p:spTgt spid="48"/>
                                        </p:tgtEl>
                                        <p:attrNameLst>
                                          <p:attrName>ppt_y</p:attrName>
                                        </p:attrNameLst>
                                      </p:cBhvr>
                                      <p:tavLst>
                                        <p:tav tm="0">
                                          <p:val>
                                            <p:strVal val="#ppt_y"/>
                                          </p:val>
                                        </p:tav>
                                        <p:tav tm="100000">
                                          <p:val>
                                            <p:strVal val="#ppt_y"/>
                                          </p:val>
                                        </p:tav>
                                      </p:tavLst>
                                    </p:anim>
                                  </p:childTnLst>
                                </p:cTn>
                              </p:par>
                              <p:par>
                                <p:cTn id="52" presetID="2" presetClass="entr" presetSubtype="2" fill="hold" nodeType="withEffect">
                                  <p:stCondLst>
                                    <p:cond delay="0"/>
                                  </p:stCondLst>
                                  <p:childTnLst>
                                    <p:set>
                                      <p:cBhvr>
                                        <p:cTn id="53" dur="1" fill="hold">
                                          <p:stCondLst>
                                            <p:cond delay="0"/>
                                          </p:stCondLst>
                                        </p:cTn>
                                        <p:tgtEl>
                                          <p:spTgt spid="63"/>
                                        </p:tgtEl>
                                        <p:attrNameLst>
                                          <p:attrName>style.visibility</p:attrName>
                                        </p:attrNameLst>
                                      </p:cBhvr>
                                      <p:to>
                                        <p:strVal val="visible"/>
                                      </p:to>
                                    </p:set>
                                    <p:anim calcmode="lin" valueType="num">
                                      <p:cBhvr additive="base">
                                        <p:cTn id="54" dur="500" fill="hold"/>
                                        <p:tgtEl>
                                          <p:spTgt spid="63"/>
                                        </p:tgtEl>
                                        <p:attrNameLst>
                                          <p:attrName>ppt_x</p:attrName>
                                        </p:attrNameLst>
                                      </p:cBhvr>
                                      <p:tavLst>
                                        <p:tav tm="0">
                                          <p:val>
                                            <p:strVal val="1+#ppt_w/2"/>
                                          </p:val>
                                        </p:tav>
                                        <p:tav tm="100000">
                                          <p:val>
                                            <p:strVal val="#ppt_x"/>
                                          </p:val>
                                        </p:tav>
                                      </p:tavLst>
                                    </p:anim>
                                    <p:anim calcmode="lin" valueType="num">
                                      <p:cBhvr additive="base">
                                        <p:cTn id="55" dur="500" fill="hold"/>
                                        <p:tgtEl>
                                          <p:spTgt spid="63"/>
                                        </p:tgtEl>
                                        <p:attrNameLst>
                                          <p:attrName>ppt_y</p:attrName>
                                        </p:attrNameLst>
                                      </p:cBhvr>
                                      <p:tavLst>
                                        <p:tav tm="0">
                                          <p:val>
                                            <p:strVal val="#ppt_y"/>
                                          </p:val>
                                        </p:tav>
                                        <p:tav tm="100000">
                                          <p:val>
                                            <p:strVal val="#ppt_y"/>
                                          </p:val>
                                        </p:tav>
                                      </p:tavLst>
                                    </p:anim>
                                  </p:childTnLst>
                                </p:cTn>
                              </p:par>
                            </p:childTnLst>
                          </p:cTn>
                        </p:par>
                        <p:par>
                          <p:cTn id="56" fill="hold">
                            <p:stCondLst>
                              <p:cond delay="2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500" fill="hold"/>
                                        <p:tgtEl>
                                          <p:spTgt spid="51"/>
                                        </p:tgtEl>
                                        <p:attrNameLst>
                                          <p:attrName>ppt_x</p:attrName>
                                        </p:attrNameLst>
                                      </p:cBhvr>
                                      <p:tavLst>
                                        <p:tav tm="0">
                                          <p:val>
                                            <p:strVal val="0-#ppt_w/2"/>
                                          </p:val>
                                        </p:tav>
                                        <p:tav tm="100000">
                                          <p:val>
                                            <p:strVal val="#ppt_x"/>
                                          </p:val>
                                        </p:tav>
                                      </p:tavLst>
                                    </p:anim>
                                    <p:anim calcmode="lin" valueType="num">
                                      <p:cBhvr additive="base">
                                        <p:cTn id="60" dur="500" fill="hold"/>
                                        <p:tgtEl>
                                          <p:spTgt spid="51"/>
                                        </p:tgtEl>
                                        <p:attrNameLst>
                                          <p:attrName>ppt_y</p:attrName>
                                        </p:attrNameLst>
                                      </p:cBhvr>
                                      <p:tavLst>
                                        <p:tav tm="0">
                                          <p:val>
                                            <p:strVal val="#ppt_y"/>
                                          </p:val>
                                        </p:tav>
                                        <p:tav tm="100000">
                                          <p:val>
                                            <p:strVal val="#ppt_y"/>
                                          </p:val>
                                        </p:tav>
                                      </p:tavLst>
                                    </p:anim>
                                  </p:childTnLst>
                                </p:cTn>
                              </p:par>
                              <p:par>
                                <p:cTn id="61" presetID="2" presetClass="entr" presetSubtype="2" fill="hold" nodeType="with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additive="base">
                                        <p:cTn id="63" dur="500" fill="hold"/>
                                        <p:tgtEl>
                                          <p:spTgt spid="66"/>
                                        </p:tgtEl>
                                        <p:attrNameLst>
                                          <p:attrName>ppt_x</p:attrName>
                                        </p:attrNameLst>
                                      </p:cBhvr>
                                      <p:tavLst>
                                        <p:tav tm="0">
                                          <p:val>
                                            <p:strVal val="1+#ppt_w/2"/>
                                          </p:val>
                                        </p:tav>
                                        <p:tav tm="100000">
                                          <p:val>
                                            <p:strVal val="#ppt_x"/>
                                          </p:val>
                                        </p:tav>
                                      </p:tavLst>
                                    </p:anim>
                                    <p:anim calcmode="lin" valueType="num">
                                      <p:cBhvr additive="base">
                                        <p:cTn id="64" dur="500" fill="hold"/>
                                        <p:tgtEl>
                                          <p:spTgt spid="66"/>
                                        </p:tgtEl>
                                        <p:attrNameLst>
                                          <p:attrName>ppt_y</p:attrName>
                                        </p:attrNameLst>
                                      </p:cBhvr>
                                      <p:tavLst>
                                        <p:tav tm="0">
                                          <p:val>
                                            <p:strVal val="#ppt_y"/>
                                          </p:val>
                                        </p:tav>
                                        <p:tav tm="100000">
                                          <p:val>
                                            <p:strVal val="#ppt_y"/>
                                          </p:val>
                                        </p:tav>
                                      </p:tavLst>
                                    </p:anim>
                                  </p:childTnLst>
                                </p:cTn>
                              </p:par>
                            </p:childTnLst>
                          </p:cTn>
                        </p:par>
                        <p:par>
                          <p:cTn id="65" fill="hold">
                            <p:stCondLst>
                              <p:cond delay="3000"/>
                            </p:stCondLst>
                            <p:childTnLst>
                              <p:par>
                                <p:cTn id="66" presetID="2" presetClass="entr" presetSubtype="8" fill="hold" nodeType="afterEffect">
                                  <p:stCondLst>
                                    <p:cond delay="0"/>
                                  </p:stCondLst>
                                  <p:childTnLst>
                                    <p:set>
                                      <p:cBhvr>
                                        <p:cTn id="67" dur="1" fill="hold">
                                          <p:stCondLst>
                                            <p:cond delay="0"/>
                                          </p:stCondLst>
                                        </p:cTn>
                                        <p:tgtEl>
                                          <p:spTgt spid="54"/>
                                        </p:tgtEl>
                                        <p:attrNameLst>
                                          <p:attrName>style.visibility</p:attrName>
                                        </p:attrNameLst>
                                      </p:cBhvr>
                                      <p:to>
                                        <p:strVal val="visible"/>
                                      </p:to>
                                    </p:set>
                                    <p:anim calcmode="lin" valueType="num">
                                      <p:cBhvr additive="base">
                                        <p:cTn id="68" dur="500" fill="hold"/>
                                        <p:tgtEl>
                                          <p:spTgt spid="54"/>
                                        </p:tgtEl>
                                        <p:attrNameLst>
                                          <p:attrName>ppt_x</p:attrName>
                                        </p:attrNameLst>
                                      </p:cBhvr>
                                      <p:tavLst>
                                        <p:tav tm="0">
                                          <p:val>
                                            <p:strVal val="0-#ppt_w/2"/>
                                          </p:val>
                                        </p:tav>
                                        <p:tav tm="100000">
                                          <p:val>
                                            <p:strVal val="#ppt_x"/>
                                          </p:val>
                                        </p:tav>
                                      </p:tavLst>
                                    </p:anim>
                                    <p:anim calcmode="lin" valueType="num">
                                      <p:cBhvr additive="base">
                                        <p:cTn id="69" dur="500" fill="hold"/>
                                        <p:tgtEl>
                                          <p:spTgt spid="54"/>
                                        </p:tgtEl>
                                        <p:attrNameLst>
                                          <p:attrName>ppt_y</p:attrName>
                                        </p:attrNameLst>
                                      </p:cBhvr>
                                      <p:tavLst>
                                        <p:tav tm="0">
                                          <p:val>
                                            <p:strVal val="#ppt_y"/>
                                          </p:val>
                                        </p:tav>
                                        <p:tav tm="100000">
                                          <p:val>
                                            <p:strVal val="#ppt_y"/>
                                          </p:val>
                                        </p:tav>
                                      </p:tavLst>
                                    </p:anim>
                                  </p:childTnLst>
                                </p:cTn>
                              </p:par>
                              <p:par>
                                <p:cTn id="70" presetID="2" presetClass="entr" presetSubtype="2" fill="hold" nodeType="withEffect">
                                  <p:stCondLst>
                                    <p:cond delay="0"/>
                                  </p:stCondLst>
                                  <p:childTnLst>
                                    <p:set>
                                      <p:cBhvr>
                                        <p:cTn id="71" dur="1" fill="hold">
                                          <p:stCondLst>
                                            <p:cond delay="0"/>
                                          </p:stCondLst>
                                        </p:cTn>
                                        <p:tgtEl>
                                          <p:spTgt spid="69"/>
                                        </p:tgtEl>
                                        <p:attrNameLst>
                                          <p:attrName>style.visibility</p:attrName>
                                        </p:attrNameLst>
                                      </p:cBhvr>
                                      <p:to>
                                        <p:strVal val="visible"/>
                                      </p:to>
                                    </p:set>
                                    <p:anim calcmode="lin" valueType="num">
                                      <p:cBhvr additive="base">
                                        <p:cTn id="72" dur="500" fill="hold"/>
                                        <p:tgtEl>
                                          <p:spTgt spid="69"/>
                                        </p:tgtEl>
                                        <p:attrNameLst>
                                          <p:attrName>ppt_x</p:attrName>
                                        </p:attrNameLst>
                                      </p:cBhvr>
                                      <p:tavLst>
                                        <p:tav tm="0">
                                          <p:val>
                                            <p:strVal val="1+#ppt_w/2"/>
                                          </p:val>
                                        </p:tav>
                                        <p:tav tm="100000">
                                          <p:val>
                                            <p:strVal val="#ppt_x"/>
                                          </p:val>
                                        </p:tav>
                                      </p:tavLst>
                                    </p:anim>
                                    <p:anim calcmode="lin" valueType="num">
                                      <p:cBhvr additive="base">
                                        <p:cTn id="73" dur="500" fill="hold"/>
                                        <p:tgtEl>
                                          <p:spTgt spid="69"/>
                                        </p:tgtEl>
                                        <p:attrNameLst>
                                          <p:attrName>ppt_y</p:attrName>
                                        </p:attrNameLst>
                                      </p:cBhvr>
                                      <p:tavLst>
                                        <p:tav tm="0">
                                          <p:val>
                                            <p:strVal val="#ppt_y"/>
                                          </p:val>
                                        </p:tav>
                                        <p:tav tm="100000">
                                          <p:val>
                                            <p:strVal val="#ppt_y"/>
                                          </p:val>
                                        </p:tav>
                                      </p:tavLst>
                                    </p:anim>
                                  </p:childTnLst>
                                </p:cTn>
                              </p:par>
                            </p:childTnLst>
                          </p:cTn>
                        </p:par>
                        <p:par>
                          <p:cTn id="74" fill="hold">
                            <p:stCondLst>
                              <p:cond delay="3500"/>
                            </p:stCondLst>
                            <p:childTnLst>
                              <p:par>
                                <p:cTn id="75" presetID="2" presetClass="entr" presetSubtype="8" fill="hold" nodeType="afterEffect">
                                  <p:stCondLst>
                                    <p:cond delay="0"/>
                                  </p:stCondLst>
                                  <p:childTnLst>
                                    <p:set>
                                      <p:cBhvr>
                                        <p:cTn id="76" dur="1" fill="hold">
                                          <p:stCondLst>
                                            <p:cond delay="0"/>
                                          </p:stCondLst>
                                        </p:cTn>
                                        <p:tgtEl>
                                          <p:spTgt spid="57"/>
                                        </p:tgtEl>
                                        <p:attrNameLst>
                                          <p:attrName>style.visibility</p:attrName>
                                        </p:attrNameLst>
                                      </p:cBhvr>
                                      <p:to>
                                        <p:strVal val="visible"/>
                                      </p:to>
                                    </p:set>
                                    <p:anim calcmode="lin" valueType="num">
                                      <p:cBhvr additive="base">
                                        <p:cTn id="77" dur="500" fill="hold"/>
                                        <p:tgtEl>
                                          <p:spTgt spid="57"/>
                                        </p:tgtEl>
                                        <p:attrNameLst>
                                          <p:attrName>ppt_x</p:attrName>
                                        </p:attrNameLst>
                                      </p:cBhvr>
                                      <p:tavLst>
                                        <p:tav tm="0">
                                          <p:val>
                                            <p:strVal val="0-#ppt_w/2"/>
                                          </p:val>
                                        </p:tav>
                                        <p:tav tm="100000">
                                          <p:val>
                                            <p:strVal val="#ppt_x"/>
                                          </p:val>
                                        </p:tav>
                                      </p:tavLst>
                                    </p:anim>
                                    <p:anim calcmode="lin" valueType="num">
                                      <p:cBhvr additive="base">
                                        <p:cTn id="78" dur="500" fill="hold"/>
                                        <p:tgtEl>
                                          <p:spTgt spid="57"/>
                                        </p:tgtEl>
                                        <p:attrNameLst>
                                          <p:attrName>ppt_y</p:attrName>
                                        </p:attrNameLst>
                                      </p:cBhvr>
                                      <p:tavLst>
                                        <p:tav tm="0">
                                          <p:val>
                                            <p:strVal val="#ppt_y"/>
                                          </p:val>
                                        </p:tav>
                                        <p:tav tm="100000">
                                          <p:val>
                                            <p:strVal val="#ppt_y"/>
                                          </p:val>
                                        </p:tav>
                                      </p:tavLst>
                                    </p:anim>
                                  </p:childTnLst>
                                </p:cTn>
                              </p:par>
                              <p:par>
                                <p:cTn id="79" presetID="2" presetClass="entr" presetSubtype="2" fill="hold" nodeType="with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additive="base">
                                        <p:cTn id="81" dur="500" fill="hold"/>
                                        <p:tgtEl>
                                          <p:spTgt spid="72"/>
                                        </p:tgtEl>
                                        <p:attrNameLst>
                                          <p:attrName>ppt_x</p:attrName>
                                        </p:attrNameLst>
                                      </p:cBhvr>
                                      <p:tavLst>
                                        <p:tav tm="0">
                                          <p:val>
                                            <p:strVal val="1+#ppt_w/2"/>
                                          </p:val>
                                        </p:tav>
                                        <p:tav tm="100000">
                                          <p:val>
                                            <p:strVal val="#ppt_x"/>
                                          </p:val>
                                        </p:tav>
                                      </p:tavLst>
                                    </p:anim>
                                    <p:anim calcmode="lin" valueType="num">
                                      <p:cBhvr additive="base">
                                        <p:cTn id="82" dur="5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5136360" y="1299207"/>
            <a:ext cx="3142800" cy="3142800"/>
            <a:chOff x="5136360" y="1299207"/>
            <a:chExt cx="3142800" cy="3142800"/>
          </a:xfrm>
        </p:grpSpPr>
        <p:sp>
          <p:nvSpPr>
            <p:cNvPr id="5" name="Oval 18"/>
            <p:cNvSpPr/>
            <p:nvPr/>
          </p:nvSpPr>
          <p:spPr>
            <a:xfrm>
              <a:off x="5136360" y="1299207"/>
              <a:ext cx="3142800" cy="3142800"/>
            </a:xfrm>
            <a:prstGeom prst="ellipse">
              <a:avLst/>
            </a:prstGeom>
            <a:solidFill>
              <a:schemeClr val="accent2"/>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latin typeface="微软雅黑" panose="020B0503020204020204" pitchFamily="34" charset="-122"/>
                <a:ea typeface="微软雅黑" panose="020B0503020204020204" pitchFamily="34" charset="-122"/>
                <a:cs typeface="Helvetica Light"/>
              </a:endParaRPr>
            </a:p>
          </p:txBody>
        </p:sp>
        <p:sp>
          <p:nvSpPr>
            <p:cNvPr id="6" name="TextBox 5"/>
            <p:cNvSpPr txBox="1"/>
            <p:nvPr/>
          </p:nvSpPr>
          <p:spPr>
            <a:xfrm>
              <a:off x="5734936" y="3170672"/>
              <a:ext cx="1938908" cy="609398"/>
            </a:xfrm>
            <a:prstGeom prst="rect">
              <a:avLst/>
            </a:prstGeom>
            <a:noFill/>
          </p:spPr>
          <p:txBody>
            <a:bodyPr wrap="square" lIns="0" tIns="0" rIns="0" bIns="0" rtlCol="0">
              <a:spAutoFit/>
            </a:bodyPr>
            <a:lstStyle/>
            <a:p>
              <a:pPr algn="ctr">
                <a:lnSpc>
                  <a:spcPct val="12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6084819" y="2039519"/>
              <a:ext cx="1269578" cy="738664"/>
            </a:xfrm>
            <a:prstGeom prst="rect">
              <a:avLst/>
            </a:prstGeom>
            <a:noFill/>
          </p:spPr>
          <p:txBody>
            <a:bodyPr wrap="none" lIns="0" tIns="0" rIns="0" bIns="0" rtlCol="0">
              <a:spAutoFit/>
            </a:bodyPr>
            <a:lstStyle/>
            <a:p>
              <a:pPr algn="ctr"/>
              <a:r>
                <a:rPr lang="en-US" sz="4800" dirty="0">
                  <a:solidFill>
                    <a:schemeClr val="tx1">
                      <a:lumMod val="75000"/>
                      <a:lumOff val="25000"/>
                    </a:schemeClr>
                  </a:solidFill>
                  <a:latin typeface="微软雅黑" panose="020B0503020204020204" pitchFamily="34" charset="-122"/>
                  <a:ea typeface="微软雅黑" panose="020B0503020204020204" pitchFamily="34" charset="-122"/>
                  <a:cs typeface="Roboto Regular"/>
                </a:rPr>
                <a:t>86%</a:t>
              </a:r>
            </a:p>
          </p:txBody>
        </p:sp>
        <p:sp>
          <p:nvSpPr>
            <p:cNvPr id="8" name="TextBox 7"/>
            <p:cNvSpPr txBox="1"/>
            <p:nvPr/>
          </p:nvSpPr>
          <p:spPr>
            <a:xfrm>
              <a:off x="5987182" y="2810631"/>
              <a:ext cx="1384995" cy="276999"/>
            </a:xfrm>
            <a:prstGeom prst="rect">
              <a:avLst/>
            </a:prstGeom>
            <a:noFill/>
          </p:spPr>
          <p:txBody>
            <a:bodyPr wrap="none" lIns="0" tIns="0" rIns="0" bIns="0" rtlCol="0">
              <a:spAutoFit/>
            </a:bodyPr>
            <a:lstStyle/>
            <a:p>
              <a:pPr algn="ct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点击输入标题</a:t>
              </a:r>
            </a:p>
          </p:txBody>
        </p:sp>
      </p:grpSp>
      <p:grpSp>
        <p:nvGrpSpPr>
          <p:cNvPr id="18" name="组合 17"/>
          <p:cNvGrpSpPr/>
          <p:nvPr/>
        </p:nvGrpSpPr>
        <p:grpSpPr>
          <a:xfrm>
            <a:off x="909267" y="1241284"/>
            <a:ext cx="2506980" cy="2506980"/>
            <a:chOff x="909267" y="1241284"/>
            <a:chExt cx="2506980" cy="2506980"/>
          </a:xfrm>
        </p:grpSpPr>
        <p:sp>
          <p:nvSpPr>
            <p:cNvPr id="3" name="Oval 16"/>
            <p:cNvSpPr/>
            <p:nvPr/>
          </p:nvSpPr>
          <p:spPr>
            <a:xfrm>
              <a:off x="909267" y="1241284"/>
              <a:ext cx="2506980" cy="2506980"/>
            </a:xfrm>
            <a:prstGeom prst="ellipse">
              <a:avLst/>
            </a:prstGeom>
            <a:solidFill>
              <a:schemeClr val="accent1"/>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latin typeface="微软雅黑" panose="020B0503020204020204" pitchFamily="34" charset="-122"/>
                <a:ea typeface="微软雅黑" panose="020B0503020204020204" pitchFamily="34" charset="-122"/>
                <a:cs typeface="Helvetica Light"/>
              </a:endParaRPr>
            </a:p>
          </p:txBody>
        </p:sp>
        <p:sp>
          <p:nvSpPr>
            <p:cNvPr id="9" name="TextBox 8"/>
            <p:cNvSpPr txBox="1"/>
            <p:nvPr/>
          </p:nvSpPr>
          <p:spPr>
            <a:xfrm>
              <a:off x="1261338" y="2666615"/>
              <a:ext cx="1798494" cy="553998"/>
            </a:xfrm>
            <a:prstGeom prst="rect">
              <a:avLst/>
            </a:prstGeom>
            <a:noFill/>
          </p:spPr>
          <p:txBody>
            <a:bodyPr wrap="square" lIns="0" tIns="0" rIns="0" bIns="0" rtlCol="0">
              <a:spAutoFit/>
            </a:bodyPr>
            <a:lstStyle/>
            <a:p>
              <a:pPr algn="ctr">
                <a:lnSpc>
                  <a:spcPct val="120000"/>
                </a:lnSpc>
              </a:pPr>
              <a:r>
                <a:rPr lang="zh-CN" altLang="en-US" sz="10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bg1"/>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539213" y="1617358"/>
              <a:ext cx="1269578" cy="738664"/>
            </a:xfrm>
            <a:prstGeom prst="rect">
              <a:avLst/>
            </a:prstGeom>
            <a:noFill/>
          </p:spPr>
          <p:txBody>
            <a:bodyPr wrap="none" lIns="0" tIns="0" rIns="0" bIns="0" rtlCol="0">
              <a:spAutoFit/>
            </a:bodyPr>
            <a:lstStyle/>
            <a:p>
              <a:pPr algn="ctr"/>
              <a:r>
                <a:rPr lang="en-US" sz="4800" dirty="0">
                  <a:solidFill>
                    <a:schemeClr val="bg1"/>
                  </a:solidFill>
                  <a:latin typeface="微软雅黑" panose="020B0503020204020204" pitchFamily="34" charset="-122"/>
                  <a:ea typeface="微软雅黑" panose="020B0503020204020204" pitchFamily="34" charset="-122"/>
                  <a:cs typeface="Roboto Regular"/>
                </a:rPr>
                <a:t>76%</a:t>
              </a:r>
            </a:p>
          </p:txBody>
        </p:sp>
        <p:sp>
          <p:nvSpPr>
            <p:cNvPr id="11" name="TextBox 10"/>
            <p:cNvSpPr txBox="1"/>
            <p:nvPr/>
          </p:nvSpPr>
          <p:spPr>
            <a:xfrm>
              <a:off x="1475656" y="2306575"/>
              <a:ext cx="1384995" cy="276999"/>
            </a:xfrm>
            <a:prstGeom prst="rect">
              <a:avLst/>
            </a:prstGeom>
            <a:noFill/>
          </p:spPr>
          <p:txBody>
            <a:bodyPr wrap="none" lIns="0" tIns="0" rIns="0" bIns="0"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点击输入标题</a:t>
              </a:r>
            </a:p>
          </p:txBody>
        </p:sp>
      </p:grpSp>
      <p:sp>
        <p:nvSpPr>
          <p:cNvPr id="19"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2923938" y="2625442"/>
            <a:ext cx="2034540" cy="2034540"/>
            <a:chOff x="2923938" y="2625442"/>
            <a:chExt cx="2034540" cy="2034540"/>
          </a:xfrm>
        </p:grpSpPr>
        <p:sp>
          <p:nvSpPr>
            <p:cNvPr id="2" name="Oval 14"/>
            <p:cNvSpPr/>
            <p:nvPr/>
          </p:nvSpPr>
          <p:spPr>
            <a:xfrm>
              <a:off x="2923938" y="2625442"/>
              <a:ext cx="2034540" cy="2034540"/>
            </a:xfrm>
            <a:prstGeom prst="ellipse">
              <a:avLst/>
            </a:prstGeom>
            <a:solidFill>
              <a:schemeClr val="accent2"/>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latin typeface="微软雅黑" panose="020B0503020204020204" pitchFamily="34" charset="-122"/>
                <a:ea typeface="微软雅黑" panose="020B0503020204020204" pitchFamily="34" charset="-122"/>
                <a:cs typeface="Helvetica Light"/>
              </a:endParaRPr>
            </a:p>
          </p:txBody>
        </p:sp>
        <p:sp>
          <p:nvSpPr>
            <p:cNvPr id="12" name="TextBox 11"/>
            <p:cNvSpPr txBox="1"/>
            <p:nvPr/>
          </p:nvSpPr>
          <p:spPr>
            <a:xfrm>
              <a:off x="3256432" y="3700222"/>
              <a:ext cx="1400331" cy="443198"/>
            </a:xfrm>
            <a:prstGeom prst="rect">
              <a:avLst/>
            </a:prstGeom>
            <a:noFill/>
          </p:spPr>
          <p:txBody>
            <a:bodyPr wrap="square" lIns="0" tIns="0" rIns="0" bIns="0" rtlCol="0">
              <a:spAutoFit/>
            </a:bodyPr>
            <a:lstStyle/>
            <a:p>
              <a:pPr algn="ctr">
                <a:lnSpc>
                  <a:spcPct val="120000"/>
                </a:lnSpc>
              </a:pPr>
              <a:r>
                <a:rPr lang="zh-CN" altLang="en-US" sz="8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3529234" y="2957625"/>
              <a:ext cx="846386" cy="492443"/>
            </a:xfrm>
            <a:prstGeom prst="rect">
              <a:avLst/>
            </a:prstGeom>
            <a:noFill/>
          </p:spPr>
          <p:txBody>
            <a:bodyPr wrap="none" lIns="0" tIns="0" rIns="0" bIns="0" rtlCol="0">
              <a:spAutoFit/>
            </a:bodyPr>
            <a:lstStyle/>
            <a:p>
              <a:pPr algn="ctr"/>
              <a:r>
                <a:rPr lang="en-US" sz="3200" dirty="0">
                  <a:solidFill>
                    <a:schemeClr val="tx1">
                      <a:lumMod val="75000"/>
                      <a:lumOff val="25000"/>
                    </a:schemeClr>
                  </a:solidFill>
                  <a:latin typeface="微软雅黑" panose="020B0503020204020204" pitchFamily="34" charset="-122"/>
                  <a:ea typeface="微软雅黑" panose="020B0503020204020204" pitchFamily="34" charset="-122"/>
                  <a:cs typeface="Roboto Regular"/>
                </a:rPr>
                <a:t>53%</a:t>
              </a:r>
            </a:p>
          </p:txBody>
        </p:sp>
        <p:sp>
          <p:nvSpPr>
            <p:cNvPr id="14" name="TextBox 13"/>
            <p:cNvSpPr txBox="1"/>
            <p:nvPr/>
          </p:nvSpPr>
          <p:spPr>
            <a:xfrm>
              <a:off x="3563888" y="3499899"/>
              <a:ext cx="769441" cy="153888"/>
            </a:xfrm>
            <a:prstGeom prst="rect">
              <a:avLst/>
            </a:prstGeom>
            <a:noFill/>
          </p:spPr>
          <p:txBody>
            <a:bodyPr wrap="none" lIns="0" tIns="0" rIns="0" bIns="0" rtlCol="0">
              <a:spAutoFit/>
            </a:bodyPr>
            <a:lstStyle/>
            <a:p>
              <a:pPr algn="ct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a:t>
              </a:r>
            </a:p>
          </p:txBody>
        </p:sp>
      </p:grpSp>
      <p:grpSp>
        <p:nvGrpSpPr>
          <p:cNvPr id="21" name="组合 20"/>
          <p:cNvGrpSpPr/>
          <p:nvPr/>
        </p:nvGrpSpPr>
        <p:grpSpPr>
          <a:xfrm>
            <a:off x="3743074" y="1151562"/>
            <a:ext cx="1663582" cy="1663582"/>
            <a:chOff x="3743074" y="1151562"/>
            <a:chExt cx="1663582" cy="1663582"/>
          </a:xfrm>
        </p:grpSpPr>
        <p:sp>
          <p:nvSpPr>
            <p:cNvPr id="4" name="Oval 17"/>
            <p:cNvSpPr/>
            <p:nvPr/>
          </p:nvSpPr>
          <p:spPr>
            <a:xfrm>
              <a:off x="3743074" y="1151562"/>
              <a:ext cx="1663582" cy="1663582"/>
            </a:xfrm>
            <a:prstGeom prst="ellipse">
              <a:avLst/>
            </a:prstGeom>
            <a:solidFill>
              <a:schemeClr val="accent1"/>
            </a:solidFill>
            <a:ln w="76200" cmpd="sng">
              <a:noFill/>
            </a:ln>
            <a:effectLst/>
          </p:spPr>
          <p:style>
            <a:lnRef idx="1">
              <a:schemeClr val="accent1"/>
            </a:lnRef>
            <a:fillRef idx="3">
              <a:schemeClr val="accent1"/>
            </a:fillRef>
            <a:effectRef idx="2">
              <a:schemeClr val="accent1"/>
            </a:effectRef>
            <a:fontRef idx="minor">
              <a:schemeClr val="lt1"/>
            </a:fontRef>
          </p:style>
          <p:txBody>
            <a:bodyPr lIns="91424" tIns="45712" rIns="91424" bIns="45712" rtlCol="0" anchor="ctr"/>
            <a:lstStyle/>
            <a:p>
              <a:pPr algn="ctr"/>
              <a:endParaRPr lang="en-US">
                <a:latin typeface="微软雅黑" panose="020B0503020204020204" pitchFamily="34" charset="-122"/>
                <a:ea typeface="微软雅黑" panose="020B0503020204020204" pitchFamily="34" charset="-122"/>
                <a:cs typeface="Helvetica Light"/>
              </a:endParaRPr>
            </a:p>
          </p:txBody>
        </p:sp>
        <p:sp>
          <p:nvSpPr>
            <p:cNvPr id="15" name="TextBox 14"/>
            <p:cNvSpPr txBox="1"/>
            <p:nvPr/>
          </p:nvSpPr>
          <p:spPr>
            <a:xfrm>
              <a:off x="3889740" y="2007393"/>
              <a:ext cx="1330331" cy="443198"/>
            </a:xfrm>
            <a:prstGeom prst="rect">
              <a:avLst/>
            </a:prstGeom>
            <a:noFill/>
          </p:spPr>
          <p:txBody>
            <a:bodyPr wrap="square" lIns="0" tIns="0" rIns="0" bIns="0" rtlCol="0">
              <a:spAutoFit/>
            </a:bodyPr>
            <a:lstStyle/>
            <a:p>
              <a:pPr algn="ctr">
                <a:lnSpc>
                  <a:spcPct val="120000"/>
                </a:lnSpc>
              </a:pPr>
              <a:r>
                <a:rPr lang="zh-CN" altLang="en-US" sz="800" dirty="0">
                  <a:solidFill>
                    <a:schemeClr val="bg1"/>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800" dirty="0">
                <a:solidFill>
                  <a:schemeClr val="bg1"/>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4162542" y="1314546"/>
              <a:ext cx="846386" cy="492443"/>
            </a:xfrm>
            <a:prstGeom prst="rect">
              <a:avLst/>
            </a:prstGeom>
            <a:noFill/>
          </p:spPr>
          <p:txBody>
            <a:bodyPr wrap="none" lIns="0" tIns="0" rIns="0" bIns="0" rtlCol="0">
              <a:spAutoFit/>
            </a:bodyPr>
            <a:lstStyle/>
            <a:p>
              <a:pPr algn="ctr"/>
              <a:r>
                <a:rPr lang="en-US" sz="3200" dirty="0">
                  <a:solidFill>
                    <a:schemeClr val="bg1"/>
                  </a:solidFill>
                  <a:latin typeface="微软雅黑" panose="020B0503020204020204" pitchFamily="34" charset="-122"/>
                  <a:ea typeface="微软雅黑" panose="020B0503020204020204" pitchFamily="34" charset="-122"/>
                  <a:cs typeface="Roboto Regular"/>
                </a:rPr>
                <a:t>38%</a:t>
              </a:r>
            </a:p>
          </p:txBody>
        </p:sp>
        <p:sp>
          <p:nvSpPr>
            <p:cNvPr id="17" name="TextBox 16"/>
            <p:cNvSpPr txBox="1"/>
            <p:nvPr/>
          </p:nvSpPr>
          <p:spPr>
            <a:xfrm>
              <a:off x="4203355" y="1802519"/>
              <a:ext cx="769441" cy="153888"/>
            </a:xfrm>
            <a:prstGeom prst="rect">
              <a:avLst/>
            </a:prstGeom>
            <a:noFill/>
          </p:spPr>
          <p:txBody>
            <a:bodyPr wrap="none" lIns="0" tIns="0" rIns="0" bIns="0" rtlCol="0">
              <a:spAutoFit/>
            </a:bodyPr>
            <a:lstStyle/>
            <a:p>
              <a:pPr algn="ctr"/>
              <a:r>
                <a:rPr lang="zh-CN" altLang="en-US" sz="1000" b="1" dirty="0">
                  <a:solidFill>
                    <a:schemeClr val="bg1"/>
                  </a:solidFill>
                  <a:latin typeface="微软雅黑" panose="020B0503020204020204" pitchFamily="34" charset="-122"/>
                  <a:ea typeface="微软雅黑" panose="020B0503020204020204" pitchFamily="34" charset="-122"/>
                </a:rPr>
                <a:t>点击输入标题</a:t>
              </a: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par>
                          <p:cTn id="12" fill="hold">
                            <p:stCondLst>
                              <p:cond delay="85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1350"/>
                            </p:stCondLst>
                            <p:childTnLst>
                              <p:par>
                                <p:cTn id="19" presetID="53" presetClass="entr" presetSubtype="16"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par>
                          <p:cTn id="24" fill="hold">
                            <p:stCondLst>
                              <p:cond delay="185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350"/>
                            </p:stCondLst>
                            <p:childTnLst>
                              <p:par>
                                <p:cTn id="31" presetID="53" presetClass="entr" presetSubtype="16"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3883"/>
          <p:cNvSpPr/>
          <p:nvPr/>
        </p:nvSpPr>
        <p:spPr>
          <a:xfrm>
            <a:off x="1066251" y="1131590"/>
            <a:ext cx="7003405" cy="451901"/>
          </a:xfrm>
          <a:prstGeom prst="roundRect">
            <a:avLst>
              <a:gd name="adj" fmla="val 50000"/>
            </a:avLst>
          </a:pr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3" name="Shape 3885"/>
          <p:cNvSpPr/>
          <p:nvPr/>
        </p:nvSpPr>
        <p:spPr>
          <a:xfrm>
            <a:off x="1784796" y="1706122"/>
            <a:ext cx="5583935" cy="553998"/>
          </a:xfrm>
          <a:prstGeom prst="rect">
            <a:avLst/>
          </a:prstGeom>
          <a:noFill/>
          <a:ln w="12700" cap="flat">
            <a:noFill/>
            <a:miter lim="400000"/>
          </a:ln>
          <a:effec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Shape 3886"/>
          <p:cNvSpPr/>
          <p:nvPr/>
        </p:nvSpPr>
        <p:spPr>
          <a:xfrm>
            <a:off x="1066251" y="2362430"/>
            <a:ext cx="7003405" cy="451901"/>
          </a:xfrm>
          <a:prstGeom prst="roundRect">
            <a:avLst>
              <a:gd name="adj" fmla="val 50000"/>
            </a:avLst>
          </a:pr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5" name="Shape 3888"/>
          <p:cNvSpPr/>
          <p:nvPr/>
        </p:nvSpPr>
        <p:spPr>
          <a:xfrm>
            <a:off x="1784796" y="2936961"/>
            <a:ext cx="5583935" cy="553998"/>
          </a:xfrm>
          <a:prstGeom prst="rect">
            <a:avLst/>
          </a:prstGeom>
          <a:noFill/>
          <a:ln w="12700" cap="flat">
            <a:noFill/>
            <a:miter lim="400000"/>
          </a:ln>
          <a:effec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Shape 3889"/>
          <p:cNvSpPr/>
          <p:nvPr/>
        </p:nvSpPr>
        <p:spPr>
          <a:xfrm>
            <a:off x="1066251" y="3560829"/>
            <a:ext cx="7003405" cy="451901"/>
          </a:xfrm>
          <a:prstGeom prst="roundRect">
            <a:avLst>
              <a:gd name="adj" fmla="val 50000"/>
            </a:avLst>
          </a:prstGeom>
          <a:solidFill>
            <a:schemeClr val="accent1"/>
          </a:solidFill>
          <a:ln w="12700" cap="flat">
            <a:noFill/>
            <a:miter lim="400000"/>
          </a:ln>
          <a:effectLst/>
        </p:spPr>
        <p:txBody>
          <a:bodyPr wrap="square" lIns="14288" tIns="14288" rIns="14288" bIns="14288" numCol="1" anchor="ctr">
            <a:noAutofit/>
          </a:bodyPr>
          <a:lstStyle/>
          <a:p>
            <a:pPr lvl="0"/>
            <a:endParaRPr sz="1300"/>
          </a:p>
        </p:txBody>
      </p:sp>
      <p:sp>
        <p:nvSpPr>
          <p:cNvPr id="7" name="Shape 3891"/>
          <p:cNvSpPr/>
          <p:nvPr/>
        </p:nvSpPr>
        <p:spPr>
          <a:xfrm>
            <a:off x="1784796" y="4135361"/>
            <a:ext cx="5583935" cy="553998"/>
          </a:xfrm>
          <a:prstGeom prst="rect">
            <a:avLst/>
          </a:prstGeom>
          <a:noFill/>
          <a:ln w="12700" cap="flat">
            <a:noFill/>
            <a:miter lim="400000"/>
          </a:ln>
          <a:effec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Text Placeholder 5"/>
          <p:cNvSpPr txBox="1"/>
          <p:nvPr/>
        </p:nvSpPr>
        <p:spPr>
          <a:xfrm>
            <a:off x="3063648" y="1204261"/>
            <a:ext cx="3026229" cy="306559"/>
          </a:xfrm>
          <a:prstGeom prst="rect">
            <a:avLst/>
          </a:prstGeom>
        </p:spPr>
        <p:txBody>
          <a:bodyPr anchor="ctr">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altLang="zh-CN" sz="1400" dirty="0">
                <a:solidFill>
                  <a:srgbClr val="FCFCFC"/>
                </a:solidFill>
                <a:latin typeface="微软雅黑" panose="020B0503020204020204" pitchFamily="34" charset="-122"/>
                <a:ea typeface="微软雅黑" panose="020B0503020204020204" pitchFamily="34" charset="-122"/>
              </a:rPr>
              <a:t>Q1       </a:t>
            </a:r>
            <a:r>
              <a:rPr lang="zh-CN" altLang="en-US" sz="1400" dirty="0">
                <a:solidFill>
                  <a:srgbClr val="FCFCFC"/>
                </a:solidFill>
                <a:latin typeface="微软雅黑" panose="020B0503020204020204" pitchFamily="34" charset="-122"/>
                <a:ea typeface="微软雅黑" panose="020B0503020204020204" pitchFamily="34" charset="-122"/>
              </a:rPr>
              <a:t>点击输入您的问题标题文本内容</a:t>
            </a:r>
            <a:r>
              <a:rPr lang="en-US" sz="1400" dirty="0">
                <a:solidFill>
                  <a:srgbClr val="FCFCFC"/>
                </a:solidFill>
                <a:latin typeface="微软雅黑" panose="020B0503020204020204" pitchFamily="34" charset="-122"/>
                <a:ea typeface="微软雅黑" panose="020B0503020204020204" pitchFamily="34" charset="-122"/>
              </a:rPr>
              <a:t> ?</a:t>
            </a:r>
          </a:p>
        </p:txBody>
      </p:sp>
      <p:sp>
        <p:nvSpPr>
          <p:cNvPr id="9" name="Text Placeholder 5"/>
          <p:cNvSpPr txBox="1"/>
          <p:nvPr/>
        </p:nvSpPr>
        <p:spPr>
          <a:xfrm>
            <a:off x="3063648" y="3633500"/>
            <a:ext cx="3026229" cy="306559"/>
          </a:xfrm>
          <a:prstGeom prst="rect">
            <a:avLst/>
          </a:prstGeom>
        </p:spPr>
        <p:txBody>
          <a:bodyPr vert="horz" lIns="0" tIns="0" rIns="0" bIns="0" rtlCol="0" anchor="ctr">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1400" dirty="0">
                <a:solidFill>
                  <a:srgbClr val="FCFCFC"/>
                </a:solidFill>
                <a:latin typeface="微软雅黑" panose="020B0503020204020204" pitchFamily="34" charset="-122"/>
                <a:ea typeface="微软雅黑" panose="020B0503020204020204" pitchFamily="34" charset="-122"/>
              </a:rPr>
              <a:t>Q3       </a:t>
            </a:r>
            <a:r>
              <a:rPr lang="zh-CN" altLang="en-US" sz="1400" dirty="0">
                <a:solidFill>
                  <a:srgbClr val="FCFCFC"/>
                </a:solidFill>
                <a:latin typeface="微软雅黑" panose="020B0503020204020204" pitchFamily="34" charset="-122"/>
                <a:ea typeface="微软雅黑" panose="020B0503020204020204" pitchFamily="34" charset="-122"/>
              </a:rPr>
              <a:t>点击输入您的问题标题文本内容</a:t>
            </a:r>
            <a:r>
              <a:rPr lang="en-US" altLang="zh-CN" sz="1400" dirty="0">
                <a:solidFill>
                  <a:srgbClr val="FCFCFC"/>
                </a:solidFill>
                <a:latin typeface="微软雅黑" panose="020B0503020204020204" pitchFamily="34" charset="-122"/>
                <a:ea typeface="微软雅黑" panose="020B0503020204020204" pitchFamily="34" charset="-122"/>
              </a:rPr>
              <a:t> ?</a:t>
            </a:r>
          </a:p>
        </p:txBody>
      </p:sp>
      <p:sp>
        <p:nvSpPr>
          <p:cNvPr id="11" name="Text Placeholder 5"/>
          <p:cNvSpPr txBox="1"/>
          <p:nvPr/>
        </p:nvSpPr>
        <p:spPr>
          <a:xfrm>
            <a:off x="3063648" y="2435101"/>
            <a:ext cx="3026229" cy="306559"/>
          </a:xfrm>
          <a:prstGeom prst="rect">
            <a:avLst/>
          </a:prstGeom>
        </p:spPr>
        <p:txBody>
          <a:bodyPr vert="horz" lIns="0" tIns="0" rIns="0" bIns="0" rtlCol="0" anchor="ctr">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75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altLang="zh-CN" sz="1400" dirty="0">
                <a:solidFill>
                  <a:srgbClr val="FCFCFC"/>
                </a:solidFill>
                <a:latin typeface="微软雅黑" panose="020B0503020204020204" pitchFamily="34" charset="-122"/>
                <a:ea typeface="微软雅黑" panose="020B0503020204020204" pitchFamily="34" charset="-122"/>
              </a:rPr>
              <a:t>Q2       </a:t>
            </a:r>
            <a:r>
              <a:rPr lang="zh-CN" altLang="en-US" sz="1400" dirty="0">
                <a:solidFill>
                  <a:srgbClr val="FCFCFC"/>
                </a:solidFill>
                <a:latin typeface="微软雅黑" panose="020B0503020204020204" pitchFamily="34" charset="-122"/>
                <a:ea typeface="微软雅黑" panose="020B0503020204020204" pitchFamily="34" charset="-122"/>
              </a:rPr>
              <a:t>点击输入您的问题标题文本内容</a:t>
            </a:r>
            <a:r>
              <a:rPr lang="en-US" altLang="zh-CN" sz="1400" dirty="0">
                <a:solidFill>
                  <a:srgbClr val="FCFCFC"/>
                </a:solidFill>
                <a:latin typeface="微软雅黑" panose="020B0503020204020204" pitchFamily="34" charset="-122"/>
                <a:ea typeface="微软雅黑" panose="020B0503020204020204" pitchFamily="34" charset="-122"/>
              </a:rPr>
              <a:t> ?</a:t>
            </a:r>
          </a:p>
        </p:txBody>
      </p:sp>
      <p:sp>
        <p:nvSpPr>
          <p:cNvPr id="13"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3"/>
                                        </p:tgtEl>
                                        <p:attrNameLst>
                                          <p:attrName>ppt_y</p:attrName>
                                        </p:attrNameLst>
                                      </p:cBhvr>
                                      <p:tavLst>
                                        <p:tav tm="0">
                                          <p:val>
                                            <p:strVal val="#ppt_y"/>
                                          </p:val>
                                        </p:tav>
                                        <p:tav tm="100000">
                                          <p:val>
                                            <p:strVal val="#ppt_y"/>
                                          </p:val>
                                        </p:tav>
                                      </p:tavLst>
                                    </p:anim>
                                    <p:anim calcmode="lin" valueType="num">
                                      <p:cBhvr>
                                        <p:cTn id="9"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3"/>
                                        </p:tgtEl>
                                      </p:cBhvr>
                                    </p:animEffect>
                                  </p:childTnLst>
                                </p:cTn>
                              </p:par>
                            </p:childTnLst>
                          </p:cTn>
                        </p:par>
                        <p:par>
                          <p:cTn id="12" fill="hold">
                            <p:stCondLst>
                              <p:cond delay="850"/>
                            </p:stCondLst>
                            <p:childTnLst>
                              <p:par>
                                <p:cTn id="13" presetID="16" presetClass="entr" presetSubtype="37"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outVertical)">
                                      <p:cBhvr>
                                        <p:cTn id="15" dur="500"/>
                                        <p:tgtEl>
                                          <p:spTgt spid="2"/>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fade">
                                      <p:cBhvr>
                                        <p:cTn id="19" dur="500"/>
                                        <p:tgtEl>
                                          <p:spTgt spid="8">
                                            <p:txEl>
                                              <p:pRg st="0" end="0"/>
                                            </p:txEl>
                                          </p:spTgt>
                                        </p:tgtEl>
                                      </p:cBhvr>
                                    </p:animEffect>
                                  </p:childTnLst>
                                </p:cTn>
                              </p:par>
                            </p:childTnLst>
                          </p:cTn>
                        </p:par>
                        <p:par>
                          <p:cTn id="20" fill="hold">
                            <p:stCondLst>
                              <p:cond delay="185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350"/>
                            </p:stCondLst>
                            <p:childTnLst>
                              <p:par>
                                <p:cTn id="25" presetID="16" presetClass="entr" presetSubtype="37"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outVertical)">
                                      <p:cBhvr>
                                        <p:cTn id="27" dur="500"/>
                                        <p:tgtEl>
                                          <p:spTgt spid="4"/>
                                        </p:tgtEl>
                                      </p:cBhvr>
                                    </p:animEffect>
                                  </p:childTnLst>
                                </p:cTn>
                              </p:par>
                            </p:childTnLst>
                          </p:cTn>
                        </p:par>
                        <p:par>
                          <p:cTn id="28" fill="hold">
                            <p:stCondLst>
                              <p:cond delay="2850"/>
                            </p:stCondLst>
                            <p:childTnLst>
                              <p:par>
                                <p:cTn id="29" presetID="10"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par>
                          <p:cTn id="32" fill="hold">
                            <p:stCondLst>
                              <p:cond delay="3350"/>
                            </p:stCondLst>
                            <p:childTnLst>
                              <p:par>
                                <p:cTn id="33" presetID="22" presetClass="entr" presetSubtype="1" fill="hold" grpId="0"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up)">
                                      <p:cBhvr>
                                        <p:cTn id="35" dur="500"/>
                                        <p:tgtEl>
                                          <p:spTgt spid="5"/>
                                        </p:tgtEl>
                                      </p:cBhvr>
                                    </p:animEffect>
                                  </p:childTnLst>
                                </p:cTn>
                              </p:par>
                            </p:childTnLst>
                          </p:cTn>
                        </p:par>
                        <p:par>
                          <p:cTn id="36" fill="hold">
                            <p:stCondLst>
                              <p:cond delay="3850"/>
                            </p:stCondLst>
                            <p:childTnLst>
                              <p:par>
                                <p:cTn id="37" presetID="16" presetClass="entr" presetSubtype="37"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barn(outVertical)">
                                      <p:cBhvr>
                                        <p:cTn id="39" dur="500"/>
                                        <p:tgtEl>
                                          <p:spTgt spid="6"/>
                                        </p:tgtEl>
                                      </p:cBhvr>
                                    </p:animEffect>
                                  </p:childTnLst>
                                </p:cTn>
                              </p:par>
                            </p:childTnLst>
                          </p:cTn>
                        </p:par>
                        <p:par>
                          <p:cTn id="40" fill="hold">
                            <p:stCondLst>
                              <p:cond delay="4350"/>
                            </p:stCondLst>
                            <p:childTnLst>
                              <p:par>
                                <p:cTn id="41" presetID="10" presetClass="entr" presetSubtype="0"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childTnLst>
                          </p:cTn>
                        </p:par>
                        <p:par>
                          <p:cTn id="44" fill="hold">
                            <p:stCondLst>
                              <p:cond delay="485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7" grpId="0"/>
      <p:bldP spid="8" grpId="0" build="p"/>
      <p:bldP spid="9" grpId="0"/>
      <p:bldP spid="11"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94"/>
          <p:cNvGrpSpPr/>
          <p:nvPr/>
        </p:nvGrpSpPr>
        <p:grpSpPr>
          <a:xfrm>
            <a:off x="1633069" y="1347614"/>
            <a:ext cx="398195" cy="398195"/>
            <a:chOff x="0" y="0"/>
            <a:chExt cx="1243363" cy="1243363"/>
          </a:xfrm>
        </p:grpSpPr>
        <p:sp>
          <p:nvSpPr>
            <p:cNvPr id="3" name="Shape 1290"/>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nvGrpSpPr>
            <p:cNvPr id="4" name="Group 1293"/>
            <p:cNvGrpSpPr/>
            <p:nvPr/>
          </p:nvGrpSpPr>
          <p:grpSpPr>
            <a:xfrm>
              <a:off x="374055" y="351222"/>
              <a:ext cx="495253" cy="540919"/>
              <a:chOff x="0" y="0"/>
              <a:chExt cx="495252" cy="540918"/>
            </a:xfrm>
          </p:grpSpPr>
          <p:sp>
            <p:nvSpPr>
              <p:cNvPr id="5" name="Shape 1291"/>
              <p:cNvSpPr/>
              <p:nvPr/>
            </p:nvSpPr>
            <p:spPr>
              <a:xfrm>
                <a:off x="107933" y="0"/>
                <a:ext cx="270131" cy="270131"/>
              </a:xfrm>
              <a:custGeom>
                <a:avLst/>
                <a:gdLst/>
                <a:ahLst/>
                <a:cxnLst>
                  <a:cxn ang="0">
                    <a:pos x="wd2" y="hd2"/>
                  </a:cxn>
                  <a:cxn ang="5400000">
                    <a:pos x="wd2" y="hd2"/>
                  </a:cxn>
                  <a:cxn ang="10800000">
                    <a:pos x="wd2" y="hd2"/>
                  </a:cxn>
                  <a:cxn ang="16200000">
                    <a:pos x="wd2" y="hd2"/>
                  </a:cxn>
                </a:cxnLst>
                <a:rect l="0" t="0" r="r" b="b"/>
                <a:pathLst>
                  <a:path w="21600" h="21600" extrusionOk="0">
                    <a:moveTo>
                      <a:pt x="3164" y="18436"/>
                    </a:moveTo>
                    <a:cubicBezTo>
                      <a:pt x="5273" y="20546"/>
                      <a:pt x="7818" y="21600"/>
                      <a:pt x="10800" y="21600"/>
                    </a:cubicBezTo>
                    <a:cubicBezTo>
                      <a:pt x="13782" y="21600"/>
                      <a:pt x="16327" y="20546"/>
                      <a:pt x="18436" y="18436"/>
                    </a:cubicBezTo>
                    <a:cubicBezTo>
                      <a:pt x="20546" y="16327"/>
                      <a:pt x="21600" y="13782"/>
                      <a:pt x="21600" y="10800"/>
                    </a:cubicBezTo>
                    <a:cubicBezTo>
                      <a:pt x="21600" y="7818"/>
                      <a:pt x="20546" y="5273"/>
                      <a:pt x="18436" y="3164"/>
                    </a:cubicBezTo>
                    <a:cubicBezTo>
                      <a:pt x="16327" y="1054"/>
                      <a:pt x="13782" y="0"/>
                      <a:pt x="10800" y="0"/>
                    </a:cubicBezTo>
                    <a:cubicBezTo>
                      <a:pt x="7818" y="0"/>
                      <a:pt x="5273" y="1055"/>
                      <a:pt x="3164" y="3164"/>
                    </a:cubicBezTo>
                    <a:cubicBezTo>
                      <a:pt x="1055" y="5273"/>
                      <a:pt x="0" y="7818"/>
                      <a:pt x="0" y="10800"/>
                    </a:cubicBezTo>
                    <a:cubicBezTo>
                      <a:pt x="0" y="13782"/>
                      <a:pt x="1055" y="16327"/>
                      <a:pt x="3164" y="18436"/>
                    </a:cubicBezTo>
                    <a:cubicBezTo>
                      <a:pt x="3164" y="18436"/>
                      <a:pt x="3164" y="18436"/>
                      <a:pt x="3164" y="18436"/>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6" name="Shape 1292"/>
              <p:cNvSpPr/>
              <p:nvPr/>
            </p:nvSpPr>
            <p:spPr>
              <a:xfrm>
                <a:off x="0" y="248248"/>
                <a:ext cx="495253" cy="292671"/>
              </a:xfrm>
              <a:custGeom>
                <a:avLst/>
                <a:gdLst/>
                <a:ahLst/>
                <a:cxnLst>
                  <a:cxn ang="0">
                    <a:pos x="wd2" y="hd2"/>
                  </a:cxn>
                  <a:cxn ang="5400000">
                    <a:pos x="wd2" y="hd2"/>
                  </a:cxn>
                  <a:cxn ang="10800000">
                    <a:pos x="wd2" y="hd2"/>
                  </a:cxn>
                  <a:cxn ang="16200000">
                    <a:pos x="wd2" y="hd2"/>
                  </a:cxn>
                </a:cxnLst>
                <a:rect l="0" t="0" r="r" b="b"/>
                <a:pathLst>
                  <a:path w="21600" h="21600" extrusionOk="0">
                    <a:moveTo>
                      <a:pt x="21332" y="9360"/>
                    </a:moveTo>
                    <a:cubicBezTo>
                      <a:pt x="21225" y="8347"/>
                      <a:pt x="21089" y="7408"/>
                      <a:pt x="20925" y="6543"/>
                    </a:cubicBezTo>
                    <a:cubicBezTo>
                      <a:pt x="20761" y="5678"/>
                      <a:pt x="20542" y="4834"/>
                      <a:pt x="20266" y="4011"/>
                    </a:cubicBezTo>
                    <a:cubicBezTo>
                      <a:pt x="19989" y="3190"/>
                      <a:pt x="19673" y="2489"/>
                      <a:pt x="19314" y="1909"/>
                    </a:cubicBezTo>
                    <a:cubicBezTo>
                      <a:pt x="18957" y="1329"/>
                      <a:pt x="18519" y="867"/>
                      <a:pt x="18002" y="520"/>
                    </a:cubicBezTo>
                    <a:cubicBezTo>
                      <a:pt x="17487" y="175"/>
                      <a:pt x="16916" y="0"/>
                      <a:pt x="16292" y="0"/>
                    </a:cubicBezTo>
                    <a:cubicBezTo>
                      <a:pt x="16190" y="0"/>
                      <a:pt x="15970" y="187"/>
                      <a:pt x="15632" y="559"/>
                    </a:cubicBezTo>
                    <a:cubicBezTo>
                      <a:pt x="15295" y="931"/>
                      <a:pt x="14922" y="1348"/>
                      <a:pt x="14512" y="1805"/>
                    </a:cubicBezTo>
                    <a:cubicBezTo>
                      <a:pt x="14103" y="2264"/>
                      <a:pt x="13557" y="2680"/>
                      <a:pt x="12871" y="3051"/>
                    </a:cubicBezTo>
                    <a:cubicBezTo>
                      <a:pt x="12185" y="3423"/>
                      <a:pt x="11496" y="3610"/>
                      <a:pt x="10800" y="3610"/>
                    </a:cubicBezTo>
                    <a:cubicBezTo>
                      <a:pt x="10104" y="3610"/>
                      <a:pt x="9414" y="3423"/>
                      <a:pt x="8729" y="3051"/>
                    </a:cubicBezTo>
                    <a:cubicBezTo>
                      <a:pt x="8043" y="2680"/>
                      <a:pt x="7496" y="2264"/>
                      <a:pt x="7087" y="1805"/>
                    </a:cubicBezTo>
                    <a:cubicBezTo>
                      <a:pt x="6678" y="1348"/>
                      <a:pt x="6304" y="931"/>
                      <a:pt x="5967" y="559"/>
                    </a:cubicBezTo>
                    <a:cubicBezTo>
                      <a:pt x="5630" y="187"/>
                      <a:pt x="5410" y="0"/>
                      <a:pt x="5308" y="0"/>
                    </a:cubicBezTo>
                    <a:cubicBezTo>
                      <a:pt x="4684" y="0"/>
                      <a:pt x="4113" y="175"/>
                      <a:pt x="3597" y="520"/>
                    </a:cubicBezTo>
                    <a:cubicBezTo>
                      <a:pt x="3081" y="867"/>
                      <a:pt x="2643" y="1329"/>
                      <a:pt x="2286" y="1909"/>
                    </a:cubicBezTo>
                    <a:cubicBezTo>
                      <a:pt x="1927" y="2488"/>
                      <a:pt x="1611" y="3190"/>
                      <a:pt x="1334" y="4011"/>
                    </a:cubicBezTo>
                    <a:cubicBezTo>
                      <a:pt x="1058" y="4834"/>
                      <a:pt x="839" y="5678"/>
                      <a:pt x="675" y="6543"/>
                    </a:cubicBezTo>
                    <a:cubicBezTo>
                      <a:pt x="511" y="7408"/>
                      <a:pt x="375" y="8347"/>
                      <a:pt x="268" y="9360"/>
                    </a:cubicBezTo>
                    <a:cubicBezTo>
                      <a:pt x="161" y="10371"/>
                      <a:pt x="89" y="11314"/>
                      <a:pt x="53" y="12189"/>
                    </a:cubicBezTo>
                    <a:cubicBezTo>
                      <a:pt x="17" y="13063"/>
                      <a:pt x="0" y="13959"/>
                      <a:pt x="0" y="14877"/>
                    </a:cubicBezTo>
                    <a:cubicBezTo>
                      <a:pt x="0" y="16953"/>
                      <a:pt x="372" y="18593"/>
                      <a:pt x="1119" y="19795"/>
                    </a:cubicBezTo>
                    <a:cubicBezTo>
                      <a:pt x="1866" y="20998"/>
                      <a:pt x="2858" y="21600"/>
                      <a:pt x="4096" y="21600"/>
                    </a:cubicBezTo>
                    <a:lnTo>
                      <a:pt x="17504" y="21600"/>
                    </a:lnTo>
                    <a:cubicBezTo>
                      <a:pt x="18741" y="21600"/>
                      <a:pt x="19734" y="20998"/>
                      <a:pt x="20480" y="19795"/>
                    </a:cubicBezTo>
                    <a:cubicBezTo>
                      <a:pt x="21227" y="18593"/>
                      <a:pt x="21600" y="16953"/>
                      <a:pt x="21600" y="14877"/>
                    </a:cubicBezTo>
                    <a:cubicBezTo>
                      <a:pt x="21600" y="13959"/>
                      <a:pt x="21582" y="13063"/>
                      <a:pt x="21547" y="12189"/>
                    </a:cubicBezTo>
                    <a:cubicBezTo>
                      <a:pt x="21511" y="11314"/>
                      <a:pt x="21439" y="10371"/>
                      <a:pt x="21332" y="9360"/>
                    </a:cubicBezTo>
                    <a:cubicBezTo>
                      <a:pt x="21332" y="9360"/>
                      <a:pt x="21332" y="9360"/>
                      <a:pt x="21332" y="936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sp>
        <p:nvSpPr>
          <p:cNvPr id="7" name="Shape 1319"/>
          <p:cNvSpPr/>
          <p:nvPr/>
        </p:nvSpPr>
        <p:spPr>
          <a:xfrm flipV="1">
            <a:off x="2030086" y="1545999"/>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8" name="Shape 1320"/>
          <p:cNvSpPr/>
          <p:nvPr/>
        </p:nvSpPr>
        <p:spPr>
          <a:xfrm flipV="1">
            <a:off x="3608012" y="1545999"/>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9" name="Shape 1321"/>
          <p:cNvSpPr/>
          <p:nvPr/>
        </p:nvSpPr>
        <p:spPr>
          <a:xfrm flipV="1">
            <a:off x="5185939" y="1545999"/>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0" name="Shape 1322"/>
          <p:cNvSpPr/>
          <p:nvPr/>
        </p:nvSpPr>
        <p:spPr>
          <a:xfrm flipH="1">
            <a:off x="2228830" y="3257833"/>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1" name="Shape 1323"/>
          <p:cNvSpPr/>
          <p:nvPr/>
        </p:nvSpPr>
        <p:spPr>
          <a:xfrm flipH="1">
            <a:off x="3806756" y="3257833"/>
            <a:ext cx="983342"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2" name="Shape 1324"/>
          <p:cNvSpPr/>
          <p:nvPr/>
        </p:nvSpPr>
        <p:spPr>
          <a:xfrm flipH="1">
            <a:off x="5384683" y="3257833"/>
            <a:ext cx="982165"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3" name="Shape 1325"/>
          <p:cNvSpPr/>
          <p:nvPr/>
        </p:nvSpPr>
        <p:spPr>
          <a:xfrm flipV="1">
            <a:off x="6763308" y="1545999"/>
            <a:ext cx="1206785" cy="0"/>
          </a:xfrm>
          <a:prstGeom prst="line">
            <a:avLst/>
          </a:prstGeom>
          <a:ln w="12700">
            <a:solidFill>
              <a:schemeClr val="accent1"/>
            </a:solidFill>
            <a:miter lim="400000"/>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4" name="Shape 1326"/>
          <p:cNvSpPr/>
          <p:nvPr/>
        </p:nvSpPr>
        <p:spPr>
          <a:xfrm>
            <a:off x="7969253" y="1553506"/>
            <a:ext cx="0" cy="1708395"/>
          </a:xfrm>
          <a:prstGeom prst="line">
            <a:avLst/>
          </a:prstGeom>
          <a:ln w="12700">
            <a:solidFill>
              <a:schemeClr val="accent1"/>
            </a:solidFill>
            <a:miter lim="400000"/>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5" name="Shape 1327"/>
          <p:cNvSpPr/>
          <p:nvPr/>
        </p:nvSpPr>
        <p:spPr>
          <a:xfrm flipH="1">
            <a:off x="6962609" y="3257833"/>
            <a:ext cx="1006809"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6" name="Shape 1328"/>
          <p:cNvSpPr/>
          <p:nvPr/>
        </p:nvSpPr>
        <p:spPr>
          <a:xfrm flipH="1">
            <a:off x="1137760" y="3257833"/>
            <a:ext cx="499406" cy="0"/>
          </a:xfrm>
          <a:prstGeom prst="line">
            <a:avLst/>
          </a:prstGeom>
          <a:ln w="12700">
            <a:solidFill>
              <a:schemeClr val="accent1"/>
            </a:solidFill>
            <a:miter lim="400000"/>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7" name="Shape 1329"/>
          <p:cNvSpPr/>
          <p:nvPr/>
        </p:nvSpPr>
        <p:spPr>
          <a:xfrm flipV="1">
            <a:off x="1139530" y="1545999"/>
            <a:ext cx="0" cy="1715902"/>
          </a:xfrm>
          <a:prstGeom prst="line">
            <a:avLst/>
          </a:prstGeom>
          <a:ln w="12700">
            <a:solidFill>
              <a:schemeClr val="accent1"/>
            </a:solidFill>
            <a:miter lim="400000"/>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18" name="Shape 1330"/>
          <p:cNvSpPr/>
          <p:nvPr/>
        </p:nvSpPr>
        <p:spPr>
          <a:xfrm>
            <a:off x="1135256" y="1545999"/>
            <a:ext cx="300246" cy="0"/>
          </a:xfrm>
          <a:prstGeom prst="line">
            <a:avLst/>
          </a:prstGeom>
          <a:ln w="12700">
            <a:solidFill>
              <a:schemeClr val="accent1"/>
            </a:solidFill>
            <a:miter lim="400000"/>
            <a:tailEnd type="triangle"/>
          </a:ln>
        </p:spPr>
        <p:txBody>
          <a:bodyPr lIns="38100" tIns="38100" rIns="38100" bIns="38100" anchor="ctr"/>
          <a:lstStyle/>
          <a:p>
            <a:pPr lvl="0">
              <a:defRPr sz="3200">
                <a:solidFill>
                  <a:srgbClr val="000000"/>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nvGrpSpPr>
          <p:cNvPr id="19" name="Group 1335"/>
          <p:cNvGrpSpPr/>
          <p:nvPr/>
        </p:nvGrpSpPr>
        <p:grpSpPr>
          <a:xfrm>
            <a:off x="3210994" y="1347614"/>
            <a:ext cx="398195" cy="398195"/>
            <a:chOff x="0" y="0"/>
            <a:chExt cx="1243363" cy="1243363"/>
          </a:xfrm>
        </p:grpSpPr>
        <p:sp>
          <p:nvSpPr>
            <p:cNvPr id="20" name="Shape 1331"/>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nvGrpSpPr>
            <p:cNvPr id="21" name="Group 1334"/>
            <p:cNvGrpSpPr/>
            <p:nvPr/>
          </p:nvGrpSpPr>
          <p:grpSpPr>
            <a:xfrm>
              <a:off x="452618" y="384509"/>
              <a:ext cx="335923" cy="474346"/>
              <a:chOff x="0" y="0"/>
              <a:chExt cx="335921" cy="474344"/>
            </a:xfrm>
          </p:grpSpPr>
          <p:sp>
            <p:nvSpPr>
              <p:cNvPr id="22" name="Shape 1332"/>
              <p:cNvSpPr/>
              <p:nvPr/>
            </p:nvSpPr>
            <p:spPr>
              <a:xfrm>
                <a:off x="0" y="42435"/>
                <a:ext cx="335922" cy="431910"/>
              </a:xfrm>
              <a:custGeom>
                <a:avLst/>
                <a:gdLst/>
                <a:ahLst/>
                <a:cxnLst>
                  <a:cxn ang="0">
                    <a:pos x="wd2" y="hd2"/>
                  </a:cxn>
                  <a:cxn ang="5400000">
                    <a:pos x="wd2" y="hd2"/>
                  </a:cxn>
                  <a:cxn ang="10800000">
                    <a:pos x="wd2" y="hd2"/>
                  </a:cxn>
                  <a:cxn ang="16200000">
                    <a:pos x="wd2" y="hd2"/>
                  </a:cxn>
                </a:cxnLst>
                <a:rect l="0" t="0" r="r" b="b"/>
                <a:pathLst>
                  <a:path w="21600" h="21600" extrusionOk="0">
                    <a:moveTo>
                      <a:pt x="19441" y="0"/>
                    </a:moveTo>
                    <a:lnTo>
                      <a:pt x="17589" y="3600"/>
                    </a:lnTo>
                    <a:lnTo>
                      <a:pt x="4011" y="3600"/>
                    </a:lnTo>
                    <a:lnTo>
                      <a:pt x="2159" y="0"/>
                    </a:lnTo>
                    <a:cubicBezTo>
                      <a:pt x="972" y="0"/>
                      <a:pt x="0" y="756"/>
                      <a:pt x="0" y="1679"/>
                    </a:cubicBezTo>
                    <a:lnTo>
                      <a:pt x="0" y="19921"/>
                    </a:lnTo>
                    <a:cubicBezTo>
                      <a:pt x="0" y="20844"/>
                      <a:pt x="972" y="21600"/>
                      <a:pt x="2159" y="21600"/>
                    </a:cubicBezTo>
                    <a:lnTo>
                      <a:pt x="19441" y="21600"/>
                    </a:lnTo>
                    <a:cubicBezTo>
                      <a:pt x="20628" y="21600"/>
                      <a:pt x="21600" y="20844"/>
                      <a:pt x="21600" y="19921"/>
                    </a:cubicBezTo>
                    <a:lnTo>
                      <a:pt x="21600" y="1679"/>
                    </a:lnTo>
                    <a:cubicBezTo>
                      <a:pt x="21600" y="756"/>
                      <a:pt x="20628" y="0"/>
                      <a:pt x="19441" y="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23" name="Shape 1333"/>
              <p:cNvSpPr/>
              <p:nvPr/>
            </p:nvSpPr>
            <p:spPr>
              <a:xfrm>
                <a:off x="59175" y="0"/>
                <a:ext cx="215954" cy="95985"/>
              </a:xfrm>
              <a:custGeom>
                <a:avLst/>
                <a:gdLst/>
                <a:ahLst/>
                <a:cxnLst>
                  <a:cxn ang="0">
                    <a:pos x="wd2" y="hd2"/>
                  </a:cxn>
                  <a:cxn ang="5400000">
                    <a:pos x="wd2" y="hd2"/>
                  </a:cxn>
                  <a:cxn ang="10800000">
                    <a:pos x="wd2" y="hd2"/>
                  </a:cxn>
                  <a:cxn ang="16200000">
                    <a:pos x="wd2" y="hd2"/>
                  </a:cxn>
                </a:cxnLst>
                <a:rect l="0" t="0" r="r" b="b"/>
                <a:pathLst>
                  <a:path w="21600" h="21600" extrusionOk="0">
                    <a:moveTo>
                      <a:pt x="19441" y="21600"/>
                    </a:moveTo>
                    <a:lnTo>
                      <a:pt x="21600" y="10800"/>
                    </a:lnTo>
                    <a:lnTo>
                      <a:pt x="16369" y="10800"/>
                    </a:lnTo>
                    <a:lnTo>
                      <a:pt x="14641" y="0"/>
                    </a:lnTo>
                    <a:lnTo>
                      <a:pt x="6959" y="0"/>
                    </a:lnTo>
                    <a:lnTo>
                      <a:pt x="5231" y="10800"/>
                    </a:lnTo>
                    <a:lnTo>
                      <a:pt x="0" y="10800"/>
                    </a:lnTo>
                    <a:lnTo>
                      <a:pt x="2159" y="21600"/>
                    </a:lnTo>
                    <a:cubicBezTo>
                      <a:pt x="2159" y="21600"/>
                      <a:pt x="19441" y="21600"/>
                      <a:pt x="19441" y="2160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grpSp>
        <p:nvGrpSpPr>
          <p:cNvPr id="24" name="Group 1338"/>
          <p:cNvGrpSpPr/>
          <p:nvPr/>
        </p:nvGrpSpPr>
        <p:grpSpPr>
          <a:xfrm>
            <a:off x="4788921" y="1347614"/>
            <a:ext cx="398195" cy="398195"/>
            <a:chOff x="0" y="0"/>
            <a:chExt cx="1243363" cy="1243363"/>
          </a:xfrm>
        </p:grpSpPr>
        <p:sp>
          <p:nvSpPr>
            <p:cNvPr id="25" name="Shape 1336"/>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26" name="Shape 1337"/>
            <p:cNvSpPr/>
            <p:nvPr/>
          </p:nvSpPr>
          <p:spPr>
            <a:xfrm>
              <a:off x="384508" y="384509"/>
              <a:ext cx="474347" cy="474346"/>
            </a:xfrm>
            <a:custGeom>
              <a:avLst/>
              <a:gdLst/>
              <a:ahLst/>
              <a:cxnLst>
                <a:cxn ang="0">
                  <a:pos x="wd2" y="hd2"/>
                </a:cxn>
                <a:cxn ang="5400000">
                  <a:pos x="wd2" y="hd2"/>
                </a:cxn>
                <a:cxn ang="10800000">
                  <a:pos x="wd2" y="hd2"/>
                </a:cxn>
                <a:cxn ang="16200000">
                  <a:pos x="wd2" y="hd2"/>
                </a:cxn>
              </a:cxnLst>
              <a:rect l="0" t="0" r="r" b="b"/>
              <a:pathLst>
                <a:path w="20814" h="20814" extrusionOk="0">
                  <a:moveTo>
                    <a:pt x="16063" y="4751"/>
                  </a:moveTo>
                  <a:cubicBezTo>
                    <a:pt x="14562" y="3251"/>
                    <a:pt x="14186" y="1270"/>
                    <a:pt x="14318" y="1137"/>
                  </a:cubicBezTo>
                  <a:cubicBezTo>
                    <a:pt x="14452" y="1003"/>
                    <a:pt x="16354" y="1458"/>
                    <a:pt x="17856" y="2959"/>
                  </a:cubicBezTo>
                  <a:cubicBezTo>
                    <a:pt x="19356" y="4460"/>
                    <a:pt x="19807" y="6366"/>
                    <a:pt x="19677" y="6496"/>
                  </a:cubicBezTo>
                  <a:cubicBezTo>
                    <a:pt x="19548" y="6625"/>
                    <a:pt x="17564" y="6252"/>
                    <a:pt x="16063" y="4751"/>
                  </a:cubicBezTo>
                  <a:close/>
                  <a:moveTo>
                    <a:pt x="8257" y="11610"/>
                  </a:moveTo>
                  <a:cubicBezTo>
                    <a:pt x="7827" y="11179"/>
                    <a:pt x="7967" y="10342"/>
                    <a:pt x="8569" y="9739"/>
                  </a:cubicBezTo>
                  <a:cubicBezTo>
                    <a:pt x="9172" y="9137"/>
                    <a:pt x="10009" y="8997"/>
                    <a:pt x="10440" y="9428"/>
                  </a:cubicBezTo>
                  <a:cubicBezTo>
                    <a:pt x="10869" y="9858"/>
                    <a:pt x="10730" y="10696"/>
                    <a:pt x="10128" y="11298"/>
                  </a:cubicBezTo>
                  <a:cubicBezTo>
                    <a:pt x="9526" y="11900"/>
                    <a:pt x="8687" y="12040"/>
                    <a:pt x="8257" y="11610"/>
                  </a:cubicBezTo>
                  <a:close/>
                  <a:moveTo>
                    <a:pt x="18634" y="2180"/>
                  </a:moveTo>
                  <a:cubicBezTo>
                    <a:pt x="16698" y="243"/>
                    <a:pt x="14265" y="-466"/>
                    <a:pt x="13491" y="308"/>
                  </a:cubicBezTo>
                  <a:lnTo>
                    <a:pt x="10372" y="3426"/>
                  </a:lnTo>
                  <a:cubicBezTo>
                    <a:pt x="9900" y="3899"/>
                    <a:pt x="9488" y="5482"/>
                    <a:pt x="9676" y="7085"/>
                  </a:cubicBezTo>
                  <a:lnTo>
                    <a:pt x="240" y="16521"/>
                  </a:lnTo>
                  <a:cubicBezTo>
                    <a:pt x="-320" y="17081"/>
                    <a:pt x="134" y="18442"/>
                    <a:pt x="1253" y="19561"/>
                  </a:cubicBezTo>
                  <a:cubicBezTo>
                    <a:pt x="2373" y="20681"/>
                    <a:pt x="3733" y="21134"/>
                    <a:pt x="4293" y="20574"/>
                  </a:cubicBezTo>
                  <a:lnTo>
                    <a:pt x="13729" y="11138"/>
                  </a:lnTo>
                  <a:cubicBezTo>
                    <a:pt x="15332" y="11327"/>
                    <a:pt x="16915" y="10914"/>
                    <a:pt x="17388" y="10442"/>
                  </a:cubicBezTo>
                  <a:lnTo>
                    <a:pt x="20506" y="7324"/>
                  </a:lnTo>
                  <a:cubicBezTo>
                    <a:pt x="21280" y="6549"/>
                    <a:pt x="20573" y="4116"/>
                    <a:pt x="18634" y="218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27" name="Group 1341"/>
          <p:cNvGrpSpPr/>
          <p:nvPr/>
        </p:nvGrpSpPr>
        <p:grpSpPr>
          <a:xfrm>
            <a:off x="6366847" y="1347614"/>
            <a:ext cx="398195" cy="398195"/>
            <a:chOff x="0" y="0"/>
            <a:chExt cx="1243363" cy="1243363"/>
          </a:xfrm>
        </p:grpSpPr>
        <p:sp>
          <p:nvSpPr>
            <p:cNvPr id="28" name="Shape 1339"/>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29" name="Shape 1340"/>
            <p:cNvSpPr/>
            <p:nvPr/>
          </p:nvSpPr>
          <p:spPr>
            <a:xfrm>
              <a:off x="383421" y="384509"/>
              <a:ext cx="474315" cy="474346"/>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30" name="Group 1344"/>
          <p:cNvGrpSpPr/>
          <p:nvPr/>
        </p:nvGrpSpPr>
        <p:grpSpPr>
          <a:xfrm>
            <a:off x="6366847" y="3058559"/>
            <a:ext cx="398195" cy="398195"/>
            <a:chOff x="0" y="0"/>
            <a:chExt cx="1243363" cy="1243363"/>
          </a:xfrm>
        </p:grpSpPr>
        <p:sp>
          <p:nvSpPr>
            <p:cNvPr id="31" name="Shape 1342"/>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32" name="Shape 1343"/>
            <p:cNvSpPr/>
            <p:nvPr/>
          </p:nvSpPr>
          <p:spPr>
            <a:xfrm>
              <a:off x="431257" y="349682"/>
              <a:ext cx="378644" cy="540919"/>
            </a:xfrm>
            <a:custGeom>
              <a:avLst/>
              <a:gdLst/>
              <a:ahLst/>
              <a:cxnLst>
                <a:cxn ang="0">
                  <a:pos x="wd2" y="hd2"/>
                </a:cxn>
                <a:cxn ang="5400000">
                  <a:pos x="wd2" y="hd2"/>
                </a:cxn>
                <a:cxn ang="10800000">
                  <a:pos x="wd2" y="hd2"/>
                </a:cxn>
                <a:cxn ang="16200000">
                  <a:pos x="wd2" y="hd2"/>
                </a:cxn>
              </a:cxnLst>
              <a:rect l="0" t="0" r="r" b="b"/>
              <a:pathLst>
                <a:path w="20957" h="21276" extrusionOk="0">
                  <a:moveTo>
                    <a:pt x="1877" y="21023"/>
                  </a:moveTo>
                  <a:cubicBezTo>
                    <a:pt x="2335" y="19958"/>
                    <a:pt x="3030" y="18458"/>
                    <a:pt x="3960" y="16288"/>
                  </a:cubicBezTo>
                  <a:cubicBezTo>
                    <a:pt x="8011" y="15823"/>
                    <a:pt x="9689" y="16658"/>
                    <a:pt x="12261" y="13325"/>
                  </a:cubicBezTo>
                  <a:cubicBezTo>
                    <a:pt x="10172" y="13789"/>
                    <a:pt x="7654" y="12465"/>
                    <a:pt x="7789" y="11892"/>
                  </a:cubicBezTo>
                  <a:cubicBezTo>
                    <a:pt x="7924" y="11318"/>
                    <a:pt x="13647" y="12306"/>
                    <a:pt x="17393" y="8447"/>
                  </a:cubicBezTo>
                  <a:cubicBezTo>
                    <a:pt x="12670" y="9202"/>
                    <a:pt x="11160" y="7540"/>
                    <a:pt x="11769" y="7289"/>
                  </a:cubicBezTo>
                  <a:cubicBezTo>
                    <a:pt x="13175" y="6708"/>
                    <a:pt x="17348" y="7048"/>
                    <a:pt x="19572" y="5477"/>
                  </a:cubicBezTo>
                  <a:cubicBezTo>
                    <a:pt x="20719" y="4669"/>
                    <a:pt x="21256" y="2702"/>
                    <a:pt x="20789" y="2000"/>
                  </a:cubicBezTo>
                  <a:cubicBezTo>
                    <a:pt x="20229" y="1153"/>
                    <a:pt x="16813" y="-111"/>
                    <a:pt x="14931" y="7"/>
                  </a:cubicBezTo>
                  <a:cubicBezTo>
                    <a:pt x="13047" y="126"/>
                    <a:pt x="10093" y="5208"/>
                    <a:pt x="9217" y="5168"/>
                  </a:cubicBezTo>
                  <a:cubicBezTo>
                    <a:pt x="8341" y="5128"/>
                    <a:pt x="8166" y="2892"/>
                    <a:pt x="9694" y="813"/>
                  </a:cubicBezTo>
                  <a:cubicBezTo>
                    <a:pt x="8081" y="1330"/>
                    <a:pt x="5127" y="2940"/>
                    <a:pt x="4200" y="4315"/>
                  </a:cubicBezTo>
                  <a:cubicBezTo>
                    <a:pt x="2475" y="6874"/>
                    <a:pt x="4362" y="12744"/>
                    <a:pt x="3757" y="12953"/>
                  </a:cubicBezTo>
                  <a:cubicBezTo>
                    <a:pt x="3151" y="13163"/>
                    <a:pt x="1114" y="10259"/>
                    <a:pt x="505" y="8944"/>
                  </a:cubicBezTo>
                  <a:cubicBezTo>
                    <a:pt x="-324" y="10961"/>
                    <a:pt x="-344" y="12982"/>
                    <a:pt x="2082" y="15667"/>
                  </a:cubicBezTo>
                  <a:cubicBezTo>
                    <a:pt x="1167" y="17429"/>
                    <a:pt x="667" y="19457"/>
                    <a:pt x="592" y="20487"/>
                  </a:cubicBezTo>
                  <a:cubicBezTo>
                    <a:pt x="557" y="21312"/>
                    <a:pt x="1675" y="21489"/>
                    <a:pt x="1877" y="21023"/>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33" name="Group 1347"/>
          <p:cNvGrpSpPr/>
          <p:nvPr/>
        </p:nvGrpSpPr>
        <p:grpSpPr>
          <a:xfrm>
            <a:off x="4788921" y="3058559"/>
            <a:ext cx="398195" cy="398195"/>
            <a:chOff x="0" y="0"/>
            <a:chExt cx="1243363" cy="1243363"/>
          </a:xfrm>
        </p:grpSpPr>
        <p:sp>
          <p:nvSpPr>
            <p:cNvPr id="34" name="Shape 1345"/>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35" name="Shape 1346"/>
            <p:cNvSpPr/>
            <p:nvPr/>
          </p:nvSpPr>
          <p:spPr>
            <a:xfrm>
              <a:off x="351222" y="372464"/>
              <a:ext cx="540919" cy="540920"/>
            </a:xfrm>
            <a:custGeom>
              <a:avLst/>
              <a:gdLst/>
              <a:ahLst/>
              <a:cxnLst>
                <a:cxn ang="0">
                  <a:pos x="wd2" y="hd2"/>
                </a:cxn>
                <a:cxn ang="5400000">
                  <a:pos x="wd2" y="hd2"/>
                </a:cxn>
                <a:cxn ang="10800000">
                  <a:pos x="wd2" y="hd2"/>
                </a:cxn>
                <a:cxn ang="16200000">
                  <a:pos x="wd2" y="hd2"/>
                </a:cxn>
              </a:cxnLst>
              <a:rect l="0" t="0" r="r" b="b"/>
              <a:pathLst>
                <a:path w="21395" h="21474" extrusionOk="0">
                  <a:moveTo>
                    <a:pt x="2578" y="8409"/>
                  </a:moveTo>
                  <a:cubicBezTo>
                    <a:pt x="2578" y="5193"/>
                    <a:pt x="5174" y="2587"/>
                    <a:pt x="8376" y="2587"/>
                  </a:cubicBezTo>
                  <a:cubicBezTo>
                    <a:pt x="11580" y="2587"/>
                    <a:pt x="14435" y="5451"/>
                    <a:pt x="14435" y="8666"/>
                  </a:cubicBezTo>
                  <a:cubicBezTo>
                    <a:pt x="14435" y="11882"/>
                    <a:pt x="11838" y="14488"/>
                    <a:pt x="8635" y="14488"/>
                  </a:cubicBezTo>
                  <a:cubicBezTo>
                    <a:pt x="5431" y="14488"/>
                    <a:pt x="2578" y="11624"/>
                    <a:pt x="2578" y="8409"/>
                  </a:cubicBezTo>
                  <a:close/>
                  <a:moveTo>
                    <a:pt x="20914" y="18167"/>
                  </a:moveTo>
                  <a:lnTo>
                    <a:pt x="15797" y="13032"/>
                  </a:lnTo>
                  <a:cubicBezTo>
                    <a:pt x="16568" y="11759"/>
                    <a:pt x="17013" y="10265"/>
                    <a:pt x="17013" y="8666"/>
                  </a:cubicBezTo>
                  <a:cubicBezTo>
                    <a:pt x="17013" y="4023"/>
                    <a:pt x="13004" y="0"/>
                    <a:pt x="8376" y="0"/>
                  </a:cubicBezTo>
                  <a:cubicBezTo>
                    <a:pt x="3750" y="0"/>
                    <a:pt x="0" y="3765"/>
                    <a:pt x="0" y="8409"/>
                  </a:cubicBezTo>
                  <a:cubicBezTo>
                    <a:pt x="0" y="13052"/>
                    <a:pt x="4008" y="17075"/>
                    <a:pt x="8635" y="17075"/>
                  </a:cubicBezTo>
                  <a:cubicBezTo>
                    <a:pt x="10173" y="17075"/>
                    <a:pt x="11614" y="16657"/>
                    <a:pt x="12852" y="15931"/>
                  </a:cubicBezTo>
                  <a:lnTo>
                    <a:pt x="17996" y="21094"/>
                  </a:lnTo>
                  <a:cubicBezTo>
                    <a:pt x="18500" y="21600"/>
                    <a:pt x="19317" y="21600"/>
                    <a:pt x="19819" y="21094"/>
                  </a:cubicBezTo>
                  <a:lnTo>
                    <a:pt x="21096" y="19815"/>
                  </a:lnTo>
                  <a:cubicBezTo>
                    <a:pt x="21600" y="19309"/>
                    <a:pt x="21417" y="18672"/>
                    <a:pt x="20914" y="18167"/>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36" name="Group 1350"/>
          <p:cNvGrpSpPr/>
          <p:nvPr/>
        </p:nvGrpSpPr>
        <p:grpSpPr>
          <a:xfrm>
            <a:off x="3210995" y="3058559"/>
            <a:ext cx="398195" cy="398195"/>
            <a:chOff x="0" y="0"/>
            <a:chExt cx="1243363" cy="1243363"/>
          </a:xfrm>
        </p:grpSpPr>
        <p:sp>
          <p:nvSpPr>
            <p:cNvPr id="37" name="Shape 1348"/>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38" name="Shape 1349"/>
            <p:cNvSpPr/>
            <p:nvPr/>
          </p:nvSpPr>
          <p:spPr>
            <a:xfrm>
              <a:off x="351222" y="393269"/>
              <a:ext cx="540919" cy="499310"/>
            </a:xfrm>
            <a:custGeom>
              <a:avLst/>
              <a:gdLst/>
              <a:ahLst/>
              <a:cxnLst>
                <a:cxn ang="0">
                  <a:pos x="wd2" y="hd2"/>
                </a:cxn>
                <a:cxn ang="5400000">
                  <a:pos x="wd2" y="hd2"/>
                </a:cxn>
                <a:cxn ang="10800000">
                  <a:pos x="wd2" y="hd2"/>
                </a:cxn>
                <a:cxn ang="16200000">
                  <a:pos x="wd2" y="hd2"/>
                </a:cxn>
              </a:cxnLst>
              <a:rect l="0" t="0" r="r" b="b"/>
              <a:pathLst>
                <a:path w="21600" h="21600" extrusionOk="0">
                  <a:moveTo>
                    <a:pt x="19692" y="12333"/>
                  </a:moveTo>
                  <a:cubicBezTo>
                    <a:pt x="19528" y="12511"/>
                    <a:pt x="19333" y="12600"/>
                    <a:pt x="19107" y="12600"/>
                  </a:cubicBezTo>
                  <a:cubicBezTo>
                    <a:pt x="18882" y="12600"/>
                    <a:pt x="18688" y="12511"/>
                    <a:pt x="18524" y="12333"/>
                  </a:cubicBezTo>
                  <a:cubicBezTo>
                    <a:pt x="18360" y="12155"/>
                    <a:pt x="18277" y="11944"/>
                    <a:pt x="18277" y="11700"/>
                  </a:cubicBezTo>
                  <a:cubicBezTo>
                    <a:pt x="18277" y="11456"/>
                    <a:pt x="18360" y="11245"/>
                    <a:pt x="18524" y="11067"/>
                  </a:cubicBezTo>
                  <a:cubicBezTo>
                    <a:pt x="18688" y="10889"/>
                    <a:pt x="18882" y="10800"/>
                    <a:pt x="19107" y="10800"/>
                  </a:cubicBezTo>
                  <a:cubicBezTo>
                    <a:pt x="19333" y="10800"/>
                    <a:pt x="19528" y="10889"/>
                    <a:pt x="19692" y="11067"/>
                  </a:cubicBezTo>
                  <a:cubicBezTo>
                    <a:pt x="19857" y="11245"/>
                    <a:pt x="19938" y="11456"/>
                    <a:pt x="19938" y="11700"/>
                  </a:cubicBezTo>
                  <a:cubicBezTo>
                    <a:pt x="19938" y="11944"/>
                    <a:pt x="19857" y="12155"/>
                    <a:pt x="19692" y="12333"/>
                  </a:cubicBezTo>
                  <a:cubicBezTo>
                    <a:pt x="19692" y="12333"/>
                    <a:pt x="19692" y="12333"/>
                    <a:pt x="19692" y="12333"/>
                  </a:cubicBezTo>
                  <a:close/>
                  <a:moveTo>
                    <a:pt x="16616" y="10800"/>
                  </a:moveTo>
                  <a:lnTo>
                    <a:pt x="4984" y="10800"/>
                  </a:lnTo>
                  <a:lnTo>
                    <a:pt x="4984" y="1800"/>
                  </a:lnTo>
                  <a:lnTo>
                    <a:pt x="13292" y="1800"/>
                  </a:lnTo>
                  <a:lnTo>
                    <a:pt x="13292" y="4050"/>
                  </a:lnTo>
                  <a:cubicBezTo>
                    <a:pt x="13292" y="4425"/>
                    <a:pt x="13414" y="4744"/>
                    <a:pt x="13655" y="5006"/>
                  </a:cubicBezTo>
                  <a:cubicBezTo>
                    <a:pt x="13898" y="5269"/>
                    <a:pt x="14192" y="5400"/>
                    <a:pt x="14538" y="5400"/>
                  </a:cubicBezTo>
                  <a:lnTo>
                    <a:pt x="16616" y="5400"/>
                  </a:lnTo>
                  <a:cubicBezTo>
                    <a:pt x="16616" y="5400"/>
                    <a:pt x="16616" y="10800"/>
                    <a:pt x="16616" y="10800"/>
                  </a:cubicBezTo>
                  <a:close/>
                  <a:moveTo>
                    <a:pt x="16616" y="19800"/>
                  </a:moveTo>
                  <a:lnTo>
                    <a:pt x="4984" y="19800"/>
                  </a:lnTo>
                  <a:lnTo>
                    <a:pt x="4984" y="16200"/>
                  </a:lnTo>
                  <a:lnTo>
                    <a:pt x="16616" y="16200"/>
                  </a:lnTo>
                  <a:cubicBezTo>
                    <a:pt x="16616" y="16200"/>
                    <a:pt x="16616" y="19800"/>
                    <a:pt x="16616" y="19800"/>
                  </a:cubicBezTo>
                  <a:close/>
                  <a:moveTo>
                    <a:pt x="20867" y="9795"/>
                  </a:moveTo>
                  <a:cubicBezTo>
                    <a:pt x="20378" y="9265"/>
                    <a:pt x="19791" y="9000"/>
                    <a:pt x="19107" y="9000"/>
                  </a:cubicBezTo>
                  <a:lnTo>
                    <a:pt x="18277" y="9000"/>
                  </a:lnTo>
                  <a:lnTo>
                    <a:pt x="18277" y="5400"/>
                  </a:lnTo>
                  <a:cubicBezTo>
                    <a:pt x="18277" y="5025"/>
                    <a:pt x="18190" y="4613"/>
                    <a:pt x="18018" y="4163"/>
                  </a:cubicBezTo>
                  <a:cubicBezTo>
                    <a:pt x="17844" y="3712"/>
                    <a:pt x="17637" y="3356"/>
                    <a:pt x="17394" y="3094"/>
                  </a:cubicBezTo>
                  <a:lnTo>
                    <a:pt x="15421" y="957"/>
                  </a:lnTo>
                  <a:cubicBezTo>
                    <a:pt x="15179" y="694"/>
                    <a:pt x="14850" y="469"/>
                    <a:pt x="14435" y="281"/>
                  </a:cubicBezTo>
                  <a:cubicBezTo>
                    <a:pt x="14020" y="94"/>
                    <a:pt x="13638" y="0"/>
                    <a:pt x="13292" y="0"/>
                  </a:cubicBezTo>
                  <a:lnTo>
                    <a:pt x="4569" y="0"/>
                  </a:lnTo>
                  <a:cubicBezTo>
                    <a:pt x="4223" y="0"/>
                    <a:pt x="3929" y="132"/>
                    <a:pt x="3687" y="394"/>
                  </a:cubicBezTo>
                  <a:cubicBezTo>
                    <a:pt x="3444" y="656"/>
                    <a:pt x="3323" y="975"/>
                    <a:pt x="3323" y="1350"/>
                  </a:cubicBezTo>
                  <a:lnTo>
                    <a:pt x="3323" y="9000"/>
                  </a:lnTo>
                  <a:lnTo>
                    <a:pt x="2493" y="9000"/>
                  </a:lnTo>
                  <a:cubicBezTo>
                    <a:pt x="1809" y="9000"/>
                    <a:pt x="1222" y="9265"/>
                    <a:pt x="734" y="9795"/>
                  </a:cubicBezTo>
                  <a:cubicBezTo>
                    <a:pt x="244" y="10324"/>
                    <a:pt x="0" y="10960"/>
                    <a:pt x="0" y="11700"/>
                  </a:cubicBezTo>
                  <a:lnTo>
                    <a:pt x="0" y="17550"/>
                  </a:lnTo>
                  <a:cubicBezTo>
                    <a:pt x="0" y="17673"/>
                    <a:pt x="41" y="17777"/>
                    <a:pt x="124" y="17866"/>
                  </a:cubicBezTo>
                  <a:cubicBezTo>
                    <a:pt x="205" y="17956"/>
                    <a:pt x="303" y="18000"/>
                    <a:pt x="415" y="18000"/>
                  </a:cubicBezTo>
                  <a:lnTo>
                    <a:pt x="3323" y="18000"/>
                  </a:lnTo>
                  <a:lnTo>
                    <a:pt x="3323" y="20250"/>
                  </a:lnTo>
                  <a:cubicBezTo>
                    <a:pt x="3323" y="20625"/>
                    <a:pt x="3444" y="20944"/>
                    <a:pt x="3687" y="21206"/>
                  </a:cubicBezTo>
                  <a:cubicBezTo>
                    <a:pt x="3929" y="21468"/>
                    <a:pt x="4223" y="21600"/>
                    <a:pt x="4569" y="21600"/>
                  </a:cubicBezTo>
                  <a:lnTo>
                    <a:pt x="17031" y="21600"/>
                  </a:lnTo>
                  <a:cubicBezTo>
                    <a:pt x="17377" y="21600"/>
                    <a:pt x="17671" y="21468"/>
                    <a:pt x="17913" y="21206"/>
                  </a:cubicBezTo>
                  <a:cubicBezTo>
                    <a:pt x="18156" y="20943"/>
                    <a:pt x="18277" y="20625"/>
                    <a:pt x="18277" y="20250"/>
                  </a:cubicBezTo>
                  <a:lnTo>
                    <a:pt x="18277" y="18000"/>
                  </a:lnTo>
                  <a:lnTo>
                    <a:pt x="21185" y="18000"/>
                  </a:lnTo>
                  <a:cubicBezTo>
                    <a:pt x="21297" y="18000"/>
                    <a:pt x="21395" y="17956"/>
                    <a:pt x="21476" y="17866"/>
                  </a:cubicBezTo>
                  <a:cubicBezTo>
                    <a:pt x="21559" y="17777"/>
                    <a:pt x="21600" y="17673"/>
                    <a:pt x="21600" y="17550"/>
                  </a:cubicBezTo>
                  <a:lnTo>
                    <a:pt x="21600" y="11700"/>
                  </a:lnTo>
                  <a:cubicBezTo>
                    <a:pt x="21600" y="10960"/>
                    <a:pt x="21356" y="10324"/>
                    <a:pt x="20867" y="9795"/>
                  </a:cubicBezTo>
                  <a:cubicBezTo>
                    <a:pt x="20867" y="9795"/>
                    <a:pt x="20867" y="9795"/>
                    <a:pt x="20867" y="9795"/>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nvGrpSpPr>
          <p:cNvPr id="39" name="Group 1356"/>
          <p:cNvGrpSpPr/>
          <p:nvPr/>
        </p:nvGrpSpPr>
        <p:grpSpPr>
          <a:xfrm>
            <a:off x="1633069" y="3058559"/>
            <a:ext cx="398195" cy="398195"/>
            <a:chOff x="0" y="0"/>
            <a:chExt cx="1243363" cy="1243363"/>
          </a:xfrm>
        </p:grpSpPr>
        <p:sp>
          <p:nvSpPr>
            <p:cNvPr id="40" name="Shape 1351"/>
            <p:cNvSpPr/>
            <p:nvPr/>
          </p:nvSpPr>
          <p:spPr>
            <a:xfrm>
              <a:off x="0" y="0"/>
              <a:ext cx="1243364" cy="1243364"/>
            </a:xfrm>
            <a:prstGeom prst="rect">
              <a:avLst/>
            </a:prstGeom>
            <a:solidFill>
              <a:schemeClr val="accent1"/>
            </a:solidFill>
            <a:ln w="12700" cap="flat">
              <a:noFill/>
              <a:miter lim="400000"/>
            </a:ln>
            <a:effectLst/>
          </p:spPr>
          <p:txBody>
            <a:bodyPr wrap="square" lIns="50800" tIns="50800" rIns="50800" bIns="508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nvGrpSpPr>
            <p:cNvPr id="41" name="Group 1355"/>
            <p:cNvGrpSpPr/>
            <p:nvPr/>
          </p:nvGrpSpPr>
          <p:grpSpPr>
            <a:xfrm>
              <a:off x="356142" y="391541"/>
              <a:ext cx="533285" cy="457201"/>
              <a:chOff x="0" y="0"/>
              <a:chExt cx="533283" cy="457200"/>
            </a:xfrm>
          </p:grpSpPr>
          <p:sp>
            <p:nvSpPr>
              <p:cNvPr id="42" name="Shape 1352"/>
              <p:cNvSpPr/>
              <p:nvPr/>
            </p:nvSpPr>
            <p:spPr>
              <a:xfrm>
                <a:off x="0" y="76178"/>
                <a:ext cx="85718" cy="381010"/>
              </a:xfrm>
              <a:custGeom>
                <a:avLst/>
                <a:gdLst/>
                <a:ahLst/>
                <a:cxnLst>
                  <a:cxn ang="0">
                    <a:pos x="wd2" y="hd2"/>
                  </a:cxn>
                  <a:cxn ang="5400000">
                    <a:pos x="wd2" y="hd2"/>
                  </a:cxn>
                  <a:cxn ang="10800000">
                    <a:pos x="wd2" y="hd2"/>
                  </a:cxn>
                  <a:cxn ang="16200000">
                    <a:pos x="wd2" y="hd2"/>
                  </a:cxn>
                </a:cxnLst>
                <a:rect l="0" t="0" r="r" b="b"/>
                <a:pathLst>
                  <a:path w="21600" h="21600" extrusionOk="0">
                    <a:moveTo>
                      <a:pt x="4949" y="1114"/>
                    </a:moveTo>
                    <a:cubicBezTo>
                      <a:pt x="1650" y="1857"/>
                      <a:pt x="0" y="2746"/>
                      <a:pt x="0" y="3780"/>
                    </a:cubicBezTo>
                    <a:lnTo>
                      <a:pt x="0" y="17820"/>
                    </a:lnTo>
                    <a:cubicBezTo>
                      <a:pt x="0" y="18855"/>
                      <a:pt x="1650" y="19744"/>
                      <a:pt x="4949" y="20487"/>
                    </a:cubicBezTo>
                    <a:cubicBezTo>
                      <a:pt x="8249" y="21229"/>
                      <a:pt x="12200" y="21600"/>
                      <a:pt x="16803" y="21600"/>
                    </a:cubicBezTo>
                    <a:lnTo>
                      <a:pt x="21600" y="21600"/>
                    </a:lnTo>
                    <a:lnTo>
                      <a:pt x="21600" y="0"/>
                    </a:lnTo>
                    <a:lnTo>
                      <a:pt x="16803" y="0"/>
                    </a:lnTo>
                    <a:cubicBezTo>
                      <a:pt x="12200" y="0"/>
                      <a:pt x="8249" y="372"/>
                      <a:pt x="4949" y="1114"/>
                    </a:cubicBezTo>
                    <a:cubicBezTo>
                      <a:pt x="4949" y="1114"/>
                      <a:pt x="4949" y="1114"/>
                      <a:pt x="4949" y="1114"/>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43" name="Shape 1353"/>
              <p:cNvSpPr/>
              <p:nvPr/>
            </p:nvSpPr>
            <p:spPr>
              <a:xfrm>
                <a:off x="113393" y="0"/>
                <a:ext cx="304819" cy="457200"/>
              </a:xfrm>
              <a:custGeom>
                <a:avLst/>
                <a:gdLst/>
                <a:ahLst/>
                <a:cxnLst>
                  <a:cxn ang="0">
                    <a:pos x="wd2" y="hd2"/>
                  </a:cxn>
                  <a:cxn ang="5400000">
                    <a:pos x="wd2" y="hd2"/>
                  </a:cxn>
                  <a:cxn ang="10800000">
                    <a:pos x="wd2" y="hd2"/>
                  </a:cxn>
                  <a:cxn ang="16200000">
                    <a:pos x="wd2" y="hd2"/>
                  </a:cxn>
                </a:cxnLst>
                <a:rect l="0" t="0" r="r" b="b"/>
                <a:pathLst>
                  <a:path w="21600" h="21600" extrusionOk="0">
                    <a:moveTo>
                      <a:pt x="16200" y="3600"/>
                    </a:moveTo>
                    <a:lnTo>
                      <a:pt x="5400" y="3600"/>
                    </a:lnTo>
                    <a:lnTo>
                      <a:pt x="5400" y="1800"/>
                    </a:lnTo>
                    <a:lnTo>
                      <a:pt x="16200" y="1800"/>
                    </a:lnTo>
                    <a:cubicBezTo>
                      <a:pt x="16200" y="1800"/>
                      <a:pt x="16200" y="3600"/>
                      <a:pt x="16200" y="3600"/>
                    </a:cubicBezTo>
                    <a:close/>
                    <a:moveTo>
                      <a:pt x="18900" y="1350"/>
                    </a:moveTo>
                    <a:cubicBezTo>
                      <a:pt x="18900" y="975"/>
                      <a:pt x="18703" y="657"/>
                      <a:pt x="18308" y="394"/>
                    </a:cubicBezTo>
                    <a:cubicBezTo>
                      <a:pt x="17915" y="131"/>
                      <a:pt x="17437" y="0"/>
                      <a:pt x="16875" y="0"/>
                    </a:cubicBezTo>
                    <a:lnTo>
                      <a:pt x="4725" y="0"/>
                    </a:lnTo>
                    <a:cubicBezTo>
                      <a:pt x="4163" y="0"/>
                      <a:pt x="3685" y="131"/>
                      <a:pt x="3291" y="394"/>
                    </a:cubicBezTo>
                    <a:cubicBezTo>
                      <a:pt x="2897" y="656"/>
                      <a:pt x="2700" y="975"/>
                      <a:pt x="2700" y="1350"/>
                    </a:cubicBezTo>
                    <a:lnTo>
                      <a:pt x="2700" y="3600"/>
                    </a:lnTo>
                    <a:lnTo>
                      <a:pt x="0" y="3600"/>
                    </a:lnTo>
                    <a:lnTo>
                      <a:pt x="0" y="21600"/>
                    </a:lnTo>
                    <a:lnTo>
                      <a:pt x="21600" y="21600"/>
                    </a:lnTo>
                    <a:lnTo>
                      <a:pt x="21600" y="3600"/>
                    </a:lnTo>
                    <a:lnTo>
                      <a:pt x="18900" y="3600"/>
                    </a:lnTo>
                    <a:cubicBezTo>
                      <a:pt x="18900" y="3600"/>
                      <a:pt x="18900" y="1350"/>
                      <a:pt x="18900" y="1350"/>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sp>
            <p:nvSpPr>
              <p:cNvPr id="44" name="Shape 1354"/>
              <p:cNvSpPr/>
              <p:nvPr/>
            </p:nvSpPr>
            <p:spPr>
              <a:xfrm>
                <a:off x="447548" y="76178"/>
                <a:ext cx="85736" cy="381010"/>
              </a:xfrm>
              <a:custGeom>
                <a:avLst/>
                <a:gdLst/>
                <a:ahLst/>
                <a:cxnLst>
                  <a:cxn ang="0">
                    <a:pos x="wd2" y="hd2"/>
                  </a:cxn>
                  <a:cxn ang="5400000">
                    <a:pos x="wd2" y="hd2"/>
                  </a:cxn>
                  <a:cxn ang="10800000">
                    <a:pos x="wd2" y="hd2"/>
                  </a:cxn>
                  <a:cxn ang="16200000">
                    <a:pos x="wd2" y="hd2"/>
                  </a:cxn>
                </a:cxnLst>
                <a:rect l="0" t="0" r="r" b="b"/>
                <a:pathLst>
                  <a:path w="21600" h="21600" extrusionOk="0">
                    <a:moveTo>
                      <a:pt x="16652" y="1114"/>
                    </a:moveTo>
                    <a:cubicBezTo>
                      <a:pt x="13348" y="372"/>
                      <a:pt x="9402" y="0"/>
                      <a:pt x="4800" y="0"/>
                    </a:cubicBezTo>
                    <a:lnTo>
                      <a:pt x="0" y="0"/>
                    </a:lnTo>
                    <a:lnTo>
                      <a:pt x="0" y="21600"/>
                    </a:lnTo>
                    <a:lnTo>
                      <a:pt x="4800" y="21600"/>
                    </a:lnTo>
                    <a:cubicBezTo>
                      <a:pt x="9402" y="21600"/>
                      <a:pt x="13348" y="21229"/>
                      <a:pt x="16652" y="20487"/>
                    </a:cubicBezTo>
                    <a:cubicBezTo>
                      <a:pt x="19951" y="19744"/>
                      <a:pt x="21600" y="18855"/>
                      <a:pt x="21600" y="17820"/>
                    </a:cubicBezTo>
                    <a:lnTo>
                      <a:pt x="21600" y="3780"/>
                    </a:lnTo>
                    <a:cubicBezTo>
                      <a:pt x="21600" y="2746"/>
                      <a:pt x="19951" y="1857"/>
                      <a:pt x="16652" y="1114"/>
                    </a:cubicBezTo>
                    <a:cubicBezTo>
                      <a:pt x="16652" y="1114"/>
                      <a:pt x="16652" y="1114"/>
                      <a:pt x="16652" y="1114"/>
                    </a:cubicBezTo>
                    <a:close/>
                  </a:path>
                </a:pathLst>
              </a:custGeom>
              <a:solidFill>
                <a:srgbClr val="FFFFFF"/>
              </a:solidFill>
              <a:ln w="12700" cap="flat">
                <a:noFill/>
                <a:miter lim="400000"/>
              </a:ln>
              <a:effectLst/>
            </p:spPr>
            <p:txBody>
              <a:bodyPr wrap="square" lIns="38100" tIns="38100" rIns="38100" bIns="38100" numCol="1" anchor="ctr">
                <a:noAutofit/>
              </a:bodyPr>
              <a:lstStyle/>
              <a:p>
                <a:pPr lvl="0">
                  <a:defRPr sz="3200">
                    <a:solidFill>
                      <a:srgbClr val="FFFFFF"/>
                    </a:solidFill>
                    <a:latin typeface="+mn-lt"/>
                    <a:ea typeface="+mn-ea"/>
                    <a:cs typeface="+mn-cs"/>
                    <a:sym typeface="Helvetica Light"/>
                  </a:defRPr>
                </a:pPr>
                <a:endParaRPr>
                  <a:latin typeface="微软雅黑" panose="020B0503020204020204" pitchFamily="34" charset="-122"/>
                  <a:ea typeface="微软雅黑" panose="020B0503020204020204" pitchFamily="34" charset="-122"/>
                </a:endParaRPr>
              </a:p>
            </p:txBody>
          </p:sp>
        </p:grpSp>
      </p:grpSp>
      <p:sp>
        <p:nvSpPr>
          <p:cNvPr id="45" name="TextBox 44"/>
          <p:cNvSpPr txBox="1"/>
          <p:nvPr/>
        </p:nvSpPr>
        <p:spPr>
          <a:xfrm>
            <a:off x="1633069" y="2064335"/>
            <a:ext cx="1373505"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Text Placeholder 4"/>
          <p:cNvSpPr txBox="1"/>
          <p:nvPr/>
        </p:nvSpPr>
        <p:spPr>
          <a:xfrm>
            <a:off x="1549308" y="1851186"/>
            <a:ext cx="1229489"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3210995" y="2064335"/>
            <a:ext cx="1373505"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8" name="Text Placeholder 4"/>
          <p:cNvSpPr txBox="1"/>
          <p:nvPr/>
        </p:nvSpPr>
        <p:spPr>
          <a:xfrm>
            <a:off x="3127234" y="1851186"/>
            <a:ext cx="1288998"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4788922" y="2064335"/>
            <a:ext cx="1373505"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0" name="Text Placeholder 4"/>
          <p:cNvSpPr txBox="1"/>
          <p:nvPr/>
        </p:nvSpPr>
        <p:spPr>
          <a:xfrm>
            <a:off x="4705160" y="1851186"/>
            <a:ext cx="1229489"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1" name="TextBox 50"/>
          <p:cNvSpPr txBox="1"/>
          <p:nvPr/>
        </p:nvSpPr>
        <p:spPr>
          <a:xfrm>
            <a:off x="6366847" y="2064335"/>
            <a:ext cx="1373505"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2" name="Text Placeholder 4"/>
          <p:cNvSpPr txBox="1"/>
          <p:nvPr/>
        </p:nvSpPr>
        <p:spPr>
          <a:xfrm>
            <a:off x="6283086" y="1851186"/>
            <a:ext cx="1229489"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1633069" y="3797361"/>
            <a:ext cx="1373505"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4" name="Text Placeholder 4"/>
          <p:cNvSpPr txBox="1"/>
          <p:nvPr/>
        </p:nvSpPr>
        <p:spPr>
          <a:xfrm>
            <a:off x="1549308" y="3584211"/>
            <a:ext cx="1229489"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3210995" y="3797361"/>
            <a:ext cx="1373505"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6" name="Text Placeholder 4"/>
          <p:cNvSpPr txBox="1"/>
          <p:nvPr/>
        </p:nvSpPr>
        <p:spPr>
          <a:xfrm>
            <a:off x="3127234" y="3584211"/>
            <a:ext cx="1288998"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4788922" y="3797361"/>
            <a:ext cx="1373505"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8" name="Text Placeholder 4"/>
          <p:cNvSpPr txBox="1"/>
          <p:nvPr/>
        </p:nvSpPr>
        <p:spPr>
          <a:xfrm>
            <a:off x="4705160" y="3584211"/>
            <a:ext cx="1229489"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6366847" y="3797361"/>
            <a:ext cx="1373505" cy="738664"/>
          </a:xfrm>
          <a:prstGeom prst="rect">
            <a:avLst/>
          </a:prstGeom>
          <a:noFill/>
        </p:spPr>
        <p:txBody>
          <a:bodyPr wrap="square" lIns="0" tIns="0" rIns="0" bIns="0"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0" name="Text Placeholder 4"/>
          <p:cNvSpPr txBox="1"/>
          <p:nvPr/>
        </p:nvSpPr>
        <p:spPr>
          <a:xfrm>
            <a:off x="6283086" y="3584211"/>
            <a:ext cx="1229489" cy="200824"/>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10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2"/>
                                        </p:tgtEl>
                                        <p:attrNameLst>
                                          <p:attrName>style.visibility</p:attrName>
                                        </p:attrNameLst>
                                      </p:cBhvr>
                                      <p:to>
                                        <p:strVal val="visible"/>
                                      </p:to>
                                    </p:set>
                                    <p:anim calcmode="lin" valueType="num">
                                      <p:cBhvr>
                                        <p:cTn id="7" dur="500" fill="hold"/>
                                        <p:tgtEl>
                                          <p:spTgt spid="6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2"/>
                                        </p:tgtEl>
                                        <p:attrNameLst>
                                          <p:attrName>ppt_y</p:attrName>
                                        </p:attrNameLst>
                                      </p:cBhvr>
                                      <p:tavLst>
                                        <p:tav tm="0">
                                          <p:val>
                                            <p:strVal val="#ppt_y"/>
                                          </p:val>
                                        </p:tav>
                                        <p:tav tm="100000">
                                          <p:val>
                                            <p:strVal val="#ppt_y"/>
                                          </p:val>
                                        </p:tav>
                                      </p:tavLst>
                                    </p:anim>
                                    <p:anim calcmode="lin" valueType="num">
                                      <p:cBhvr>
                                        <p:cTn id="9" dur="500" fill="hold"/>
                                        <p:tgtEl>
                                          <p:spTgt spid="6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2"/>
                                        </p:tgtEl>
                                      </p:cBhvr>
                                    </p:animEffect>
                                  </p:childTnLst>
                                </p:cTn>
                              </p:par>
                            </p:childTnLst>
                          </p:cTn>
                        </p:par>
                        <p:par>
                          <p:cTn id="12" fill="hold">
                            <p:stCondLst>
                              <p:cond delay="850"/>
                            </p:stCondLst>
                            <p:childTnLst>
                              <p:par>
                                <p:cTn id="13" presetID="9"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par>
                          <p:cTn id="16" fill="hold">
                            <p:stCondLst>
                              <p:cond delay="1350"/>
                            </p:stCondLst>
                            <p:childTnLst>
                              <p:par>
                                <p:cTn id="17" presetID="10" presetClass="entr" presetSubtype="0" fill="hold" grpId="0" nodeType="afterEffect">
                                  <p:stCondLst>
                                    <p:cond delay="0"/>
                                  </p:stCondLst>
                                  <p:childTnLst>
                                    <p:set>
                                      <p:cBhvr>
                                        <p:cTn id="18" dur="1" fill="hold">
                                          <p:stCondLst>
                                            <p:cond delay="0"/>
                                          </p:stCondLst>
                                        </p:cTn>
                                        <p:tgtEl>
                                          <p:spTgt spid="46">
                                            <p:txEl>
                                              <p:pRg st="0" end="0"/>
                                            </p:txEl>
                                          </p:spTgt>
                                        </p:tgtEl>
                                        <p:attrNameLst>
                                          <p:attrName>style.visibility</p:attrName>
                                        </p:attrNameLst>
                                      </p:cBhvr>
                                      <p:to>
                                        <p:strVal val="visible"/>
                                      </p:to>
                                    </p:set>
                                    <p:animEffect transition="in" filter="fade">
                                      <p:cBhvr>
                                        <p:cTn id="19" dur="500"/>
                                        <p:tgtEl>
                                          <p:spTgt spid="46">
                                            <p:txEl>
                                              <p:pRg st="0" end="0"/>
                                            </p:txEl>
                                          </p:spTgt>
                                        </p:tgtEl>
                                      </p:cBhvr>
                                    </p:animEffect>
                                  </p:childTnLst>
                                </p:cTn>
                              </p:par>
                            </p:childTnLst>
                          </p:cTn>
                        </p:par>
                        <p:par>
                          <p:cTn id="20" fill="hold">
                            <p:stCondLst>
                              <p:cond delay="1850"/>
                            </p:stCondLst>
                            <p:childTnLst>
                              <p:par>
                                <p:cTn id="21" presetID="18" presetClass="entr" presetSubtype="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strips(downRight)">
                                      <p:cBhvr>
                                        <p:cTn id="23" dur="500"/>
                                        <p:tgtEl>
                                          <p:spTgt spid="45"/>
                                        </p:tgtEl>
                                      </p:cBhvr>
                                    </p:animEffect>
                                  </p:childTnLst>
                                </p:cTn>
                              </p:par>
                            </p:childTnLst>
                          </p:cTn>
                        </p:par>
                        <p:par>
                          <p:cTn id="24" fill="hold">
                            <p:stCondLst>
                              <p:cond delay="2350"/>
                            </p:stCondLst>
                            <p:childTnLst>
                              <p:par>
                                <p:cTn id="25" presetID="22" presetClass="entr" presetSubtype="8"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2850"/>
                            </p:stCondLst>
                            <p:childTnLst>
                              <p:par>
                                <p:cTn id="29" presetID="9"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dissolve">
                                      <p:cBhvr>
                                        <p:cTn id="31" dur="500"/>
                                        <p:tgtEl>
                                          <p:spTgt spid="19"/>
                                        </p:tgtEl>
                                      </p:cBhvr>
                                    </p:animEffect>
                                  </p:childTnLst>
                                </p:cTn>
                              </p:par>
                            </p:childTnLst>
                          </p:cTn>
                        </p:par>
                        <p:par>
                          <p:cTn id="32" fill="hold">
                            <p:stCondLst>
                              <p:cond delay="3350"/>
                            </p:stCondLst>
                            <p:childTnLst>
                              <p:par>
                                <p:cTn id="33" presetID="10" presetClass="entr" presetSubtype="0" fill="hold" grpId="0" nodeType="afterEffect">
                                  <p:stCondLst>
                                    <p:cond delay="0"/>
                                  </p:stCondLst>
                                  <p:childTnLst>
                                    <p:set>
                                      <p:cBhvr>
                                        <p:cTn id="34" dur="1" fill="hold">
                                          <p:stCondLst>
                                            <p:cond delay="0"/>
                                          </p:stCondLst>
                                        </p:cTn>
                                        <p:tgtEl>
                                          <p:spTgt spid="48">
                                            <p:txEl>
                                              <p:pRg st="0" end="0"/>
                                            </p:txEl>
                                          </p:spTgt>
                                        </p:tgtEl>
                                        <p:attrNameLst>
                                          <p:attrName>style.visibility</p:attrName>
                                        </p:attrNameLst>
                                      </p:cBhvr>
                                      <p:to>
                                        <p:strVal val="visible"/>
                                      </p:to>
                                    </p:set>
                                    <p:animEffect transition="in" filter="fade">
                                      <p:cBhvr>
                                        <p:cTn id="35" dur="500"/>
                                        <p:tgtEl>
                                          <p:spTgt spid="48">
                                            <p:txEl>
                                              <p:pRg st="0" end="0"/>
                                            </p:txEl>
                                          </p:spTgt>
                                        </p:tgtEl>
                                      </p:cBhvr>
                                    </p:animEffect>
                                  </p:childTnLst>
                                </p:cTn>
                              </p:par>
                            </p:childTnLst>
                          </p:cTn>
                        </p:par>
                        <p:par>
                          <p:cTn id="36" fill="hold">
                            <p:stCondLst>
                              <p:cond delay="3850"/>
                            </p:stCondLst>
                            <p:childTnLst>
                              <p:par>
                                <p:cTn id="37" presetID="18" presetClass="entr" presetSubtype="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strips(downRight)">
                                      <p:cBhvr>
                                        <p:cTn id="39" dur="500"/>
                                        <p:tgtEl>
                                          <p:spTgt spid="47"/>
                                        </p:tgtEl>
                                      </p:cBhvr>
                                    </p:animEffect>
                                  </p:childTnLst>
                                </p:cTn>
                              </p:par>
                            </p:childTnLst>
                          </p:cTn>
                        </p:par>
                        <p:par>
                          <p:cTn id="40" fill="hold">
                            <p:stCondLst>
                              <p:cond delay="435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par>
                          <p:cTn id="44" fill="hold">
                            <p:stCondLst>
                              <p:cond delay="4850"/>
                            </p:stCondLst>
                            <p:childTnLst>
                              <p:par>
                                <p:cTn id="45" presetID="9" presetClass="entr" presetSubtype="0"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dissolve">
                                      <p:cBhvr>
                                        <p:cTn id="47" dur="500"/>
                                        <p:tgtEl>
                                          <p:spTgt spid="24"/>
                                        </p:tgtEl>
                                      </p:cBhvr>
                                    </p:animEffect>
                                  </p:childTnLst>
                                </p:cTn>
                              </p:par>
                            </p:childTnLst>
                          </p:cTn>
                        </p:par>
                        <p:par>
                          <p:cTn id="48" fill="hold">
                            <p:stCondLst>
                              <p:cond delay="5350"/>
                            </p:stCondLst>
                            <p:childTnLst>
                              <p:par>
                                <p:cTn id="49" presetID="10" presetClass="entr" presetSubtype="0" fill="hold" grpId="0" nodeType="afterEffect">
                                  <p:stCondLst>
                                    <p:cond delay="0"/>
                                  </p:stCondLst>
                                  <p:childTnLst>
                                    <p:set>
                                      <p:cBhvr>
                                        <p:cTn id="50" dur="1" fill="hold">
                                          <p:stCondLst>
                                            <p:cond delay="0"/>
                                          </p:stCondLst>
                                        </p:cTn>
                                        <p:tgtEl>
                                          <p:spTgt spid="50">
                                            <p:txEl>
                                              <p:pRg st="0" end="0"/>
                                            </p:txEl>
                                          </p:spTgt>
                                        </p:tgtEl>
                                        <p:attrNameLst>
                                          <p:attrName>style.visibility</p:attrName>
                                        </p:attrNameLst>
                                      </p:cBhvr>
                                      <p:to>
                                        <p:strVal val="visible"/>
                                      </p:to>
                                    </p:set>
                                    <p:animEffect transition="in" filter="fade">
                                      <p:cBhvr>
                                        <p:cTn id="51" dur="500"/>
                                        <p:tgtEl>
                                          <p:spTgt spid="50">
                                            <p:txEl>
                                              <p:pRg st="0" end="0"/>
                                            </p:txEl>
                                          </p:spTgt>
                                        </p:tgtEl>
                                      </p:cBhvr>
                                    </p:animEffect>
                                  </p:childTnLst>
                                </p:cTn>
                              </p:par>
                            </p:childTnLst>
                          </p:cTn>
                        </p:par>
                        <p:par>
                          <p:cTn id="52" fill="hold">
                            <p:stCondLst>
                              <p:cond delay="5850"/>
                            </p:stCondLst>
                            <p:childTnLst>
                              <p:par>
                                <p:cTn id="53" presetID="18" presetClass="entr" presetSubtype="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Effect transition="in" filter="strips(downRight)">
                                      <p:cBhvr>
                                        <p:cTn id="55" dur="500"/>
                                        <p:tgtEl>
                                          <p:spTgt spid="49"/>
                                        </p:tgtEl>
                                      </p:cBhvr>
                                    </p:animEffect>
                                  </p:childTnLst>
                                </p:cTn>
                              </p:par>
                            </p:childTnLst>
                          </p:cTn>
                        </p:par>
                        <p:par>
                          <p:cTn id="56" fill="hold">
                            <p:stCondLst>
                              <p:cond delay="6350"/>
                            </p:stCondLst>
                            <p:childTnLst>
                              <p:par>
                                <p:cTn id="57" presetID="22" presetClass="entr" presetSubtype="8" fill="hold" grpId="0" nodeType="after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wipe(left)">
                                      <p:cBhvr>
                                        <p:cTn id="59" dur="500"/>
                                        <p:tgtEl>
                                          <p:spTgt spid="9"/>
                                        </p:tgtEl>
                                      </p:cBhvr>
                                    </p:animEffect>
                                  </p:childTnLst>
                                </p:cTn>
                              </p:par>
                            </p:childTnLst>
                          </p:cTn>
                        </p:par>
                        <p:par>
                          <p:cTn id="60" fill="hold">
                            <p:stCondLst>
                              <p:cond delay="6850"/>
                            </p:stCondLst>
                            <p:childTnLst>
                              <p:par>
                                <p:cTn id="61" presetID="9"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dissolve">
                                      <p:cBhvr>
                                        <p:cTn id="63" dur="500"/>
                                        <p:tgtEl>
                                          <p:spTgt spid="27"/>
                                        </p:tgtEl>
                                      </p:cBhvr>
                                    </p:animEffect>
                                  </p:childTnLst>
                                </p:cTn>
                              </p:par>
                            </p:childTnLst>
                          </p:cTn>
                        </p:par>
                        <p:par>
                          <p:cTn id="64" fill="hold">
                            <p:stCondLst>
                              <p:cond delay="7350"/>
                            </p:stCondLst>
                            <p:childTnLst>
                              <p:par>
                                <p:cTn id="65" presetID="10" presetClass="entr" presetSubtype="0" fill="hold" grpId="0" nodeType="afterEffect">
                                  <p:stCondLst>
                                    <p:cond delay="0"/>
                                  </p:stCondLst>
                                  <p:childTnLst>
                                    <p:set>
                                      <p:cBhvr>
                                        <p:cTn id="66" dur="1" fill="hold">
                                          <p:stCondLst>
                                            <p:cond delay="0"/>
                                          </p:stCondLst>
                                        </p:cTn>
                                        <p:tgtEl>
                                          <p:spTgt spid="52">
                                            <p:txEl>
                                              <p:pRg st="0" end="0"/>
                                            </p:txEl>
                                          </p:spTgt>
                                        </p:tgtEl>
                                        <p:attrNameLst>
                                          <p:attrName>style.visibility</p:attrName>
                                        </p:attrNameLst>
                                      </p:cBhvr>
                                      <p:to>
                                        <p:strVal val="visible"/>
                                      </p:to>
                                    </p:set>
                                    <p:animEffect transition="in" filter="fade">
                                      <p:cBhvr>
                                        <p:cTn id="67" dur="500"/>
                                        <p:tgtEl>
                                          <p:spTgt spid="52">
                                            <p:txEl>
                                              <p:pRg st="0" end="0"/>
                                            </p:txEl>
                                          </p:spTgt>
                                        </p:tgtEl>
                                      </p:cBhvr>
                                    </p:animEffect>
                                  </p:childTnLst>
                                </p:cTn>
                              </p:par>
                            </p:childTnLst>
                          </p:cTn>
                        </p:par>
                        <p:par>
                          <p:cTn id="68" fill="hold">
                            <p:stCondLst>
                              <p:cond delay="7850"/>
                            </p:stCondLst>
                            <p:childTnLst>
                              <p:par>
                                <p:cTn id="69" presetID="18" presetClass="entr" presetSubtype="6" fill="hold" grpId="0" nodeType="after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strips(downRight)">
                                      <p:cBhvr>
                                        <p:cTn id="71" dur="500"/>
                                        <p:tgtEl>
                                          <p:spTgt spid="51"/>
                                        </p:tgtEl>
                                      </p:cBhvr>
                                    </p:animEffect>
                                  </p:childTnLst>
                                </p:cTn>
                              </p:par>
                            </p:childTnLst>
                          </p:cTn>
                        </p:par>
                        <p:par>
                          <p:cTn id="72" fill="hold">
                            <p:stCondLst>
                              <p:cond delay="8350"/>
                            </p:stCondLst>
                            <p:childTnLst>
                              <p:par>
                                <p:cTn id="73" presetID="22" presetClass="entr" presetSubtype="8" fill="hold" grpId="0"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left)">
                                      <p:cBhvr>
                                        <p:cTn id="75" dur="500"/>
                                        <p:tgtEl>
                                          <p:spTgt spid="13"/>
                                        </p:tgtEl>
                                      </p:cBhvr>
                                    </p:animEffect>
                                  </p:childTnLst>
                                </p:cTn>
                              </p:par>
                            </p:childTnLst>
                          </p:cTn>
                        </p:par>
                        <p:par>
                          <p:cTn id="76" fill="hold">
                            <p:stCondLst>
                              <p:cond delay="8850"/>
                            </p:stCondLst>
                            <p:childTnLst>
                              <p:par>
                                <p:cTn id="77" presetID="22" presetClass="entr" presetSubtype="1" fill="hold" grpId="0" nodeType="afterEffect">
                                  <p:stCondLst>
                                    <p:cond delay="0"/>
                                  </p:stCondLst>
                                  <p:childTnLst>
                                    <p:set>
                                      <p:cBhvr>
                                        <p:cTn id="78" dur="1" fill="hold">
                                          <p:stCondLst>
                                            <p:cond delay="0"/>
                                          </p:stCondLst>
                                        </p:cTn>
                                        <p:tgtEl>
                                          <p:spTgt spid="14"/>
                                        </p:tgtEl>
                                        <p:attrNameLst>
                                          <p:attrName>style.visibility</p:attrName>
                                        </p:attrNameLst>
                                      </p:cBhvr>
                                      <p:to>
                                        <p:strVal val="visible"/>
                                      </p:to>
                                    </p:set>
                                    <p:animEffect transition="in" filter="wipe(up)">
                                      <p:cBhvr>
                                        <p:cTn id="79" dur="500"/>
                                        <p:tgtEl>
                                          <p:spTgt spid="14"/>
                                        </p:tgtEl>
                                      </p:cBhvr>
                                    </p:animEffect>
                                  </p:childTnLst>
                                </p:cTn>
                              </p:par>
                            </p:childTnLst>
                          </p:cTn>
                        </p:par>
                        <p:par>
                          <p:cTn id="80" fill="hold">
                            <p:stCondLst>
                              <p:cond delay="9350"/>
                            </p:stCondLst>
                            <p:childTnLst>
                              <p:par>
                                <p:cTn id="81" presetID="22" presetClass="entr" presetSubtype="2"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right)">
                                      <p:cBhvr>
                                        <p:cTn id="83" dur="500"/>
                                        <p:tgtEl>
                                          <p:spTgt spid="15"/>
                                        </p:tgtEl>
                                      </p:cBhvr>
                                    </p:animEffect>
                                  </p:childTnLst>
                                </p:cTn>
                              </p:par>
                            </p:childTnLst>
                          </p:cTn>
                        </p:par>
                        <p:par>
                          <p:cTn id="84" fill="hold">
                            <p:stCondLst>
                              <p:cond delay="9850"/>
                            </p:stCondLst>
                            <p:childTnLst>
                              <p:par>
                                <p:cTn id="85" presetID="9" presetClass="entr" presetSubtype="0" fill="hold" nodeType="afterEffect">
                                  <p:stCondLst>
                                    <p:cond delay="0"/>
                                  </p:stCondLst>
                                  <p:childTnLst>
                                    <p:set>
                                      <p:cBhvr>
                                        <p:cTn id="86" dur="1" fill="hold">
                                          <p:stCondLst>
                                            <p:cond delay="0"/>
                                          </p:stCondLst>
                                        </p:cTn>
                                        <p:tgtEl>
                                          <p:spTgt spid="30"/>
                                        </p:tgtEl>
                                        <p:attrNameLst>
                                          <p:attrName>style.visibility</p:attrName>
                                        </p:attrNameLst>
                                      </p:cBhvr>
                                      <p:to>
                                        <p:strVal val="visible"/>
                                      </p:to>
                                    </p:set>
                                    <p:animEffect transition="in" filter="dissolve">
                                      <p:cBhvr>
                                        <p:cTn id="87" dur="500"/>
                                        <p:tgtEl>
                                          <p:spTgt spid="30"/>
                                        </p:tgtEl>
                                      </p:cBhvr>
                                    </p:animEffect>
                                  </p:childTnLst>
                                </p:cTn>
                              </p:par>
                            </p:childTnLst>
                          </p:cTn>
                        </p:par>
                        <p:par>
                          <p:cTn id="88" fill="hold">
                            <p:stCondLst>
                              <p:cond delay="10350"/>
                            </p:stCondLst>
                            <p:childTnLst>
                              <p:par>
                                <p:cTn id="89" presetID="10" presetClass="entr" presetSubtype="0" fill="hold" grpId="0" nodeType="afterEffect">
                                  <p:stCondLst>
                                    <p:cond delay="0"/>
                                  </p:stCondLst>
                                  <p:childTnLst>
                                    <p:set>
                                      <p:cBhvr>
                                        <p:cTn id="90" dur="1" fill="hold">
                                          <p:stCondLst>
                                            <p:cond delay="0"/>
                                          </p:stCondLst>
                                        </p:cTn>
                                        <p:tgtEl>
                                          <p:spTgt spid="60">
                                            <p:txEl>
                                              <p:pRg st="0" end="0"/>
                                            </p:txEl>
                                          </p:spTgt>
                                        </p:tgtEl>
                                        <p:attrNameLst>
                                          <p:attrName>style.visibility</p:attrName>
                                        </p:attrNameLst>
                                      </p:cBhvr>
                                      <p:to>
                                        <p:strVal val="visible"/>
                                      </p:to>
                                    </p:set>
                                    <p:animEffect transition="in" filter="fade">
                                      <p:cBhvr>
                                        <p:cTn id="91" dur="500"/>
                                        <p:tgtEl>
                                          <p:spTgt spid="60">
                                            <p:txEl>
                                              <p:pRg st="0" end="0"/>
                                            </p:txEl>
                                          </p:spTgt>
                                        </p:tgtEl>
                                      </p:cBhvr>
                                    </p:animEffect>
                                  </p:childTnLst>
                                </p:cTn>
                              </p:par>
                            </p:childTnLst>
                          </p:cTn>
                        </p:par>
                        <p:par>
                          <p:cTn id="92" fill="hold">
                            <p:stCondLst>
                              <p:cond delay="10850"/>
                            </p:stCondLst>
                            <p:childTnLst>
                              <p:par>
                                <p:cTn id="93" presetID="18" presetClass="entr" presetSubtype="6" fill="hold" grpId="0" nodeType="afterEffect">
                                  <p:stCondLst>
                                    <p:cond delay="0"/>
                                  </p:stCondLst>
                                  <p:childTnLst>
                                    <p:set>
                                      <p:cBhvr>
                                        <p:cTn id="94" dur="1" fill="hold">
                                          <p:stCondLst>
                                            <p:cond delay="0"/>
                                          </p:stCondLst>
                                        </p:cTn>
                                        <p:tgtEl>
                                          <p:spTgt spid="59"/>
                                        </p:tgtEl>
                                        <p:attrNameLst>
                                          <p:attrName>style.visibility</p:attrName>
                                        </p:attrNameLst>
                                      </p:cBhvr>
                                      <p:to>
                                        <p:strVal val="visible"/>
                                      </p:to>
                                    </p:set>
                                    <p:animEffect transition="in" filter="strips(downRight)">
                                      <p:cBhvr>
                                        <p:cTn id="95" dur="500"/>
                                        <p:tgtEl>
                                          <p:spTgt spid="59"/>
                                        </p:tgtEl>
                                      </p:cBhvr>
                                    </p:animEffect>
                                  </p:childTnLst>
                                </p:cTn>
                              </p:par>
                            </p:childTnLst>
                          </p:cTn>
                        </p:par>
                        <p:par>
                          <p:cTn id="96" fill="hold">
                            <p:stCondLst>
                              <p:cond delay="11350"/>
                            </p:stCondLst>
                            <p:childTnLst>
                              <p:par>
                                <p:cTn id="97" presetID="22" presetClass="entr" presetSubtype="2" fill="hold" grpId="0" nodeType="afterEffect">
                                  <p:stCondLst>
                                    <p:cond delay="0"/>
                                  </p:stCondLst>
                                  <p:childTnLst>
                                    <p:set>
                                      <p:cBhvr>
                                        <p:cTn id="98" dur="1" fill="hold">
                                          <p:stCondLst>
                                            <p:cond delay="0"/>
                                          </p:stCondLst>
                                        </p:cTn>
                                        <p:tgtEl>
                                          <p:spTgt spid="12"/>
                                        </p:tgtEl>
                                        <p:attrNameLst>
                                          <p:attrName>style.visibility</p:attrName>
                                        </p:attrNameLst>
                                      </p:cBhvr>
                                      <p:to>
                                        <p:strVal val="visible"/>
                                      </p:to>
                                    </p:set>
                                    <p:animEffect transition="in" filter="wipe(right)">
                                      <p:cBhvr>
                                        <p:cTn id="99" dur="500"/>
                                        <p:tgtEl>
                                          <p:spTgt spid="12"/>
                                        </p:tgtEl>
                                      </p:cBhvr>
                                    </p:animEffect>
                                  </p:childTnLst>
                                </p:cTn>
                              </p:par>
                            </p:childTnLst>
                          </p:cTn>
                        </p:par>
                        <p:par>
                          <p:cTn id="100" fill="hold">
                            <p:stCondLst>
                              <p:cond delay="11850"/>
                            </p:stCondLst>
                            <p:childTnLst>
                              <p:par>
                                <p:cTn id="101" presetID="9" presetClass="entr" presetSubtype="0" fill="hold"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dissolve">
                                      <p:cBhvr>
                                        <p:cTn id="103" dur="500"/>
                                        <p:tgtEl>
                                          <p:spTgt spid="33"/>
                                        </p:tgtEl>
                                      </p:cBhvr>
                                    </p:animEffect>
                                  </p:childTnLst>
                                </p:cTn>
                              </p:par>
                            </p:childTnLst>
                          </p:cTn>
                        </p:par>
                        <p:par>
                          <p:cTn id="104" fill="hold">
                            <p:stCondLst>
                              <p:cond delay="12350"/>
                            </p:stCondLst>
                            <p:childTnLst>
                              <p:par>
                                <p:cTn id="105" presetID="10" presetClass="entr" presetSubtype="0" fill="hold" grpId="0" nodeType="afterEffect">
                                  <p:stCondLst>
                                    <p:cond delay="0"/>
                                  </p:stCondLst>
                                  <p:childTnLst>
                                    <p:set>
                                      <p:cBhvr>
                                        <p:cTn id="106" dur="1" fill="hold">
                                          <p:stCondLst>
                                            <p:cond delay="0"/>
                                          </p:stCondLst>
                                        </p:cTn>
                                        <p:tgtEl>
                                          <p:spTgt spid="58">
                                            <p:txEl>
                                              <p:pRg st="0" end="0"/>
                                            </p:txEl>
                                          </p:spTgt>
                                        </p:tgtEl>
                                        <p:attrNameLst>
                                          <p:attrName>style.visibility</p:attrName>
                                        </p:attrNameLst>
                                      </p:cBhvr>
                                      <p:to>
                                        <p:strVal val="visible"/>
                                      </p:to>
                                    </p:set>
                                    <p:animEffect transition="in" filter="fade">
                                      <p:cBhvr>
                                        <p:cTn id="107" dur="500"/>
                                        <p:tgtEl>
                                          <p:spTgt spid="58">
                                            <p:txEl>
                                              <p:pRg st="0" end="0"/>
                                            </p:txEl>
                                          </p:spTgt>
                                        </p:tgtEl>
                                      </p:cBhvr>
                                    </p:animEffect>
                                  </p:childTnLst>
                                </p:cTn>
                              </p:par>
                            </p:childTnLst>
                          </p:cTn>
                        </p:par>
                        <p:par>
                          <p:cTn id="108" fill="hold">
                            <p:stCondLst>
                              <p:cond delay="12850"/>
                            </p:stCondLst>
                            <p:childTnLst>
                              <p:par>
                                <p:cTn id="109" presetID="18" presetClass="entr" presetSubtype="6" fill="hold" grpId="0" nodeType="afterEffect">
                                  <p:stCondLst>
                                    <p:cond delay="0"/>
                                  </p:stCondLst>
                                  <p:childTnLst>
                                    <p:set>
                                      <p:cBhvr>
                                        <p:cTn id="110" dur="1" fill="hold">
                                          <p:stCondLst>
                                            <p:cond delay="0"/>
                                          </p:stCondLst>
                                        </p:cTn>
                                        <p:tgtEl>
                                          <p:spTgt spid="57"/>
                                        </p:tgtEl>
                                        <p:attrNameLst>
                                          <p:attrName>style.visibility</p:attrName>
                                        </p:attrNameLst>
                                      </p:cBhvr>
                                      <p:to>
                                        <p:strVal val="visible"/>
                                      </p:to>
                                    </p:set>
                                    <p:animEffect transition="in" filter="strips(downRight)">
                                      <p:cBhvr>
                                        <p:cTn id="111" dur="500"/>
                                        <p:tgtEl>
                                          <p:spTgt spid="57"/>
                                        </p:tgtEl>
                                      </p:cBhvr>
                                    </p:animEffect>
                                  </p:childTnLst>
                                </p:cTn>
                              </p:par>
                            </p:childTnLst>
                          </p:cTn>
                        </p:par>
                        <p:par>
                          <p:cTn id="112" fill="hold">
                            <p:stCondLst>
                              <p:cond delay="13350"/>
                            </p:stCondLst>
                            <p:childTnLst>
                              <p:par>
                                <p:cTn id="113" presetID="22" presetClass="entr" presetSubtype="2" fill="hold" grpId="0" nodeType="afterEffect">
                                  <p:stCondLst>
                                    <p:cond delay="0"/>
                                  </p:stCondLst>
                                  <p:childTnLst>
                                    <p:set>
                                      <p:cBhvr>
                                        <p:cTn id="114" dur="1" fill="hold">
                                          <p:stCondLst>
                                            <p:cond delay="0"/>
                                          </p:stCondLst>
                                        </p:cTn>
                                        <p:tgtEl>
                                          <p:spTgt spid="11"/>
                                        </p:tgtEl>
                                        <p:attrNameLst>
                                          <p:attrName>style.visibility</p:attrName>
                                        </p:attrNameLst>
                                      </p:cBhvr>
                                      <p:to>
                                        <p:strVal val="visible"/>
                                      </p:to>
                                    </p:set>
                                    <p:animEffect transition="in" filter="wipe(right)">
                                      <p:cBhvr>
                                        <p:cTn id="115" dur="500"/>
                                        <p:tgtEl>
                                          <p:spTgt spid="11"/>
                                        </p:tgtEl>
                                      </p:cBhvr>
                                    </p:animEffect>
                                  </p:childTnLst>
                                </p:cTn>
                              </p:par>
                            </p:childTnLst>
                          </p:cTn>
                        </p:par>
                        <p:par>
                          <p:cTn id="116" fill="hold">
                            <p:stCondLst>
                              <p:cond delay="13850"/>
                            </p:stCondLst>
                            <p:childTnLst>
                              <p:par>
                                <p:cTn id="117" presetID="9" presetClass="entr" presetSubtype="0"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dissolve">
                                      <p:cBhvr>
                                        <p:cTn id="119" dur="500"/>
                                        <p:tgtEl>
                                          <p:spTgt spid="36"/>
                                        </p:tgtEl>
                                      </p:cBhvr>
                                    </p:animEffect>
                                  </p:childTnLst>
                                </p:cTn>
                              </p:par>
                            </p:childTnLst>
                          </p:cTn>
                        </p:par>
                        <p:par>
                          <p:cTn id="120" fill="hold">
                            <p:stCondLst>
                              <p:cond delay="14350"/>
                            </p:stCondLst>
                            <p:childTnLst>
                              <p:par>
                                <p:cTn id="121" presetID="10" presetClass="entr" presetSubtype="0" fill="hold" grpId="0" nodeType="afterEffect">
                                  <p:stCondLst>
                                    <p:cond delay="0"/>
                                  </p:stCondLst>
                                  <p:childTnLst>
                                    <p:set>
                                      <p:cBhvr>
                                        <p:cTn id="122" dur="1" fill="hold">
                                          <p:stCondLst>
                                            <p:cond delay="0"/>
                                          </p:stCondLst>
                                        </p:cTn>
                                        <p:tgtEl>
                                          <p:spTgt spid="56">
                                            <p:txEl>
                                              <p:pRg st="0" end="0"/>
                                            </p:txEl>
                                          </p:spTgt>
                                        </p:tgtEl>
                                        <p:attrNameLst>
                                          <p:attrName>style.visibility</p:attrName>
                                        </p:attrNameLst>
                                      </p:cBhvr>
                                      <p:to>
                                        <p:strVal val="visible"/>
                                      </p:to>
                                    </p:set>
                                    <p:animEffect transition="in" filter="fade">
                                      <p:cBhvr>
                                        <p:cTn id="123" dur="500"/>
                                        <p:tgtEl>
                                          <p:spTgt spid="56">
                                            <p:txEl>
                                              <p:pRg st="0" end="0"/>
                                            </p:txEl>
                                          </p:spTgt>
                                        </p:tgtEl>
                                      </p:cBhvr>
                                    </p:animEffect>
                                  </p:childTnLst>
                                </p:cTn>
                              </p:par>
                            </p:childTnLst>
                          </p:cTn>
                        </p:par>
                        <p:par>
                          <p:cTn id="124" fill="hold">
                            <p:stCondLst>
                              <p:cond delay="14850"/>
                            </p:stCondLst>
                            <p:childTnLst>
                              <p:par>
                                <p:cTn id="125" presetID="18" presetClass="entr" presetSubtype="6" fill="hold" grpId="0" nodeType="afterEffect">
                                  <p:stCondLst>
                                    <p:cond delay="0"/>
                                  </p:stCondLst>
                                  <p:childTnLst>
                                    <p:set>
                                      <p:cBhvr>
                                        <p:cTn id="126" dur="1" fill="hold">
                                          <p:stCondLst>
                                            <p:cond delay="0"/>
                                          </p:stCondLst>
                                        </p:cTn>
                                        <p:tgtEl>
                                          <p:spTgt spid="55"/>
                                        </p:tgtEl>
                                        <p:attrNameLst>
                                          <p:attrName>style.visibility</p:attrName>
                                        </p:attrNameLst>
                                      </p:cBhvr>
                                      <p:to>
                                        <p:strVal val="visible"/>
                                      </p:to>
                                    </p:set>
                                    <p:animEffect transition="in" filter="strips(downRight)">
                                      <p:cBhvr>
                                        <p:cTn id="127" dur="500"/>
                                        <p:tgtEl>
                                          <p:spTgt spid="55"/>
                                        </p:tgtEl>
                                      </p:cBhvr>
                                    </p:animEffect>
                                  </p:childTnLst>
                                </p:cTn>
                              </p:par>
                            </p:childTnLst>
                          </p:cTn>
                        </p:par>
                        <p:par>
                          <p:cTn id="128" fill="hold">
                            <p:stCondLst>
                              <p:cond delay="15350"/>
                            </p:stCondLst>
                            <p:childTnLst>
                              <p:par>
                                <p:cTn id="129" presetID="22" presetClass="entr" presetSubtype="2" fill="hold" grpId="0" nodeType="afterEffect">
                                  <p:stCondLst>
                                    <p:cond delay="0"/>
                                  </p:stCondLst>
                                  <p:childTnLst>
                                    <p:set>
                                      <p:cBhvr>
                                        <p:cTn id="130" dur="1" fill="hold">
                                          <p:stCondLst>
                                            <p:cond delay="0"/>
                                          </p:stCondLst>
                                        </p:cTn>
                                        <p:tgtEl>
                                          <p:spTgt spid="10"/>
                                        </p:tgtEl>
                                        <p:attrNameLst>
                                          <p:attrName>style.visibility</p:attrName>
                                        </p:attrNameLst>
                                      </p:cBhvr>
                                      <p:to>
                                        <p:strVal val="visible"/>
                                      </p:to>
                                    </p:set>
                                    <p:animEffect transition="in" filter="wipe(right)">
                                      <p:cBhvr>
                                        <p:cTn id="131" dur="500"/>
                                        <p:tgtEl>
                                          <p:spTgt spid="10"/>
                                        </p:tgtEl>
                                      </p:cBhvr>
                                    </p:animEffect>
                                  </p:childTnLst>
                                </p:cTn>
                              </p:par>
                            </p:childTnLst>
                          </p:cTn>
                        </p:par>
                        <p:par>
                          <p:cTn id="132" fill="hold">
                            <p:stCondLst>
                              <p:cond delay="15850"/>
                            </p:stCondLst>
                            <p:childTnLst>
                              <p:par>
                                <p:cTn id="133" presetID="9" presetClass="entr" presetSubtype="0" fill="hold" nodeType="afterEffect">
                                  <p:stCondLst>
                                    <p:cond delay="0"/>
                                  </p:stCondLst>
                                  <p:childTnLst>
                                    <p:set>
                                      <p:cBhvr>
                                        <p:cTn id="134" dur="1" fill="hold">
                                          <p:stCondLst>
                                            <p:cond delay="0"/>
                                          </p:stCondLst>
                                        </p:cTn>
                                        <p:tgtEl>
                                          <p:spTgt spid="39"/>
                                        </p:tgtEl>
                                        <p:attrNameLst>
                                          <p:attrName>style.visibility</p:attrName>
                                        </p:attrNameLst>
                                      </p:cBhvr>
                                      <p:to>
                                        <p:strVal val="visible"/>
                                      </p:to>
                                    </p:set>
                                    <p:animEffect transition="in" filter="dissolve">
                                      <p:cBhvr>
                                        <p:cTn id="135" dur="500"/>
                                        <p:tgtEl>
                                          <p:spTgt spid="39"/>
                                        </p:tgtEl>
                                      </p:cBhvr>
                                    </p:animEffect>
                                  </p:childTnLst>
                                </p:cTn>
                              </p:par>
                            </p:childTnLst>
                          </p:cTn>
                        </p:par>
                        <p:par>
                          <p:cTn id="136" fill="hold">
                            <p:stCondLst>
                              <p:cond delay="16350"/>
                            </p:stCondLst>
                            <p:childTnLst>
                              <p:par>
                                <p:cTn id="137" presetID="10" presetClass="entr" presetSubtype="0" fill="hold" grpId="0" nodeType="afterEffect">
                                  <p:stCondLst>
                                    <p:cond delay="0"/>
                                  </p:stCondLst>
                                  <p:childTnLst>
                                    <p:set>
                                      <p:cBhvr>
                                        <p:cTn id="138" dur="1" fill="hold">
                                          <p:stCondLst>
                                            <p:cond delay="0"/>
                                          </p:stCondLst>
                                        </p:cTn>
                                        <p:tgtEl>
                                          <p:spTgt spid="54">
                                            <p:txEl>
                                              <p:pRg st="0" end="0"/>
                                            </p:txEl>
                                          </p:spTgt>
                                        </p:tgtEl>
                                        <p:attrNameLst>
                                          <p:attrName>style.visibility</p:attrName>
                                        </p:attrNameLst>
                                      </p:cBhvr>
                                      <p:to>
                                        <p:strVal val="visible"/>
                                      </p:to>
                                    </p:set>
                                    <p:animEffect transition="in" filter="fade">
                                      <p:cBhvr>
                                        <p:cTn id="139" dur="500"/>
                                        <p:tgtEl>
                                          <p:spTgt spid="54">
                                            <p:txEl>
                                              <p:pRg st="0" end="0"/>
                                            </p:txEl>
                                          </p:spTgt>
                                        </p:tgtEl>
                                      </p:cBhvr>
                                    </p:animEffect>
                                  </p:childTnLst>
                                </p:cTn>
                              </p:par>
                            </p:childTnLst>
                          </p:cTn>
                        </p:par>
                        <p:par>
                          <p:cTn id="140" fill="hold">
                            <p:stCondLst>
                              <p:cond delay="16850"/>
                            </p:stCondLst>
                            <p:childTnLst>
                              <p:par>
                                <p:cTn id="141" presetID="18" presetClass="entr" presetSubtype="6" fill="hold" grpId="0" nodeType="afterEffect">
                                  <p:stCondLst>
                                    <p:cond delay="0"/>
                                  </p:stCondLst>
                                  <p:childTnLst>
                                    <p:set>
                                      <p:cBhvr>
                                        <p:cTn id="142" dur="1" fill="hold">
                                          <p:stCondLst>
                                            <p:cond delay="0"/>
                                          </p:stCondLst>
                                        </p:cTn>
                                        <p:tgtEl>
                                          <p:spTgt spid="53"/>
                                        </p:tgtEl>
                                        <p:attrNameLst>
                                          <p:attrName>style.visibility</p:attrName>
                                        </p:attrNameLst>
                                      </p:cBhvr>
                                      <p:to>
                                        <p:strVal val="visible"/>
                                      </p:to>
                                    </p:set>
                                    <p:animEffect transition="in" filter="strips(downRight)">
                                      <p:cBhvr>
                                        <p:cTn id="143" dur="500"/>
                                        <p:tgtEl>
                                          <p:spTgt spid="53"/>
                                        </p:tgtEl>
                                      </p:cBhvr>
                                    </p:animEffect>
                                  </p:childTnLst>
                                </p:cTn>
                              </p:par>
                            </p:childTnLst>
                          </p:cTn>
                        </p:par>
                        <p:par>
                          <p:cTn id="144" fill="hold">
                            <p:stCondLst>
                              <p:cond delay="17350"/>
                            </p:stCondLst>
                            <p:childTnLst>
                              <p:par>
                                <p:cTn id="145" presetID="22" presetClass="entr" presetSubtype="2" fill="hold" grpId="0" nodeType="afterEffect">
                                  <p:stCondLst>
                                    <p:cond delay="0"/>
                                  </p:stCondLst>
                                  <p:childTnLst>
                                    <p:set>
                                      <p:cBhvr>
                                        <p:cTn id="146" dur="1" fill="hold">
                                          <p:stCondLst>
                                            <p:cond delay="0"/>
                                          </p:stCondLst>
                                        </p:cTn>
                                        <p:tgtEl>
                                          <p:spTgt spid="16"/>
                                        </p:tgtEl>
                                        <p:attrNameLst>
                                          <p:attrName>style.visibility</p:attrName>
                                        </p:attrNameLst>
                                      </p:cBhvr>
                                      <p:to>
                                        <p:strVal val="visible"/>
                                      </p:to>
                                    </p:set>
                                    <p:animEffect transition="in" filter="wipe(right)">
                                      <p:cBhvr>
                                        <p:cTn id="147" dur="500"/>
                                        <p:tgtEl>
                                          <p:spTgt spid="16"/>
                                        </p:tgtEl>
                                      </p:cBhvr>
                                    </p:animEffect>
                                  </p:childTnLst>
                                </p:cTn>
                              </p:par>
                            </p:childTnLst>
                          </p:cTn>
                        </p:par>
                        <p:par>
                          <p:cTn id="148" fill="hold">
                            <p:stCondLst>
                              <p:cond delay="17850"/>
                            </p:stCondLst>
                            <p:childTnLst>
                              <p:par>
                                <p:cTn id="149" presetID="22" presetClass="entr" presetSubtype="4" fill="hold" grpId="0" nodeType="afterEffect">
                                  <p:stCondLst>
                                    <p:cond delay="0"/>
                                  </p:stCondLst>
                                  <p:childTnLst>
                                    <p:set>
                                      <p:cBhvr>
                                        <p:cTn id="150" dur="1" fill="hold">
                                          <p:stCondLst>
                                            <p:cond delay="0"/>
                                          </p:stCondLst>
                                        </p:cTn>
                                        <p:tgtEl>
                                          <p:spTgt spid="17"/>
                                        </p:tgtEl>
                                        <p:attrNameLst>
                                          <p:attrName>style.visibility</p:attrName>
                                        </p:attrNameLst>
                                      </p:cBhvr>
                                      <p:to>
                                        <p:strVal val="visible"/>
                                      </p:to>
                                    </p:set>
                                    <p:animEffect transition="in" filter="wipe(down)">
                                      <p:cBhvr>
                                        <p:cTn id="151" dur="500"/>
                                        <p:tgtEl>
                                          <p:spTgt spid="17"/>
                                        </p:tgtEl>
                                      </p:cBhvr>
                                    </p:animEffect>
                                  </p:childTnLst>
                                </p:cTn>
                              </p:par>
                            </p:childTnLst>
                          </p:cTn>
                        </p:par>
                        <p:par>
                          <p:cTn id="152" fill="hold">
                            <p:stCondLst>
                              <p:cond delay="18350"/>
                            </p:stCondLst>
                            <p:childTnLst>
                              <p:par>
                                <p:cTn id="153" presetID="22" presetClass="entr" presetSubtype="8" fill="hold" grpId="0" nodeType="afterEffect">
                                  <p:stCondLst>
                                    <p:cond delay="0"/>
                                  </p:stCondLst>
                                  <p:childTnLst>
                                    <p:set>
                                      <p:cBhvr>
                                        <p:cTn id="154" dur="1" fill="hold">
                                          <p:stCondLst>
                                            <p:cond delay="0"/>
                                          </p:stCondLst>
                                        </p:cTn>
                                        <p:tgtEl>
                                          <p:spTgt spid="18"/>
                                        </p:tgtEl>
                                        <p:attrNameLst>
                                          <p:attrName>style.visibility</p:attrName>
                                        </p:attrNameLst>
                                      </p:cBhvr>
                                      <p:to>
                                        <p:strVal val="visible"/>
                                      </p:to>
                                    </p:set>
                                    <p:animEffect transition="in" filter="wipe(left)">
                                      <p:cBhvr>
                                        <p:cTn id="1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45" grpId="0"/>
      <p:bldP spid="46" grpId="0" build="p"/>
      <p:bldP spid="47" grpId="0"/>
      <p:bldP spid="48" grpId="0" build="p"/>
      <p:bldP spid="49" grpId="0"/>
      <p:bldP spid="50" grpId="0" build="p"/>
      <p:bldP spid="51" grpId="0"/>
      <p:bldP spid="52" grpId="0" build="p"/>
      <p:bldP spid="53" grpId="0"/>
      <p:bldP spid="54" grpId="0" build="p"/>
      <p:bldP spid="55" grpId="0"/>
      <p:bldP spid="56" grpId="0" build="p"/>
      <p:bldP spid="57" grpId="0"/>
      <p:bldP spid="58" grpId="0" build="p"/>
      <p:bldP spid="59" grpId="0"/>
      <p:bldP spid="60" grpId="0" build="p"/>
      <p:bldP spid="6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矩形 14"/>
          <p:cNvSpPr/>
          <p:nvPr/>
        </p:nvSpPr>
        <p:spPr>
          <a:xfrm flipV="1">
            <a:off x="976" y="2734541"/>
            <a:ext cx="3171816" cy="189637"/>
          </a:xfrm>
          <a:custGeom>
            <a:avLst/>
            <a:gdLst/>
            <a:ahLst/>
            <a:cxnLst/>
            <a:rect l="l" t="t" r="r" b="b"/>
            <a:pathLst>
              <a:path w="4571707" h="242218">
                <a:moveTo>
                  <a:pt x="0" y="242218"/>
                </a:moveTo>
                <a:lnTo>
                  <a:pt x="4571707" y="242218"/>
                </a:lnTo>
                <a:lnTo>
                  <a:pt x="4571707" y="0"/>
                </a:lnTo>
                <a:lnTo>
                  <a:pt x="0" y="0"/>
                </a:lnTo>
                <a:close/>
              </a:path>
            </a:pathLst>
          </a:cu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70564" tIns="35282" rIns="70564" bIns="35282" rtlCol="0" anchor="ctr"/>
          <a:lstStyle/>
          <a:p>
            <a:pPr algn="ctr"/>
            <a:endParaRPr lang="en-US">
              <a:solidFill>
                <a:schemeClr val="lt1"/>
              </a:solidFill>
            </a:endParaRPr>
          </a:p>
        </p:txBody>
      </p:sp>
      <p:grpSp>
        <p:nvGrpSpPr>
          <p:cNvPr id="5" name="组合 4"/>
          <p:cNvGrpSpPr/>
          <p:nvPr/>
        </p:nvGrpSpPr>
        <p:grpSpPr>
          <a:xfrm>
            <a:off x="2490250" y="2735643"/>
            <a:ext cx="1339514" cy="1338488"/>
            <a:chOff x="3225639" y="4543565"/>
            <a:chExt cx="1735762" cy="1734334"/>
          </a:xfrm>
        </p:grpSpPr>
        <p:sp>
          <p:nvSpPr>
            <p:cNvPr id="6" name="椭圆 5"/>
            <p:cNvSpPr/>
            <p:nvPr/>
          </p:nvSpPr>
          <p:spPr>
            <a:xfrm flipV="1">
              <a:off x="3225639" y="4543565"/>
              <a:ext cx="1735762" cy="1734334"/>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accent1"/>
                </a:solidFill>
                <a:latin typeface="微软雅黑" panose="020B0503020204020204" pitchFamily="34" charset="-122"/>
                <a:ea typeface="微软雅黑" panose="020B0503020204020204" pitchFamily="34" charset="-122"/>
              </a:endParaRPr>
            </a:p>
          </p:txBody>
        </p:sp>
        <p:sp>
          <p:nvSpPr>
            <p:cNvPr id="7" name="椭圆 6"/>
            <p:cNvSpPr/>
            <p:nvPr/>
          </p:nvSpPr>
          <p:spPr>
            <a:xfrm rot="10800000" flipV="1">
              <a:off x="3450403" y="4786205"/>
              <a:ext cx="1284515" cy="1284516"/>
            </a:xfrm>
            <a:prstGeom prst="ellipse">
              <a:avLst/>
            </a:prstGeom>
            <a:solidFill>
              <a:schemeClr val="bg1">
                <a:lumMod val="95000"/>
              </a:schemeClr>
            </a:solidFill>
            <a:ln w="25400" cap="flat" cmpd="sng" algn="ctr">
              <a:noFill/>
              <a:prstDash val="solid"/>
            </a:ln>
            <a:effectLst/>
          </p:spPr>
          <p:txBody>
            <a:bodyPr tIns="36000" anchor="ctr" anchorCtr="1"/>
            <a:lstStyle/>
            <a:p>
              <a:pPr lvl="0" algn="ctr">
                <a:defRPr/>
              </a:pPr>
              <a:r>
                <a:rPr lang="en-US" altLang="zh-CN" sz="3100" b="1" kern="0" dirty="0">
                  <a:solidFill>
                    <a:schemeClr val="accent1"/>
                  </a:solidFill>
                  <a:latin typeface="微软雅黑" panose="020B0503020204020204" pitchFamily="34" charset="-122"/>
                  <a:ea typeface="微软雅黑" panose="020B0503020204020204" pitchFamily="34" charset="-122"/>
                </a:rPr>
                <a:t>02</a:t>
              </a:r>
              <a:endParaRPr lang="zh-CN" altLang="en-US" sz="3100" b="1" kern="0" dirty="0">
                <a:solidFill>
                  <a:schemeClr val="accent1"/>
                </a:solidFill>
                <a:latin typeface="微软雅黑" panose="020B0503020204020204" pitchFamily="34" charset="-122"/>
                <a:ea typeface="微软雅黑" panose="020B0503020204020204" pitchFamily="34" charset="-122"/>
              </a:endParaRPr>
            </a:p>
          </p:txBody>
        </p:sp>
      </p:grpSp>
      <p:sp>
        <p:nvSpPr>
          <p:cNvPr id="8" name="矩形 14"/>
          <p:cNvSpPr/>
          <p:nvPr/>
        </p:nvSpPr>
        <p:spPr>
          <a:xfrm>
            <a:off x="976" y="2326775"/>
            <a:ext cx="5401154" cy="189637"/>
          </a:xfrm>
          <a:custGeom>
            <a:avLst/>
            <a:gdLst/>
            <a:ahLst/>
            <a:cxnLst/>
            <a:rect l="l" t="t" r="r" b="b"/>
            <a:pathLst>
              <a:path w="4571707" h="242218">
                <a:moveTo>
                  <a:pt x="0" y="0"/>
                </a:moveTo>
                <a:lnTo>
                  <a:pt x="4571707" y="0"/>
                </a:lnTo>
                <a:lnTo>
                  <a:pt x="4571707" y="242218"/>
                </a:lnTo>
                <a:lnTo>
                  <a:pt x="0" y="242218"/>
                </a:lnTo>
                <a:close/>
              </a:path>
            </a:pathLst>
          </a:cu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lIns="70564" tIns="35282" rIns="70564" bIns="35282" rtlCol="0" anchor="ctr"/>
          <a:lstStyle/>
          <a:p>
            <a:pPr algn="ctr"/>
            <a:endParaRPr lang="en-US">
              <a:solidFill>
                <a:schemeClr val="lt1"/>
              </a:solidFill>
            </a:endParaRPr>
          </a:p>
        </p:txBody>
      </p:sp>
      <p:grpSp>
        <p:nvGrpSpPr>
          <p:cNvPr id="9" name="组合 8"/>
          <p:cNvGrpSpPr/>
          <p:nvPr/>
        </p:nvGrpSpPr>
        <p:grpSpPr>
          <a:xfrm>
            <a:off x="4732373" y="1180020"/>
            <a:ext cx="1339514" cy="1339591"/>
            <a:chOff x="6131016" y="674750"/>
            <a:chExt cx="1735762" cy="1735763"/>
          </a:xfrm>
        </p:grpSpPr>
        <p:sp>
          <p:nvSpPr>
            <p:cNvPr id="10" name="椭圆 9"/>
            <p:cNvSpPr/>
            <p:nvPr/>
          </p:nvSpPr>
          <p:spPr>
            <a:xfrm>
              <a:off x="6131016" y="674750"/>
              <a:ext cx="1735762" cy="1735763"/>
            </a:xfrm>
            <a:prstGeom prst="ellipse">
              <a:avLst/>
            </a:prstGeom>
            <a:solidFill>
              <a:schemeClr val="accent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accent1"/>
                </a:solidFill>
                <a:latin typeface="微软雅黑" panose="020B0503020204020204" pitchFamily="34" charset="-122"/>
                <a:ea typeface="微软雅黑" panose="020B0503020204020204" pitchFamily="34" charset="-122"/>
              </a:endParaRPr>
            </a:p>
          </p:txBody>
        </p:sp>
        <p:sp>
          <p:nvSpPr>
            <p:cNvPr id="11" name="椭圆 10"/>
            <p:cNvSpPr/>
            <p:nvPr/>
          </p:nvSpPr>
          <p:spPr>
            <a:xfrm>
              <a:off x="6355778" y="899818"/>
              <a:ext cx="1284515" cy="1284516"/>
            </a:xfrm>
            <a:prstGeom prst="ellipse">
              <a:avLst/>
            </a:prstGeom>
            <a:solidFill>
              <a:schemeClr val="bg1">
                <a:lumMod val="95000"/>
              </a:schemeClr>
            </a:solidFill>
            <a:ln w="25400" cap="flat" cmpd="sng" algn="ctr">
              <a:noFill/>
              <a:prstDash val="solid"/>
            </a:ln>
            <a:effectLst/>
          </p:spPr>
          <p:txBody>
            <a:bodyPr tIns="36000" anchor="ctr"/>
            <a:lstStyle/>
            <a:p>
              <a:pPr lvl="0" algn="ctr">
                <a:defRPr/>
              </a:pPr>
              <a:r>
                <a:rPr lang="en-US" altLang="zh-CN" sz="3100" b="1" kern="0">
                  <a:solidFill>
                    <a:schemeClr val="accent1"/>
                  </a:solidFill>
                  <a:latin typeface="微软雅黑" panose="020B0503020204020204" pitchFamily="34" charset="-122"/>
                  <a:ea typeface="微软雅黑" panose="020B0503020204020204" pitchFamily="34" charset="-122"/>
                </a:rPr>
                <a:t>01</a:t>
              </a:r>
              <a:endParaRPr lang="zh-CN" altLang="en-US" sz="3100" b="1" kern="0">
                <a:solidFill>
                  <a:schemeClr val="accent1"/>
                </a:solidFill>
                <a:latin typeface="微软雅黑" panose="020B0503020204020204" pitchFamily="34" charset="-122"/>
                <a:ea typeface="微软雅黑" panose="020B0503020204020204" pitchFamily="34" charset="-122"/>
              </a:endParaRPr>
            </a:p>
          </p:txBody>
        </p:sp>
      </p:grpSp>
      <p:sp>
        <p:nvSpPr>
          <p:cNvPr id="12" name="矩形 14"/>
          <p:cNvSpPr/>
          <p:nvPr/>
        </p:nvSpPr>
        <p:spPr>
          <a:xfrm flipV="1">
            <a:off x="4704739" y="2734540"/>
            <a:ext cx="4439261" cy="189637"/>
          </a:xfrm>
          <a:custGeom>
            <a:avLst/>
            <a:gdLst/>
            <a:ahLst/>
            <a:cxnLst/>
            <a:rect l="l" t="t" r="r" b="b"/>
            <a:pathLst>
              <a:path w="4571707" h="242218">
                <a:moveTo>
                  <a:pt x="0" y="242218"/>
                </a:moveTo>
                <a:lnTo>
                  <a:pt x="4571707" y="242218"/>
                </a:lnTo>
                <a:lnTo>
                  <a:pt x="4571707" y="0"/>
                </a:lnTo>
                <a:lnTo>
                  <a:pt x="0" y="0"/>
                </a:lnTo>
                <a:close/>
              </a:path>
            </a:pathLst>
          </a:cu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lIns="70564" tIns="35282" rIns="70564" bIns="35282" rtlCol="0" anchor="ctr"/>
          <a:lstStyle/>
          <a:p>
            <a:pPr algn="ctr"/>
            <a:endParaRPr lang="en-US">
              <a:solidFill>
                <a:schemeClr val="lt1"/>
              </a:solidFill>
            </a:endParaRPr>
          </a:p>
        </p:txBody>
      </p:sp>
      <p:grpSp>
        <p:nvGrpSpPr>
          <p:cNvPr id="13" name="组合 12"/>
          <p:cNvGrpSpPr/>
          <p:nvPr/>
        </p:nvGrpSpPr>
        <p:grpSpPr>
          <a:xfrm>
            <a:off x="4034981" y="2735643"/>
            <a:ext cx="1339514" cy="1338488"/>
            <a:chOff x="5227325" y="4543565"/>
            <a:chExt cx="1735762" cy="1734334"/>
          </a:xfrm>
        </p:grpSpPr>
        <p:sp>
          <p:nvSpPr>
            <p:cNvPr id="14" name="椭圆 13"/>
            <p:cNvSpPr/>
            <p:nvPr/>
          </p:nvSpPr>
          <p:spPr>
            <a:xfrm flipV="1">
              <a:off x="5227325" y="4543565"/>
              <a:ext cx="1735762" cy="1734334"/>
            </a:xfrm>
            <a:prstGeom prst="ellipse">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accent1"/>
                </a:solidFill>
                <a:latin typeface="微软雅黑" panose="020B0503020204020204" pitchFamily="34" charset="-122"/>
                <a:ea typeface="微软雅黑" panose="020B0503020204020204" pitchFamily="34" charset="-122"/>
              </a:endParaRPr>
            </a:p>
          </p:txBody>
        </p:sp>
        <p:sp>
          <p:nvSpPr>
            <p:cNvPr id="15" name="椭圆 14"/>
            <p:cNvSpPr/>
            <p:nvPr/>
          </p:nvSpPr>
          <p:spPr>
            <a:xfrm rot="10800000" flipV="1">
              <a:off x="5460802" y="4768780"/>
              <a:ext cx="1284515" cy="1284516"/>
            </a:xfrm>
            <a:prstGeom prst="ellipse">
              <a:avLst/>
            </a:prstGeom>
            <a:solidFill>
              <a:schemeClr val="bg1">
                <a:lumMod val="95000"/>
              </a:schemeClr>
            </a:solidFill>
            <a:ln w="25400" cap="flat" cmpd="sng" algn="ctr">
              <a:noFill/>
              <a:prstDash val="solid"/>
            </a:ln>
            <a:effectLst/>
          </p:spPr>
          <p:txBody>
            <a:bodyPr tIns="36000" anchor="ctr"/>
            <a:lstStyle/>
            <a:p>
              <a:pPr lvl="0" algn="ctr">
                <a:defRPr/>
              </a:pPr>
              <a:r>
                <a:rPr lang="en-US" altLang="zh-CN" sz="3100" b="1" kern="0">
                  <a:solidFill>
                    <a:schemeClr val="accent1"/>
                  </a:solidFill>
                  <a:latin typeface="微软雅黑" panose="020B0503020204020204" pitchFamily="34" charset="-122"/>
                  <a:ea typeface="微软雅黑" panose="020B0503020204020204" pitchFamily="34" charset="-122"/>
                </a:rPr>
                <a:t>03</a:t>
              </a:r>
              <a:endParaRPr lang="zh-CN" altLang="en-US" sz="3100" b="1" kern="0">
                <a:solidFill>
                  <a:schemeClr val="accent1"/>
                </a:solidFill>
                <a:latin typeface="微软雅黑" panose="020B0503020204020204" pitchFamily="34" charset="-122"/>
                <a:ea typeface="微软雅黑" panose="020B0503020204020204" pitchFamily="34" charset="-122"/>
              </a:endParaRPr>
            </a:p>
          </p:txBody>
        </p:sp>
      </p:grpSp>
      <p:sp>
        <p:nvSpPr>
          <p:cNvPr id="16" name="TextBox 15"/>
          <p:cNvSpPr txBox="1"/>
          <p:nvPr/>
        </p:nvSpPr>
        <p:spPr>
          <a:xfrm>
            <a:off x="1475935" y="1573308"/>
            <a:ext cx="2604477" cy="471363"/>
          </a:xfrm>
          <a:prstGeom prst="rect">
            <a:avLst/>
          </a:prstGeom>
          <a:noFill/>
        </p:spPr>
        <p:txBody>
          <a:bodyPr wrap="square" lIns="70564" tIns="35282" rIns="70564" bIns="35282"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7" name="TextBox 16"/>
          <p:cNvSpPr txBox="1"/>
          <p:nvPr/>
        </p:nvSpPr>
        <p:spPr>
          <a:xfrm>
            <a:off x="1481698" y="1345207"/>
            <a:ext cx="1373612" cy="255919"/>
          </a:xfrm>
          <a:prstGeom prst="rect">
            <a:avLst/>
          </a:prstGeom>
          <a:noFill/>
        </p:spPr>
        <p:txBody>
          <a:bodyPr wrap="none" lIns="70564" tIns="35282" rIns="70564" bIns="35282" rtlCol="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点击添加标题内容</a:t>
            </a:r>
          </a:p>
        </p:txBody>
      </p:sp>
      <p:sp>
        <p:nvSpPr>
          <p:cNvPr id="18" name="TextBox 17"/>
          <p:cNvSpPr txBox="1"/>
          <p:nvPr/>
        </p:nvSpPr>
        <p:spPr>
          <a:xfrm>
            <a:off x="1003058" y="4260627"/>
            <a:ext cx="2645798" cy="471363"/>
          </a:xfrm>
          <a:prstGeom prst="rect">
            <a:avLst/>
          </a:prstGeom>
          <a:noFill/>
        </p:spPr>
        <p:txBody>
          <a:bodyPr wrap="square" lIns="70564" tIns="35282" rIns="70564" bIns="35282"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选择粘贴，并选择只保留文字。</a:t>
            </a:r>
          </a:p>
        </p:txBody>
      </p:sp>
      <p:sp>
        <p:nvSpPr>
          <p:cNvPr id="19" name="TextBox 18"/>
          <p:cNvSpPr txBox="1"/>
          <p:nvPr/>
        </p:nvSpPr>
        <p:spPr>
          <a:xfrm>
            <a:off x="1008820" y="4032525"/>
            <a:ext cx="1373612" cy="255919"/>
          </a:xfrm>
          <a:prstGeom prst="rect">
            <a:avLst/>
          </a:prstGeom>
          <a:noFill/>
        </p:spPr>
        <p:txBody>
          <a:bodyPr wrap="none" lIns="70564" tIns="35282" rIns="70564" bIns="35282" rtlCol="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点击添加标题内容</a:t>
            </a:r>
          </a:p>
        </p:txBody>
      </p:sp>
      <p:sp>
        <p:nvSpPr>
          <p:cNvPr id="20" name="TextBox 19"/>
          <p:cNvSpPr txBox="1"/>
          <p:nvPr/>
        </p:nvSpPr>
        <p:spPr>
          <a:xfrm>
            <a:off x="5567923" y="3746403"/>
            <a:ext cx="2604477" cy="471363"/>
          </a:xfrm>
          <a:prstGeom prst="rect">
            <a:avLst/>
          </a:prstGeom>
          <a:noFill/>
        </p:spPr>
        <p:txBody>
          <a:bodyPr wrap="square" lIns="70564" tIns="35282" rIns="70564" bIns="35282"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1" name="TextBox 20"/>
          <p:cNvSpPr txBox="1"/>
          <p:nvPr/>
        </p:nvSpPr>
        <p:spPr>
          <a:xfrm>
            <a:off x="5573686" y="3518302"/>
            <a:ext cx="1373612" cy="255919"/>
          </a:xfrm>
          <a:prstGeom prst="rect">
            <a:avLst/>
          </a:prstGeom>
          <a:noFill/>
        </p:spPr>
        <p:txBody>
          <a:bodyPr wrap="none" lIns="70564" tIns="35282" rIns="70564" bIns="35282" rtlCol="0">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点击添加标题内容</a:t>
            </a: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85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350"/>
                            </p:stCondLst>
                            <p:childTnLst>
                              <p:par>
                                <p:cTn id="17" presetID="2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850"/>
                            </p:stCondLst>
                            <p:childTnLst>
                              <p:par>
                                <p:cTn id="21" presetID="17" presetClass="entr" presetSubtype="1" fill="hold" grpId="0" nodeType="afterEffect">
                                  <p:stCondLst>
                                    <p:cond delay="0"/>
                                  </p:stCondLst>
                                  <p:iterate type="lt">
                                    <p:tmPct val="40000"/>
                                  </p:iterate>
                                  <p:childTnLst>
                                    <p:set>
                                      <p:cBhvr>
                                        <p:cTn id="22" dur="1" fill="hold">
                                          <p:stCondLst>
                                            <p:cond delay="0"/>
                                          </p:stCondLst>
                                        </p:cTn>
                                        <p:tgtEl>
                                          <p:spTgt spid="17"/>
                                        </p:tgtEl>
                                        <p:attrNameLst>
                                          <p:attrName>style.visibility</p:attrName>
                                        </p:attrNameLst>
                                      </p:cBhvr>
                                      <p:to>
                                        <p:strVal val="visible"/>
                                      </p:to>
                                    </p:set>
                                    <p:anim calcmode="lin" valueType="num">
                                      <p:cBhvr>
                                        <p:cTn id="23" dur="250" fill="hold"/>
                                        <p:tgtEl>
                                          <p:spTgt spid="17"/>
                                        </p:tgtEl>
                                        <p:attrNameLst>
                                          <p:attrName>ppt_x</p:attrName>
                                        </p:attrNameLst>
                                      </p:cBhvr>
                                      <p:tavLst>
                                        <p:tav tm="0">
                                          <p:val>
                                            <p:strVal val="#ppt_x"/>
                                          </p:val>
                                        </p:tav>
                                        <p:tav tm="100000">
                                          <p:val>
                                            <p:strVal val="#ppt_x"/>
                                          </p:val>
                                        </p:tav>
                                      </p:tavLst>
                                    </p:anim>
                                    <p:anim calcmode="lin" valueType="num">
                                      <p:cBhvr>
                                        <p:cTn id="24" dur="250" fill="hold"/>
                                        <p:tgtEl>
                                          <p:spTgt spid="17"/>
                                        </p:tgtEl>
                                        <p:attrNameLst>
                                          <p:attrName>ppt_y</p:attrName>
                                        </p:attrNameLst>
                                      </p:cBhvr>
                                      <p:tavLst>
                                        <p:tav tm="0">
                                          <p:val>
                                            <p:strVal val="#ppt_y-#ppt_h/2"/>
                                          </p:val>
                                        </p:tav>
                                        <p:tav tm="100000">
                                          <p:val>
                                            <p:strVal val="#ppt_y"/>
                                          </p:val>
                                        </p:tav>
                                      </p:tavLst>
                                    </p:anim>
                                    <p:anim calcmode="lin" valueType="num">
                                      <p:cBhvr>
                                        <p:cTn id="25" dur="250" fill="hold"/>
                                        <p:tgtEl>
                                          <p:spTgt spid="17"/>
                                        </p:tgtEl>
                                        <p:attrNameLst>
                                          <p:attrName>ppt_w</p:attrName>
                                        </p:attrNameLst>
                                      </p:cBhvr>
                                      <p:tavLst>
                                        <p:tav tm="0">
                                          <p:val>
                                            <p:strVal val="#ppt_w"/>
                                          </p:val>
                                        </p:tav>
                                        <p:tav tm="100000">
                                          <p:val>
                                            <p:strVal val="#ppt_w"/>
                                          </p:val>
                                        </p:tav>
                                      </p:tavLst>
                                    </p:anim>
                                    <p:anim calcmode="lin" valueType="num">
                                      <p:cBhvr>
                                        <p:cTn id="26" dur="250" fill="hold"/>
                                        <p:tgtEl>
                                          <p:spTgt spid="17"/>
                                        </p:tgtEl>
                                        <p:attrNameLst>
                                          <p:attrName>ppt_h</p:attrName>
                                        </p:attrNameLst>
                                      </p:cBhvr>
                                      <p:tavLst>
                                        <p:tav tm="0">
                                          <p:val>
                                            <p:fltVal val="0"/>
                                          </p:val>
                                        </p:tav>
                                        <p:tav tm="100000">
                                          <p:val>
                                            <p:strVal val="#ppt_h"/>
                                          </p:val>
                                        </p:tav>
                                      </p:tavLst>
                                    </p:anim>
                                  </p:childTnLst>
                                </p:cTn>
                              </p:par>
                            </p:childTnLst>
                          </p:cTn>
                        </p:par>
                        <p:par>
                          <p:cTn id="27" fill="hold">
                            <p:stCondLst>
                              <p:cond delay="2800"/>
                            </p:stCondLst>
                            <p:childTnLst>
                              <p:par>
                                <p:cTn id="28" presetID="2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par>
                          <p:cTn id="31" fill="hold">
                            <p:stCondLst>
                              <p:cond delay="3300"/>
                            </p:stCondLst>
                            <p:childTnLst>
                              <p:par>
                                <p:cTn id="32" presetID="22" presetClass="entr" presetSubtype="8"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par>
                          <p:cTn id="35" fill="hold">
                            <p:stCondLst>
                              <p:cond delay="3800"/>
                            </p:stCondLst>
                            <p:childTnLst>
                              <p:par>
                                <p:cTn id="36" presetID="22" presetClass="entr" presetSubtype="1"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wipe(up)">
                                      <p:cBhvr>
                                        <p:cTn id="38" dur="500"/>
                                        <p:tgtEl>
                                          <p:spTgt spid="5"/>
                                        </p:tgtEl>
                                      </p:cBhvr>
                                    </p:animEffect>
                                  </p:childTnLst>
                                </p:cTn>
                              </p:par>
                            </p:childTnLst>
                          </p:cTn>
                        </p:par>
                        <p:par>
                          <p:cTn id="39" fill="hold">
                            <p:stCondLst>
                              <p:cond delay="4300"/>
                            </p:stCondLst>
                            <p:childTnLst>
                              <p:par>
                                <p:cTn id="40" presetID="17" presetClass="entr" presetSubtype="1" fill="hold" grpId="0" nodeType="afterEffect">
                                  <p:stCondLst>
                                    <p:cond delay="0"/>
                                  </p:stCondLst>
                                  <p:iterate type="lt">
                                    <p:tmPct val="40000"/>
                                  </p:iterate>
                                  <p:childTnLst>
                                    <p:set>
                                      <p:cBhvr>
                                        <p:cTn id="41" dur="1" fill="hold">
                                          <p:stCondLst>
                                            <p:cond delay="0"/>
                                          </p:stCondLst>
                                        </p:cTn>
                                        <p:tgtEl>
                                          <p:spTgt spid="19"/>
                                        </p:tgtEl>
                                        <p:attrNameLst>
                                          <p:attrName>style.visibility</p:attrName>
                                        </p:attrNameLst>
                                      </p:cBhvr>
                                      <p:to>
                                        <p:strVal val="visible"/>
                                      </p:to>
                                    </p:set>
                                    <p:anim calcmode="lin" valueType="num">
                                      <p:cBhvr>
                                        <p:cTn id="42" dur="250" fill="hold"/>
                                        <p:tgtEl>
                                          <p:spTgt spid="19"/>
                                        </p:tgtEl>
                                        <p:attrNameLst>
                                          <p:attrName>ppt_x</p:attrName>
                                        </p:attrNameLst>
                                      </p:cBhvr>
                                      <p:tavLst>
                                        <p:tav tm="0">
                                          <p:val>
                                            <p:strVal val="#ppt_x"/>
                                          </p:val>
                                        </p:tav>
                                        <p:tav tm="100000">
                                          <p:val>
                                            <p:strVal val="#ppt_x"/>
                                          </p:val>
                                        </p:tav>
                                      </p:tavLst>
                                    </p:anim>
                                    <p:anim calcmode="lin" valueType="num">
                                      <p:cBhvr>
                                        <p:cTn id="43" dur="250" fill="hold"/>
                                        <p:tgtEl>
                                          <p:spTgt spid="19"/>
                                        </p:tgtEl>
                                        <p:attrNameLst>
                                          <p:attrName>ppt_y</p:attrName>
                                        </p:attrNameLst>
                                      </p:cBhvr>
                                      <p:tavLst>
                                        <p:tav tm="0">
                                          <p:val>
                                            <p:strVal val="#ppt_y-#ppt_h/2"/>
                                          </p:val>
                                        </p:tav>
                                        <p:tav tm="100000">
                                          <p:val>
                                            <p:strVal val="#ppt_y"/>
                                          </p:val>
                                        </p:tav>
                                      </p:tavLst>
                                    </p:anim>
                                    <p:anim calcmode="lin" valueType="num">
                                      <p:cBhvr>
                                        <p:cTn id="44" dur="250" fill="hold"/>
                                        <p:tgtEl>
                                          <p:spTgt spid="19"/>
                                        </p:tgtEl>
                                        <p:attrNameLst>
                                          <p:attrName>ppt_w</p:attrName>
                                        </p:attrNameLst>
                                      </p:cBhvr>
                                      <p:tavLst>
                                        <p:tav tm="0">
                                          <p:val>
                                            <p:strVal val="#ppt_w"/>
                                          </p:val>
                                        </p:tav>
                                        <p:tav tm="100000">
                                          <p:val>
                                            <p:strVal val="#ppt_w"/>
                                          </p:val>
                                        </p:tav>
                                      </p:tavLst>
                                    </p:anim>
                                    <p:anim calcmode="lin" valueType="num">
                                      <p:cBhvr>
                                        <p:cTn id="45" dur="250" fill="hold"/>
                                        <p:tgtEl>
                                          <p:spTgt spid="19"/>
                                        </p:tgtEl>
                                        <p:attrNameLst>
                                          <p:attrName>ppt_h</p:attrName>
                                        </p:attrNameLst>
                                      </p:cBhvr>
                                      <p:tavLst>
                                        <p:tav tm="0">
                                          <p:val>
                                            <p:fltVal val="0"/>
                                          </p:val>
                                        </p:tav>
                                        <p:tav tm="100000">
                                          <p:val>
                                            <p:strVal val="#ppt_h"/>
                                          </p:val>
                                        </p:tav>
                                      </p:tavLst>
                                    </p:anim>
                                  </p:childTnLst>
                                </p:cTn>
                              </p:par>
                            </p:childTnLst>
                          </p:cTn>
                        </p:par>
                        <p:par>
                          <p:cTn id="46" fill="hold">
                            <p:stCondLst>
                              <p:cond delay="5250"/>
                            </p:stCondLst>
                            <p:childTnLst>
                              <p:par>
                                <p:cTn id="47" presetID="22" presetClass="entr" presetSubtype="8"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par>
                          <p:cTn id="50" fill="hold">
                            <p:stCondLst>
                              <p:cond delay="5750"/>
                            </p:stCondLst>
                            <p:childTnLst>
                              <p:par>
                                <p:cTn id="51" presetID="22" presetClass="entr" presetSubtype="2"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right)">
                                      <p:cBhvr>
                                        <p:cTn id="53" dur="500"/>
                                        <p:tgtEl>
                                          <p:spTgt spid="12"/>
                                        </p:tgtEl>
                                      </p:cBhvr>
                                    </p:animEffect>
                                  </p:childTnLst>
                                </p:cTn>
                              </p:par>
                            </p:childTnLst>
                          </p:cTn>
                        </p:par>
                        <p:par>
                          <p:cTn id="54" fill="hold">
                            <p:stCondLst>
                              <p:cond delay="6250"/>
                            </p:stCondLst>
                            <p:childTnLst>
                              <p:par>
                                <p:cTn id="55" presetID="22" presetClass="entr" presetSubtype="1"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500"/>
                                        <p:tgtEl>
                                          <p:spTgt spid="13"/>
                                        </p:tgtEl>
                                      </p:cBhvr>
                                    </p:animEffect>
                                  </p:childTnLst>
                                </p:cTn>
                              </p:par>
                            </p:childTnLst>
                          </p:cTn>
                        </p:par>
                        <p:par>
                          <p:cTn id="58" fill="hold">
                            <p:stCondLst>
                              <p:cond delay="6750"/>
                            </p:stCondLst>
                            <p:childTnLst>
                              <p:par>
                                <p:cTn id="59" presetID="17" presetClass="entr" presetSubtype="1" fill="hold" grpId="0" nodeType="afterEffect">
                                  <p:stCondLst>
                                    <p:cond delay="0"/>
                                  </p:stCondLst>
                                  <p:iterate type="lt">
                                    <p:tmPct val="40000"/>
                                  </p:iterate>
                                  <p:childTnLst>
                                    <p:set>
                                      <p:cBhvr>
                                        <p:cTn id="60" dur="1" fill="hold">
                                          <p:stCondLst>
                                            <p:cond delay="0"/>
                                          </p:stCondLst>
                                        </p:cTn>
                                        <p:tgtEl>
                                          <p:spTgt spid="21"/>
                                        </p:tgtEl>
                                        <p:attrNameLst>
                                          <p:attrName>style.visibility</p:attrName>
                                        </p:attrNameLst>
                                      </p:cBhvr>
                                      <p:to>
                                        <p:strVal val="visible"/>
                                      </p:to>
                                    </p:set>
                                    <p:anim calcmode="lin" valueType="num">
                                      <p:cBhvr>
                                        <p:cTn id="61" dur="250" fill="hold"/>
                                        <p:tgtEl>
                                          <p:spTgt spid="21"/>
                                        </p:tgtEl>
                                        <p:attrNameLst>
                                          <p:attrName>ppt_x</p:attrName>
                                        </p:attrNameLst>
                                      </p:cBhvr>
                                      <p:tavLst>
                                        <p:tav tm="0">
                                          <p:val>
                                            <p:strVal val="#ppt_x"/>
                                          </p:val>
                                        </p:tav>
                                        <p:tav tm="100000">
                                          <p:val>
                                            <p:strVal val="#ppt_x"/>
                                          </p:val>
                                        </p:tav>
                                      </p:tavLst>
                                    </p:anim>
                                    <p:anim calcmode="lin" valueType="num">
                                      <p:cBhvr>
                                        <p:cTn id="62" dur="250" fill="hold"/>
                                        <p:tgtEl>
                                          <p:spTgt spid="21"/>
                                        </p:tgtEl>
                                        <p:attrNameLst>
                                          <p:attrName>ppt_y</p:attrName>
                                        </p:attrNameLst>
                                      </p:cBhvr>
                                      <p:tavLst>
                                        <p:tav tm="0">
                                          <p:val>
                                            <p:strVal val="#ppt_y-#ppt_h/2"/>
                                          </p:val>
                                        </p:tav>
                                        <p:tav tm="100000">
                                          <p:val>
                                            <p:strVal val="#ppt_y"/>
                                          </p:val>
                                        </p:tav>
                                      </p:tavLst>
                                    </p:anim>
                                    <p:anim calcmode="lin" valueType="num">
                                      <p:cBhvr>
                                        <p:cTn id="63" dur="250" fill="hold"/>
                                        <p:tgtEl>
                                          <p:spTgt spid="21"/>
                                        </p:tgtEl>
                                        <p:attrNameLst>
                                          <p:attrName>ppt_w</p:attrName>
                                        </p:attrNameLst>
                                      </p:cBhvr>
                                      <p:tavLst>
                                        <p:tav tm="0">
                                          <p:val>
                                            <p:strVal val="#ppt_w"/>
                                          </p:val>
                                        </p:tav>
                                        <p:tav tm="100000">
                                          <p:val>
                                            <p:strVal val="#ppt_w"/>
                                          </p:val>
                                        </p:tav>
                                      </p:tavLst>
                                    </p:anim>
                                    <p:anim calcmode="lin" valueType="num">
                                      <p:cBhvr>
                                        <p:cTn id="64" dur="250" fill="hold"/>
                                        <p:tgtEl>
                                          <p:spTgt spid="21"/>
                                        </p:tgtEl>
                                        <p:attrNameLst>
                                          <p:attrName>ppt_h</p:attrName>
                                        </p:attrNameLst>
                                      </p:cBhvr>
                                      <p:tavLst>
                                        <p:tav tm="0">
                                          <p:val>
                                            <p:fltVal val="0"/>
                                          </p:val>
                                        </p:tav>
                                        <p:tav tm="100000">
                                          <p:val>
                                            <p:strVal val="#ppt_h"/>
                                          </p:val>
                                        </p:tav>
                                      </p:tavLst>
                                    </p:anim>
                                  </p:childTnLst>
                                </p:cTn>
                              </p:par>
                            </p:childTnLst>
                          </p:cTn>
                        </p:par>
                        <p:par>
                          <p:cTn id="65" fill="hold">
                            <p:stCondLst>
                              <p:cond delay="7699"/>
                            </p:stCondLst>
                            <p:childTnLst>
                              <p:par>
                                <p:cTn id="66" presetID="22" presetClass="entr" presetSubtype="8" fill="hold" grpId="0" nodeType="after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wipe(left)">
                                      <p:cBhvr>
                                        <p:cTn id="6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8" grpId="0" animBg="1"/>
      <p:bldP spid="12" grpId="0" animBg="1"/>
      <p:bldP spid="16" grpId="0"/>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9339" y="8174"/>
            <a:ext cx="9144000" cy="31748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Rectangle 3"/>
          <p:cNvSpPr txBox="1">
            <a:spLocks noChangeArrowheads="1"/>
          </p:cNvSpPr>
          <p:nvPr/>
        </p:nvSpPr>
        <p:spPr>
          <a:xfrm>
            <a:off x="1255568" y="1955815"/>
            <a:ext cx="5141491" cy="50244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zh-CN" altLang="en-US" sz="3000" b="1" dirty="0">
                <a:solidFill>
                  <a:schemeClr val="bg1"/>
                </a:solidFill>
                <a:latin typeface="微软雅黑" panose="020B0503020204020204" pitchFamily="34" charset="-122"/>
                <a:ea typeface="微软雅黑" panose="020B0503020204020204" pitchFamily="34" charset="-122"/>
              </a:rPr>
              <a:t>汇报完毕  感谢观看</a:t>
            </a:r>
          </a:p>
        </p:txBody>
      </p:sp>
      <p:cxnSp>
        <p:nvCxnSpPr>
          <p:cNvPr id="46" name="直接连接符 5"/>
          <p:cNvCxnSpPr>
            <a:cxnSpLocks noChangeShapeType="1"/>
          </p:cNvCxnSpPr>
          <p:nvPr/>
        </p:nvCxnSpPr>
        <p:spPr bwMode="auto">
          <a:xfrm flipH="1">
            <a:off x="3923928" y="2486603"/>
            <a:ext cx="4617801" cy="0"/>
          </a:xfrm>
          <a:prstGeom prst="line">
            <a:avLst/>
          </a:prstGeom>
          <a:noFill/>
          <a:ln w="12700">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8" name="矩形 47"/>
          <p:cNvSpPr/>
          <p:nvPr/>
        </p:nvSpPr>
        <p:spPr>
          <a:xfrm>
            <a:off x="3120130" y="579030"/>
            <a:ext cx="2921295" cy="1423457"/>
          </a:xfrm>
          <a:prstGeom prst="rect">
            <a:avLst/>
          </a:prstGeom>
        </p:spPr>
        <p:txBody>
          <a:bodyPr wrap="none" lIns="68571" tIns="34285" rIns="68571" bIns="34285">
            <a:spAutoFit/>
          </a:bodyPr>
          <a:lstStyle/>
          <a:p>
            <a:pPr algn="r"/>
            <a:r>
              <a:rPr lang="en-US" altLang="zh-CN" sz="8800" b="1" dirty="0">
                <a:solidFill>
                  <a:schemeClr val="bg1"/>
                </a:solidFill>
                <a:latin typeface="微软雅黑" panose="020B0503020204020204" pitchFamily="34" charset="-122"/>
                <a:ea typeface="微软雅黑" panose="020B0503020204020204" pitchFamily="34" charset="-122"/>
              </a:rPr>
              <a:t>2021</a:t>
            </a:r>
          </a:p>
        </p:txBody>
      </p:sp>
      <p:grpSp>
        <p:nvGrpSpPr>
          <p:cNvPr id="49" name="组合 48"/>
          <p:cNvGrpSpPr/>
          <p:nvPr/>
        </p:nvGrpSpPr>
        <p:grpSpPr>
          <a:xfrm>
            <a:off x="8633370" y="4620835"/>
            <a:ext cx="432048" cy="432834"/>
            <a:chOff x="6084168" y="1274820"/>
            <a:chExt cx="432048" cy="432834"/>
          </a:xfrm>
        </p:grpSpPr>
        <p:sp>
          <p:nvSpPr>
            <p:cNvPr id="50" name="椭圆 22"/>
            <p:cNvSpPr>
              <a:spLocks noChangeArrowheads="1"/>
            </p:cNvSpPr>
            <p:nvPr/>
          </p:nvSpPr>
          <p:spPr bwMode="auto">
            <a:xfrm>
              <a:off x="6084168" y="1274820"/>
              <a:ext cx="432048" cy="432834"/>
            </a:xfrm>
            <a:prstGeom prst="ellipse">
              <a:avLst/>
            </a:prstGeom>
            <a:solidFill>
              <a:srgbClr val="92D05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51"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52" name="组合 51"/>
          <p:cNvGrpSpPr/>
          <p:nvPr/>
        </p:nvGrpSpPr>
        <p:grpSpPr>
          <a:xfrm>
            <a:off x="7337226" y="4621228"/>
            <a:ext cx="432048" cy="432048"/>
            <a:chOff x="4788024" y="1275213"/>
            <a:chExt cx="432048" cy="432048"/>
          </a:xfrm>
        </p:grpSpPr>
        <p:sp>
          <p:nvSpPr>
            <p:cNvPr id="53"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54"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55" name="组合 54"/>
          <p:cNvGrpSpPr/>
          <p:nvPr/>
        </p:nvGrpSpPr>
        <p:grpSpPr>
          <a:xfrm>
            <a:off x="7985298" y="4620835"/>
            <a:ext cx="432833" cy="432834"/>
            <a:chOff x="5436096" y="1274820"/>
            <a:chExt cx="432833" cy="432834"/>
          </a:xfrm>
        </p:grpSpPr>
        <p:sp>
          <p:nvSpPr>
            <p:cNvPr id="56" name="椭圆 1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57"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58" name="组合 57"/>
          <p:cNvGrpSpPr/>
          <p:nvPr/>
        </p:nvGrpSpPr>
        <p:grpSpPr>
          <a:xfrm>
            <a:off x="6041082" y="4620835"/>
            <a:ext cx="432833" cy="432834"/>
            <a:chOff x="3491880" y="1274820"/>
            <a:chExt cx="432833" cy="432834"/>
          </a:xfrm>
        </p:grpSpPr>
        <p:sp>
          <p:nvSpPr>
            <p:cNvPr id="59" name="椭圆 16"/>
            <p:cNvSpPr>
              <a:spLocks noChangeArrowheads="1"/>
            </p:cNvSpPr>
            <p:nvPr/>
          </p:nvSpPr>
          <p:spPr bwMode="auto">
            <a:xfrm>
              <a:off x="3491880" y="1274820"/>
              <a:ext cx="432833" cy="432834"/>
            </a:xfrm>
            <a:prstGeom prst="ellipse">
              <a:avLst/>
            </a:prstGeom>
            <a:solidFill>
              <a:srgbClr val="FF0000"/>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60"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61" name="组合 60"/>
          <p:cNvGrpSpPr/>
          <p:nvPr/>
        </p:nvGrpSpPr>
        <p:grpSpPr>
          <a:xfrm>
            <a:off x="6689154" y="4620835"/>
            <a:ext cx="432833" cy="432834"/>
            <a:chOff x="4139952" y="1274820"/>
            <a:chExt cx="432833" cy="432834"/>
          </a:xfrm>
        </p:grpSpPr>
        <p:sp>
          <p:nvSpPr>
            <p:cNvPr id="62"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63"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anim calcmode="lin" valueType="num">
                                      <p:cBhvr>
                                        <p:cTn id="8" dur="1000" fill="hold"/>
                                        <p:tgtEl>
                                          <p:spTgt spid="48"/>
                                        </p:tgtEl>
                                        <p:attrNameLst>
                                          <p:attrName>ppt_x</p:attrName>
                                        </p:attrNameLst>
                                      </p:cBhvr>
                                      <p:tavLst>
                                        <p:tav tm="0">
                                          <p:val>
                                            <p:strVal val="#ppt_x"/>
                                          </p:val>
                                        </p:tav>
                                        <p:tav tm="100000">
                                          <p:val>
                                            <p:strVal val="#ppt_x"/>
                                          </p:val>
                                        </p:tav>
                                      </p:tavLst>
                                    </p:anim>
                                    <p:anim calcmode="lin" valueType="num">
                                      <p:cBhvr>
                                        <p:cTn id="9" dur="1000" fill="hold"/>
                                        <p:tgtEl>
                                          <p:spTgt spid="4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43"/>
                                        </p:tgtEl>
                                        <p:attrNameLst>
                                          <p:attrName>style.visibility</p:attrName>
                                        </p:attrNameLst>
                                      </p:cBhvr>
                                      <p:to>
                                        <p:strVal val="visible"/>
                                      </p:to>
                                    </p:set>
                                    <p:anim calcmode="lin" valueType="num">
                                      <p:cBhvr>
                                        <p:cTn id="13"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43"/>
                                        </p:tgtEl>
                                        <p:attrNameLst>
                                          <p:attrName>ppt_y</p:attrName>
                                        </p:attrNameLst>
                                      </p:cBhvr>
                                      <p:tavLst>
                                        <p:tav tm="0">
                                          <p:val>
                                            <p:strVal val="#ppt_y"/>
                                          </p:val>
                                        </p:tav>
                                        <p:tav tm="100000">
                                          <p:val>
                                            <p:strVal val="#ppt_y"/>
                                          </p:val>
                                        </p:tav>
                                      </p:tavLst>
                                    </p:anim>
                                    <p:anim calcmode="lin" valueType="num">
                                      <p:cBhvr>
                                        <p:cTn id="15"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43"/>
                                        </p:tgtEl>
                                      </p:cBhvr>
                                    </p:animEffect>
                                  </p:childTnLst>
                                </p:cTn>
                              </p:par>
                            </p:childTnLst>
                          </p:cTn>
                        </p:par>
                        <p:par>
                          <p:cTn id="18" fill="hold">
                            <p:stCondLst>
                              <p:cond delay="1950"/>
                            </p:stCondLst>
                            <p:childTnLst>
                              <p:par>
                                <p:cTn id="19" presetID="22" presetClass="entr" presetSubtype="2" fill="hold"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right)">
                                      <p:cBhvr>
                                        <p:cTn id="21" dur="1000"/>
                                        <p:tgtEl>
                                          <p:spTgt spid="46"/>
                                        </p:tgtEl>
                                      </p:cBhvr>
                                    </p:animEffect>
                                  </p:childTnLst>
                                </p:cTn>
                              </p:par>
                            </p:childTnLst>
                          </p:cTn>
                        </p:par>
                        <p:par>
                          <p:cTn id="22" fill="hold">
                            <p:stCondLst>
                              <p:cond delay="2950"/>
                            </p:stCondLst>
                            <p:childTnLst>
                              <p:par>
                                <p:cTn id="23" presetID="53" presetClass="entr" presetSubtype="16" fill="hold" nodeType="after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p:cTn id="25" dur="500" fill="hold"/>
                                        <p:tgtEl>
                                          <p:spTgt spid="58"/>
                                        </p:tgtEl>
                                        <p:attrNameLst>
                                          <p:attrName>ppt_w</p:attrName>
                                        </p:attrNameLst>
                                      </p:cBhvr>
                                      <p:tavLst>
                                        <p:tav tm="0">
                                          <p:val>
                                            <p:fltVal val="0"/>
                                          </p:val>
                                        </p:tav>
                                        <p:tav tm="100000">
                                          <p:val>
                                            <p:strVal val="#ppt_w"/>
                                          </p:val>
                                        </p:tav>
                                      </p:tavLst>
                                    </p:anim>
                                    <p:anim calcmode="lin" valueType="num">
                                      <p:cBhvr>
                                        <p:cTn id="26" dur="500" fill="hold"/>
                                        <p:tgtEl>
                                          <p:spTgt spid="58"/>
                                        </p:tgtEl>
                                        <p:attrNameLst>
                                          <p:attrName>ppt_h</p:attrName>
                                        </p:attrNameLst>
                                      </p:cBhvr>
                                      <p:tavLst>
                                        <p:tav tm="0">
                                          <p:val>
                                            <p:fltVal val="0"/>
                                          </p:val>
                                        </p:tav>
                                        <p:tav tm="100000">
                                          <p:val>
                                            <p:strVal val="#ppt_h"/>
                                          </p:val>
                                        </p:tav>
                                      </p:tavLst>
                                    </p:anim>
                                    <p:animEffect transition="in" filter="fade">
                                      <p:cBhvr>
                                        <p:cTn id="27" dur="500"/>
                                        <p:tgtEl>
                                          <p:spTgt spid="58"/>
                                        </p:tgtEl>
                                      </p:cBhvr>
                                    </p:animEffect>
                                  </p:childTnLst>
                                </p:cTn>
                              </p:par>
                              <p:par>
                                <p:cTn id="28" presetID="53" presetClass="entr" presetSubtype="16" fill="hold" nodeType="withEffect">
                                  <p:stCondLst>
                                    <p:cond delay="200"/>
                                  </p:stCondLst>
                                  <p:childTnLst>
                                    <p:set>
                                      <p:cBhvr>
                                        <p:cTn id="29" dur="1" fill="hold">
                                          <p:stCondLst>
                                            <p:cond delay="0"/>
                                          </p:stCondLst>
                                        </p:cTn>
                                        <p:tgtEl>
                                          <p:spTgt spid="61"/>
                                        </p:tgtEl>
                                        <p:attrNameLst>
                                          <p:attrName>style.visibility</p:attrName>
                                        </p:attrNameLst>
                                      </p:cBhvr>
                                      <p:to>
                                        <p:strVal val="visible"/>
                                      </p:to>
                                    </p:set>
                                    <p:anim calcmode="lin" valueType="num">
                                      <p:cBhvr>
                                        <p:cTn id="30" dur="500" fill="hold"/>
                                        <p:tgtEl>
                                          <p:spTgt spid="61"/>
                                        </p:tgtEl>
                                        <p:attrNameLst>
                                          <p:attrName>ppt_w</p:attrName>
                                        </p:attrNameLst>
                                      </p:cBhvr>
                                      <p:tavLst>
                                        <p:tav tm="0">
                                          <p:val>
                                            <p:fltVal val="0"/>
                                          </p:val>
                                        </p:tav>
                                        <p:tav tm="100000">
                                          <p:val>
                                            <p:strVal val="#ppt_w"/>
                                          </p:val>
                                        </p:tav>
                                      </p:tavLst>
                                    </p:anim>
                                    <p:anim calcmode="lin" valueType="num">
                                      <p:cBhvr>
                                        <p:cTn id="31" dur="500" fill="hold"/>
                                        <p:tgtEl>
                                          <p:spTgt spid="61"/>
                                        </p:tgtEl>
                                        <p:attrNameLst>
                                          <p:attrName>ppt_h</p:attrName>
                                        </p:attrNameLst>
                                      </p:cBhvr>
                                      <p:tavLst>
                                        <p:tav tm="0">
                                          <p:val>
                                            <p:fltVal val="0"/>
                                          </p:val>
                                        </p:tav>
                                        <p:tav tm="100000">
                                          <p:val>
                                            <p:strVal val="#ppt_h"/>
                                          </p:val>
                                        </p:tav>
                                      </p:tavLst>
                                    </p:anim>
                                    <p:animEffect transition="in" filter="fade">
                                      <p:cBhvr>
                                        <p:cTn id="32" dur="500"/>
                                        <p:tgtEl>
                                          <p:spTgt spid="61"/>
                                        </p:tgtEl>
                                      </p:cBhvr>
                                    </p:animEffect>
                                  </p:childTnLst>
                                </p:cTn>
                              </p:par>
                              <p:par>
                                <p:cTn id="33" presetID="53" presetClass="entr" presetSubtype="16" fill="hold" nodeType="withEffect">
                                  <p:stCondLst>
                                    <p:cond delay="40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par>
                                <p:cTn id="38" presetID="53" presetClass="entr" presetSubtype="16" fill="hold" nodeType="withEffect">
                                  <p:stCondLst>
                                    <p:cond delay="600"/>
                                  </p:stCondLst>
                                  <p:childTnLst>
                                    <p:set>
                                      <p:cBhvr>
                                        <p:cTn id="39" dur="1" fill="hold">
                                          <p:stCondLst>
                                            <p:cond delay="0"/>
                                          </p:stCondLst>
                                        </p:cTn>
                                        <p:tgtEl>
                                          <p:spTgt spid="55"/>
                                        </p:tgtEl>
                                        <p:attrNameLst>
                                          <p:attrName>style.visibility</p:attrName>
                                        </p:attrNameLst>
                                      </p:cBhvr>
                                      <p:to>
                                        <p:strVal val="visible"/>
                                      </p:to>
                                    </p:set>
                                    <p:anim calcmode="lin" valueType="num">
                                      <p:cBhvr>
                                        <p:cTn id="40" dur="500" fill="hold"/>
                                        <p:tgtEl>
                                          <p:spTgt spid="55"/>
                                        </p:tgtEl>
                                        <p:attrNameLst>
                                          <p:attrName>ppt_w</p:attrName>
                                        </p:attrNameLst>
                                      </p:cBhvr>
                                      <p:tavLst>
                                        <p:tav tm="0">
                                          <p:val>
                                            <p:fltVal val="0"/>
                                          </p:val>
                                        </p:tav>
                                        <p:tav tm="100000">
                                          <p:val>
                                            <p:strVal val="#ppt_w"/>
                                          </p:val>
                                        </p:tav>
                                      </p:tavLst>
                                    </p:anim>
                                    <p:anim calcmode="lin" valueType="num">
                                      <p:cBhvr>
                                        <p:cTn id="41" dur="500" fill="hold"/>
                                        <p:tgtEl>
                                          <p:spTgt spid="55"/>
                                        </p:tgtEl>
                                        <p:attrNameLst>
                                          <p:attrName>ppt_h</p:attrName>
                                        </p:attrNameLst>
                                      </p:cBhvr>
                                      <p:tavLst>
                                        <p:tav tm="0">
                                          <p:val>
                                            <p:fltVal val="0"/>
                                          </p:val>
                                        </p:tav>
                                        <p:tav tm="100000">
                                          <p:val>
                                            <p:strVal val="#ppt_h"/>
                                          </p:val>
                                        </p:tav>
                                      </p:tavLst>
                                    </p:anim>
                                    <p:animEffect transition="in" filter="fade">
                                      <p:cBhvr>
                                        <p:cTn id="42" dur="500"/>
                                        <p:tgtEl>
                                          <p:spTgt spid="55"/>
                                        </p:tgtEl>
                                      </p:cBhvr>
                                    </p:animEffect>
                                  </p:childTnLst>
                                </p:cTn>
                              </p:par>
                              <p:par>
                                <p:cTn id="43" presetID="53" presetClass="entr" presetSubtype="16" fill="hold" nodeType="withEffect">
                                  <p:stCondLst>
                                    <p:cond delay="800"/>
                                  </p:stCondLst>
                                  <p:childTnLst>
                                    <p:set>
                                      <p:cBhvr>
                                        <p:cTn id="44" dur="1" fill="hold">
                                          <p:stCondLst>
                                            <p:cond delay="0"/>
                                          </p:stCondLst>
                                        </p:cTn>
                                        <p:tgtEl>
                                          <p:spTgt spid="49"/>
                                        </p:tgtEl>
                                        <p:attrNameLst>
                                          <p:attrName>style.visibility</p:attrName>
                                        </p:attrNameLst>
                                      </p:cBhvr>
                                      <p:to>
                                        <p:strVal val="visible"/>
                                      </p:to>
                                    </p:set>
                                    <p:anim calcmode="lin" valueType="num">
                                      <p:cBhvr>
                                        <p:cTn id="45" dur="500" fill="hold"/>
                                        <p:tgtEl>
                                          <p:spTgt spid="49"/>
                                        </p:tgtEl>
                                        <p:attrNameLst>
                                          <p:attrName>ppt_w</p:attrName>
                                        </p:attrNameLst>
                                      </p:cBhvr>
                                      <p:tavLst>
                                        <p:tav tm="0">
                                          <p:val>
                                            <p:fltVal val="0"/>
                                          </p:val>
                                        </p:tav>
                                        <p:tav tm="100000">
                                          <p:val>
                                            <p:strVal val="#ppt_w"/>
                                          </p:val>
                                        </p:tav>
                                      </p:tavLst>
                                    </p:anim>
                                    <p:anim calcmode="lin" valueType="num">
                                      <p:cBhvr>
                                        <p:cTn id="46" dur="500" fill="hold"/>
                                        <p:tgtEl>
                                          <p:spTgt spid="49"/>
                                        </p:tgtEl>
                                        <p:attrNameLst>
                                          <p:attrName>ppt_h</p:attrName>
                                        </p:attrNameLst>
                                      </p:cBhvr>
                                      <p:tavLst>
                                        <p:tav tm="0">
                                          <p:val>
                                            <p:fltVal val="0"/>
                                          </p:val>
                                        </p:tav>
                                        <p:tav tm="100000">
                                          <p:val>
                                            <p:strVal val="#ppt_h"/>
                                          </p:val>
                                        </p:tav>
                                      </p:tavLst>
                                    </p:anim>
                                    <p:animEffect transition="in" filter="fade">
                                      <p:cBhvr>
                                        <p:cTn id="4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utoUpdateAnimBg="0"/>
      <p:bldP spid="4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1707654"/>
            <a:ext cx="2448272" cy="20172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10451" y="1930936"/>
            <a:ext cx="1627369" cy="1569660"/>
          </a:xfrm>
          <a:prstGeom prst="rect">
            <a:avLst/>
          </a:prstGeom>
          <a:noFill/>
        </p:spPr>
        <p:txBody>
          <a:bodyPr wrap="none" rtlCol="0">
            <a:spAutoFit/>
          </a:bodyPr>
          <a:lstStyle/>
          <a:p>
            <a:r>
              <a:rPr lang="en-US" altLang="zh-CN" sz="9600" dirty="0">
                <a:solidFill>
                  <a:schemeClr val="bg1"/>
                </a:solidFill>
                <a:latin typeface="微软雅黑" panose="020B0503020204020204" pitchFamily="34" charset="-122"/>
                <a:ea typeface="微软雅黑" panose="020B0503020204020204" pitchFamily="34" charset="-122"/>
              </a:rPr>
              <a:t>01</a:t>
            </a:r>
            <a:endParaRPr lang="zh-CN" altLang="en-US" sz="9600" dirty="0">
              <a:solidFill>
                <a:schemeClr val="bg1"/>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2699792" y="2392599"/>
            <a:ext cx="3877985" cy="646331"/>
          </a:xfrm>
          <a:prstGeom prst="rect">
            <a:avLst/>
          </a:prstGeom>
          <a:noFill/>
        </p:spPr>
        <p:txBody>
          <a:bodyPr wrap="none" rtlCol="0">
            <a:spAutoFit/>
          </a:bodyPr>
          <a:lstStyle/>
          <a:p>
            <a:r>
              <a:rPr lang="zh-CN" altLang="en-US" sz="3600" dirty="0">
                <a:solidFill>
                  <a:schemeClr val="tx1">
                    <a:lumMod val="75000"/>
                    <a:lumOff val="25000"/>
                  </a:schemeClr>
                </a:solidFill>
                <a:latin typeface="微软雅黑" panose="020B0503020204020204" pitchFamily="34" charset="-122"/>
                <a:ea typeface="微软雅黑" panose="020B0503020204020204" pitchFamily="34" charset="-122"/>
              </a:rPr>
              <a:t>年度工作内容概述</a:t>
            </a:r>
          </a:p>
        </p:txBody>
      </p:sp>
      <p:sp>
        <p:nvSpPr>
          <p:cNvPr id="29" name="矩形 28"/>
          <p:cNvSpPr/>
          <p:nvPr/>
        </p:nvSpPr>
        <p:spPr>
          <a:xfrm>
            <a:off x="6731657" y="1707653"/>
            <a:ext cx="2448272" cy="20172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a:off x="5697368" y="1851670"/>
            <a:ext cx="432048" cy="432834"/>
            <a:chOff x="6084168" y="1274820"/>
            <a:chExt cx="432048" cy="432834"/>
          </a:xfrm>
        </p:grpSpPr>
        <p:sp>
          <p:nvSpPr>
            <p:cNvPr id="31" name="椭圆 22"/>
            <p:cNvSpPr>
              <a:spLocks noChangeArrowheads="1"/>
            </p:cNvSpPr>
            <p:nvPr/>
          </p:nvSpPr>
          <p:spPr bwMode="auto">
            <a:xfrm>
              <a:off x="6084168" y="1274820"/>
              <a:ext cx="432048" cy="432834"/>
            </a:xfrm>
            <a:prstGeom prst="ellipse">
              <a:avLst/>
            </a:prstGeom>
            <a:solidFill>
              <a:schemeClr val="accent1"/>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2" name="Freeform 59"/>
            <p:cNvSpPr>
              <a:spLocks noChangeArrowheads="1"/>
            </p:cNvSpPr>
            <p:nvPr/>
          </p:nvSpPr>
          <p:spPr bwMode="auto">
            <a:xfrm>
              <a:off x="6180302" y="1365898"/>
              <a:ext cx="239780" cy="250679"/>
            </a:xfrm>
            <a:custGeom>
              <a:avLst/>
              <a:gdLst>
                <a:gd name="T0" fmla="*/ 73627430 w 581"/>
                <a:gd name="T1" fmla="*/ 67678707 h 609"/>
                <a:gd name="T2" fmla="*/ 61659637 w 581"/>
                <a:gd name="T3" fmla="*/ 78678142 h 609"/>
                <a:gd name="T4" fmla="*/ 54244957 w 581"/>
                <a:gd name="T5" fmla="*/ 72208055 h 609"/>
                <a:gd name="T6" fmla="*/ 57106883 w 581"/>
                <a:gd name="T7" fmla="*/ 65867111 h 609"/>
                <a:gd name="T8" fmla="*/ 61659637 w 581"/>
                <a:gd name="T9" fmla="*/ 69490662 h 609"/>
                <a:gd name="T10" fmla="*/ 71806401 w 581"/>
                <a:gd name="T11" fmla="*/ 61338122 h 609"/>
                <a:gd name="T12" fmla="*/ 73627430 w 581"/>
                <a:gd name="T13" fmla="*/ 67678707 h 609"/>
                <a:gd name="T14" fmla="*/ 61659637 w 581"/>
                <a:gd name="T15" fmla="*/ 64055516 h 609"/>
                <a:gd name="T16" fmla="*/ 49691843 w 581"/>
                <a:gd name="T17" fmla="*/ 69490662 h 609"/>
                <a:gd name="T18" fmla="*/ 51513233 w 581"/>
                <a:gd name="T19" fmla="*/ 75054951 h 609"/>
                <a:gd name="T20" fmla="*/ 3772261 w 581"/>
                <a:gd name="T21" fmla="*/ 78678142 h 609"/>
                <a:gd name="T22" fmla="*/ 0 w 581"/>
                <a:gd name="T23" fmla="*/ 10999436 h 609"/>
                <a:gd name="T24" fmla="*/ 10146404 w 581"/>
                <a:gd name="T25" fmla="*/ 7246742 h 609"/>
                <a:gd name="T26" fmla="*/ 17561444 w 581"/>
                <a:gd name="T27" fmla="*/ 18246178 h 609"/>
                <a:gd name="T28" fmla="*/ 24845922 w 581"/>
                <a:gd name="T29" fmla="*/ 7246742 h 609"/>
                <a:gd name="T30" fmla="*/ 28488341 w 581"/>
                <a:gd name="T31" fmla="*/ 10999436 h 609"/>
                <a:gd name="T32" fmla="*/ 43318061 w 581"/>
                <a:gd name="T33" fmla="*/ 10999436 h 609"/>
                <a:gd name="T34" fmla="*/ 46960119 w 581"/>
                <a:gd name="T35" fmla="*/ 7246742 h 609"/>
                <a:gd name="T36" fmla="*/ 54244957 w 581"/>
                <a:gd name="T37" fmla="*/ 18246178 h 609"/>
                <a:gd name="T38" fmla="*/ 61659637 w 581"/>
                <a:gd name="T39" fmla="*/ 7246742 h 609"/>
                <a:gd name="T40" fmla="*/ 71806401 w 581"/>
                <a:gd name="T41" fmla="*/ 10999436 h 609"/>
                <a:gd name="T42" fmla="*/ 66212751 w 581"/>
                <a:gd name="T43" fmla="*/ 59526167 h 609"/>
                <a:gd name="T44" fmla="*/ 10146404 w 581"/>
                <a:gd name="T45" fmla="*/ 63149718 h 609"/>
                <a:gd name="T46" fmla="*/ 12878128 w 581"/>
                <a:gd name="T47" fmla="*/ 65867111 h 609"/>
                <a:gd name="T48" fmla="*/ 39545439 w 581"/>
                <a:gd name="T49" fmla="*/ 63149718 h 609"/>
                <a:gd name="T50" fmla="*/ 39545439 w 581"/>
                <a:gd name="T51" fmla="*/ 63149718 h 609"/>
                <a:gd name="T52" fmla="*/ 39545439 w 581"/>
                <a:gd name="T53" fmla="*/ 63149718 h 609"/>
                <a:gd name="T54" fmla="*/ 12878128 w 581"/>
                <a:gd name="T55" fmla="*/ 60431965 h 609"/>
                <a:gd name="T56" fmla="*/ 58017218 w 581"/>
                <a:gd name="T57" fmla="*/ 28339815 h 609"/>
                <a:gd name="T58" fmla="*/ 13788823 w 581"/>
                <a:gd name="T59" fmla="*/ 28339815 h 609"/>
                <a:gd name="T60" fmla="*/ 13788823 w 581"/>
                <a:gd name="T61" fmla="*/ 35715700 h 609"/>
                <a:gd name="T62" fmla="*/ 61659637 w 581"/>
                <a:gd name="T63" fmla="*/ 31963007 h 609"/>
                <a:gd name="T64" fmla="*/ 58017218 w 581"/>
                <a:gd name="T65" fmla="*/ 43868240 h 609"/>
                <a:gd name="T66" fmla="*/ 35903020 w 581"/>
                <a:gd name="T67" fmla="*/ 43868240 h 609"/>
                <a:gd name="T68" fmla="*/ 13788823 w 581"/>
                <a:gd name="T69" fmla="*/ 43868240 h 609"/>
                <a:gd name="T70" fmla="*/ 13788823 w 581"/>
                <a:gd name="T71" fmla="*/ 51244484 h 609"/>
                <a:gd name="T72" fmla="*/ 35903020 w 581"/>
                <a:gd name="T73" fmla="*/ 51244484 h 609"/>
                <a:gd name="T74" fmla="*/ 61659637 w 581"/>
                <a:gd name="T75" fmla="*/ 47491791 h 609"/>
                <a:gd name="T76" fmla="*/ 54244957 w 581"/>
                <a:gd name="T77" fmla="*/ 14622627 h 609"/>
                <a:gd name="T78" fmla="*/ 50602538 w 581"/>
                <a:gd name="T79" fmla="*/ 10999436 h 609"/>
                <a:gd name="T80" fmla="*/ 54244957 w 581"/>
                <a:gd name="T81" fmla="*/ 0 h 609"/>
                <a:gd name="T82" fmla="*/ 58017218 w 581"/>
                <a:gd name="T83" fmla="*/ 10999436 h 609"/>
                <a:gd name="T84" fmla="*/ 35903020 w 581"/>
                <a:gd name="T85" fmla="*/ 14622627 h 609"/>
                <a:gd name="T86" fmla="*/ 32260601 w 581"/>
                <a:gd name="T87" fmla="*/ 10999436 h 609"/>
                <a:gd name="T88" fmla="*/ 35903020 w 581"/>
                <a:gd name="T89" fmla="*/ 0 h 609"/>
                <a:gd name="T90" fmla="*/ 39545439 w 581"/>
                <a:gd name="T91" fmla="*/ 10999436 h 609"/>
                <a:gd name="T92" fmla="*/ 17561444 w 581"/>
                <a:gd name="T93" fmla="*/ 14622627 h 609"/>
                <a:gd name="T94" fmla="*/ 13788823 w 581"/>
                <a:gd name="T95" fmla="*/ 10999436 h 609"/>
                <a:gd name="T96" fmla="*/ 17561444 w 581"/>
                <a:gd name="T97" fmla="*/ 0 h 609"/>
                <a:gd name="T98" fmla="*/ 21203502 w 581"/>
                <a:gd name="T99" fmla="*/ 10999436 h 60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581" h="609">
                  <a:moveTo>
                    <a:pt x="566" y="523"/>
                  </a:moveTo>
                  <a:lnTo>
                    <a:pt x="566" y="523"/>
                  </a:lnTo>
                  <a:cubicBezTo>
                    <a:pt x="495" y="594"/>
                    <a:pt x="495" y="594"/>
                    <a:pt x="495" y="594"/>
                  </a:cubicBezTo>
                  <a:cubicBezTo>
                    <a:pt x="488" y="601"/>
                    <a:pt x="481" y="608"/>
                    <a:pt x="474" y="608"/>
                  </a:cubicBezTo>
                  <a:cubicBezTo>
                    <a:pt x="467" y="608"/>
                    <a:pt x="460" y="601"/>
                    <a:pt x="453" y="594"/>
                  </a:cubicBezTo>
                  <a:cubicBezTo>
                    <a:pt x="417" y="558"/>
                    <a:pt x="417" y="558"/>
                    <a:pt x="417" y="558"/>
                  </a:cubicBezTo>
                  <a:cubicBezTo>
                    <a:pt x="410" y="551"/>
                    <a:pt x="410" y="544"/>
                    <a:pt x="410" y="537"/>
                  </a:cubicBezTo>
                  <a:cubicBezTo>
                    <a:pt x="410" y="523"/>
                    <a:pt x="417" y="509"/>
                    <a:pt x="439" y="509"/>
                  </a:cubicBezTo>
                  <a:cubicBezTo>
                    <a:pt x="446" y="509"/>
                    <a:pt x="453" y="516"/>
                    <a:pt x="453" y="523"/>
                  </a:cubicBezTo>
                  <a:cubicBezTo>
                    <a:pt x="474" y="537"/>
                    <a:pt x="474" y="537"/>
                    <a:pt x="474" y="537"/>
                  </a:cubicBezTo>
                  <a:cubicBezTo>
                    <a:pt x="530" y="481"/>
                    <a:pt x="530" y="481"/>
                    <a:pt x="530" y="481"/>
                  </a:cubicBezTo>
                  <a:cubicBezTo>
                    <a:pt x="537" y="474"/>
                    <a:pt x="545" y="474"/>
                    <a:pt x="552" y="474"/>
                  </a:cubicBezTo>
                  <a:cubicBezTo>
                    <a:pt x="566" y="474"/>
                    <a:pt x="580" y="488"/>
                    <a:pt x="580" y="502"/>
                  </a:cubicBezTo>
                  <a:cubicBezTo>
                    <a:pt x="580" y="509"/>
                    <a:pt x="573" y="516"/>
                    <a:pt x="566" y="523"/>
                  </a:cubicBezTo>
                  <a:close/>
                  <a:moveTo>
                    <a:pt x="474" y="495"/>
                  </a:moveTo>
                  <a:lnTo>
                    <a:pt x="474" y="495"/>
                  </a:lnTo>
                  <a:cubicBezTo>
                    <a:pt x="467" y="488"/>
                    <a:pt x="453" y="481"/>
                    <a:pt x="439" y="481"/>
                  </a:cubicBezTo>
                  <a:cubicBezTo>
                    <a:pt x="403" y="481"/>
                    <a:pt x="382" y="509"/>
                    <a:pt x="382" y="537"/>
                  </a:cubicBezTo>
                  <a:cubicBezTo>
                    <a:pt x="382" y="558"/>
                    <a:pt x="389" y="573"/>
                    <a:pt x="396" y="580"/>
                  </a:cubicBezTo>
                  <a:cubicBezTo>
                    <a:pt x="424" y="608"/>
                    <a:pt x="424" y="608"/>
                    <a:pt x="424" y="608"/>
                  </a:cubicBezTo>
                  <a:cubicBezTo>
                    <a:pt x="29" y="608"/>
                    <a:pt x="29" y="608"/>
                    <a:pt x="29" y="608"/>
                  </a:cubicBezTo>
                  <a:cubicBezTo>
                    <a:pt x="15" y="608"/>
                    <a:pt x="0" y="594"/>
                    <a:pt x="0" y="580"/>
                  </a:cubicBezTo>
                  <a:cubicBezTo>
                    <a:pt x="0" y="85"/>
                    <a:pt x="0" y="85"/>
                    <a:pt x="0" y="85"/>
                  </a:cubicBezTo>
                  <a:cubicBezTo>
                    <a:pt x="0" y="71"/>
                    <a:pt x="15" y="56"/>
                    <a:pt x="29" y="56"/>
                  </a:cubicBezTo>
                  <a:cubicBezTo>
                    <a:pt x="78" y="56"/>
                    <a:pt x="78" y="56"/>
                    <a:pt x="78" y="56"/>
                  </a:cubicBezTo>
                  <a:cubicBezTo>
                    <a:pt x="78" y="85"/>
                    <a:pt x="78" y="85"/>
                    <a:pt x="78" y="85"/>
                  </a:cubicBezTo>
                  <a:cubicBezTo>
                    <a:pt x="78" y="120"/>
                    <a:pt x="106" y="141"/>
                    <a:pt x="135" y="141"/>
                  </a:cubicBezTo>
                  <a:cubicBezTo>
                    <a:pt x="163" y="141"/>
                    <a:pt x="191" y="120"/>
                    <a:pt x="191" y="85"/>
                  </a:cubicBezTo>
                  <a:cubicBezTo>
                    <a:pt x="191" y="56"/>
                    <a:pt x="191" y="56"/>
                    <a:pt x="191" y="56"/>
                  </a:cubicBezTo>
                  <a:cubicBezTo>
                    <a:pt x="219" y="56"/>
                    <a:pt x="219" y="56"/>
                    <a:pt x="219" y="56"/>
                  </a:cubicBezTo>
                  <a:cubicBezTo>
                    <a:pt x="219" y="85"/>
                    <a:pt x="219" y="85"/>
                    <a:pt x="219" y="85"/>
                  </a:cubicBezTo>
                  <a:cubicBezTo>
                    <a:pt x="219" y="120"/>
                    <a:pt x="248" y="141"/>
                    <a:pt x="276" y="141"/>
                  </a:cubicBezTo>
                  <a:cubicBezTo>
                    <a:pt x="304" y="141"/>
                    <a:pt x="333" y="120"/>
                    <a:pt x="333" y="85"/>
                  </a:cubicBezTo>
                  <a:cubicBezTo>
                    <a:pt x="333" y="56"/>
                    <a:pt x="333" y="56"/>
                    <a:pt x="333" y="56"/>
                  </a:cubicBezTo>
                  <a:cubicBezTo>
                    <a:pt x="361" y="56"/>
                    <a:pt x="361" y="56"/>
                    <a:pt x="361" y="56"/>
                  </a:cubicBezTo>
                  <a:cubicBezTo>
                    <a:pt x="361" y="85"/>
                    <a:pt x="361" y="85"/>
                    <a:pt x="361" y="85"/>
                  </a:cubicBezTo>
                  <a:cubicBezTo>
                    <a:pt x="361" y="120"/>
                    <a:pt x="389" y="141"/>
                    <a:pt x="417" y="141"/>
                  </a:cubicBezTo>
                  <a:cubicBezTo>
                    <a:pt x="446" y="141"/>
                    <a:pt x="474" y="120"/>
                    <a:pt x="474" y="85"/>
                  </a:cubicBezTo>
                  <a:cubicBezTo>
                    <a:pt x="474" y="56"/>
                    <a:pt x="474" y="56"/>
                    <a:pt x="474" y="56"/>
                  </a:cubicBezTo>
                  <a:cubicBezTo>
                    <a:pt x="523" y="56"/>
                    <a:pt x="523" y="56"/>
                    <a:pt x="523" y="56"/>
                  </a:cubicBezTo>
                  <a:cubicBezTo>
                    <a:pt x="537" y="56"/>
                    <a:pt x="552" y="71"/>
                    <a:pt x="552" y="85"/>
                  </a:cubicBezTo>
                  <a:cubicBezTo>
                    <a:pt x="552" y="445"/>
                    <a:pt x="552" y="445"/>
                    <a:pt x="552" y="445"/>
                  </a:cubicBezTo>
                  <a:cubicBezTo>
                    <a:pt x="530" y="445"/>
                    <a:pt x="516" y="452"/>
                    <a:pt x="509" y="460"/>
                  </a:cubicBezTo>
                  <a:lnTo>
                    <a:pt x="474" y="495"/>
                  </a:lnTo>
                  <a:close/>
                  <a:moveTo>
                    <a:pt x="78" y="488"/>
                  </a:moveTo>
                  <a:lnTo>
                    <a:pt x="78" y="488"/>
                  </a:lnTo>
                  <a:cubicBezTo>
                    <a:pt x="78" y="502"/>
                    <a:pt x="85" y="509"/>
                    <a:pt x="99" y="509"/>
                  </a:cubicBezTo>
                  <a:cubicBezTo>
                    <a:pt x="283" y="509"/>
                    <a:pt x="283" y="509"/>
                    <a:pt x="283" y="509"/>
                  </a:cubicBezTo>
                  <a:cubicBezTo>
                    <a:pt x="297" y="509"/>
                    <a:pt x="304" y="502"/>
                    <a:pt x="304" y="488"/>
                  </a:cubicBezTo>
                  <a:cubicBezTo>
                    <a:pt x="304" y="474"/>
                    <a:pt x="297" y="467"/>
                    <a:pt x="283" y="467"/>
                  </a:cubicBezTo>
                  <a:cubicBezTo>
                    <a:pt x="99" y="467"/>
                    <a:pt x="99" y="467"/>
                    <a:pt x="99" y="467"/>
                  </a:cubicBezTo>
                  <a:cubicBezTo>
                    <a:pt x="85" y="467"/>
                    <a:pt x="78" y="474"/>
                    <a:pt x="78" y="488"/>
                  </a:cubicBezTo>
                  <a:close/>
                  <a:moveTo>
                    <a:pt x="446" y="219"/>
                  </a:moveTo>
                  <a:lnTo>
                    <a:pt x="446" y="219"/>
                  </a:lnTo>
                  <a:cubicBezTo>
                    <a:pt x="106" y="219"/>
                    <a:pt x="106" y="219"/>
                    <a:pt x="106" y="219"/>
                  </a:cubicBezTo>
                  <a:cubicBezTo>
                    <a:pt x="92" y="219"/>
                    <a:pt x="78" y="233"/>
                    <a:pt x="78" y="247"/>
                  </a:cubicBezTo>
                  <a:cubicBezTo>
                    <a:pt x="78" y="262"/>
                    <a:pt x="92" y="276"/>
                    <a:pt x="106" y="276"/>
                  </a:cubicBezTo>
                  <a:cubicBezTo>
                    <a:pt x="446" y="276"/>
                    <a:pt x="446" y="276"/>
                    <a:pt x="446" y="276"/>
                  </a:cubicBezTo>
                  <a:cubicBezTo>
                    <a:pt x="460" y="276"/>
                    <a:pt x="474" y="262"/>
                    <a:pt x="474" y="247"/>
                  </a:cubicBezTo>
                  <a:cubicBezTo>
                    <a:pt x="474" y="233"/>
                    <a:pt x="460" y="219"/>
                    <a:pt x="446" y="219"/>
                  </a:cubicBezTo>
                  <a:close/>
                  <a:moveTo>
                    <a:pt x="446" y="339"/>
                  </a:moveTo>
                  <a:lnTo>
                    <a:pt x="446" y="339"/>
                  </a:lnTo>
                  <a:cubicBezTo>
                    <a:pt x="276" y="339"/>
                    <a:pt x="276" y="339"/>
                    <a:pt x="276" y="339"/>
                  </a:cubicBezTo>
                  <a:cubicBezTo>
                    <a:pt x="226" y="339"/>
                    <a:pt x="226" y="339"/>
                    <a:pt x="226" y="339"/>
                  </a:cubicBezTo>
                  <a:cubicBezTo>
                    <a:pt x="106" y="339"/>
                    <a:pt x="106" y="339"/>
                    <a:pt x="106" y="339"/>
                  </a:cubicBezTo>
                  <a:cubicBezTo>
                    <a:pt x="92" y="339"/>
                    <a:pt x="78" y="353"/>
                    <a:pt x="78" y="367"/>
                  </a:cubicBezTo>
                  <a:cubicBezTo>
                    <a:pt x="78" y="389"/>
                    <a:pt x="92" y="396"/>
                    <a:pt x="106" y="396"/>
                  </a:cubicBezTo>
                  <a:cubicBezTo>
                    <a:pt x="226" y="396"/>
                    <a:pt x="226" y="396"/>
                    <a:pt x="226" y="396"/>
                  </a:cubicBezTo>
                  <a:cubicBezTo>
                    <a:pt x="276" y="396"/>
                    <a:pt x="276" y="396"/>
                    <a:pt x="276" y="396"/>
                  </a:cubicBezTo>
                  <a:cubicBezTo>
                    <a:pt x="446" y="396"/>
                    <a:pt x="446" y="396"/>
                    <a:pt x="446" y="396"/>
                  </a:cubicBezTo>
                  <a:cubicBezTo>
                    <a:pt x="460" y="396"/>
                    <a:pt x="474" y="389"/>
                    <a:pt x="474" y="367"/>
                  </a:cubicBezTo>
                  <a:cubicBezTo>
                    <a:pt x="474" y="353"/>
                    <a:pt x="460" y="339"/>
                    <a:pt x="446" y="339"/>
                  </a:cubicBezTo>
                  <a:close/>
                  <a:moveTo>
                    <a:pt x="417" y="113"/>
                  </a:moveTo>
                  <a:lnTo>
                    <a:pt x="417" y="113"/>
                  </a:lnTo>
                  <a:cubicBezTo>
                    <a:pt x="403" y="113"/>
                    <a:pt x="389" y="106"/>
                    <a:pt x="389" y="85"/>
                  </a:cubicBezTo>
                  <a:cubicBezTo>
                    <a:pt x="389" y="28"/>
                    <a:pt x="389" y="28"/>
                    <a:pt x="389" y="28"/>
                  </a:cubicBezTo>
                  <a:cubicBezTo>
                    <a:pt x="389" y="14"/>
                    <a:pt x="403" y="0"/>
                    <a:pt x="417" y="0"/>
                  </a:cubicBezTo>
                  <a:cubicBezTo>
                    <a:pt x="431" y="0"/>
                    <a:pt x="446" y="14"/>
                    <a:pt x="446" y="28"/>
                  </a:cubicBezTo>
                  <a:cubicBezTo>
                    <a:pt x="446" y="85"/>
                    <a:pt x="446" y="85"/>
                    <a:pt x="446" y="85"/>
                  </a:cubicBezTo>
                  <a:cubicBezTo>
                    <a:pt x="446" y="106"/>
                    <a:pt x="431" y="113"/>
                    <a:pt x="417" y="113"/>
                  </a:cubicBezTo>
                  <a:close/>
                  <a:moveTo>
                    <a:pt x="276" y="113"/>
                  </a:moveTo>
                  <a:lnTo>
                    <a:pt x="276" y="113"/>
                  </a:lnTo>
                  <a:cubicBezTo>
                    <a:pt x="262" y="113"/>
                    <a:pt x="248" y="106"/>
                    <a:pt x="248" y="85"/>
                  </a:cubicBezTo>
                  <a:cubicBezTo>
                    <a:pt x="248" y="28"/>
                    <a:pt x="248" y="28"/>
                    <a:pt x="248" y="28"/>
                  </a:cubicBezTo>
                  <a:cubicBezTo>
                    <a:pt x="248" y="14"/>
                    <a:pt x="262" y="0"/>
                    <a:pt x="276" y="0"/>
                  </a:cubicBezTo>
                  <a:cubicBezTo>
                    <a:pt x="290" y="0"/>
                    <a:pt x="304" y="14"/>
                    <a:pt x="304" y="28"/>
                  </a:cubicBezTo>
                  <a:cubicBezTo>
                    <a:pt x="304" y="85"/>
                    <a:pt x="304" y="85"/>
                    <a:pt x="304" y="85"/>
                  </a:cubicBezTo>
                  <a:cubicBezTo>
                    <a:pt x="304" y="106"/>
                    <a:pt x="290" y="113"/>
                    <a:pt x="276" y="113"/>
                  </a:cubicBezTo>
                  <a:close/>
                  <a:moveTo>
                    <a:pt x="135" y="113"/>
                  </a:moveTo>
                  <a:lnTo>
                    <a:pt x="135" y="113"/>
                  </a:lnTo>
                  <a:cubicBezTo>
                    <a:pt x="121" y="113"/>
                    <a:pt x="106" y="106"/>
                    <a:pt x="106" y="85"/>
                  </a:cubicBezTo>
                  <a:cubicBezTo>
                    <a:pt x="106" y="28"/>
                    <a:pt x="106" y="28"/>
                    <a:pt x="106" y="28"/>
                  </a:cubicBezTo>
                  <a:cubicBezTo>
                    <a:pt x="106" y="14"/>
                    <a:pt x="121" y="0"/>
                    <a:pt x="135" y="0"/>
                  </a:cubicBezTo>
                  <a:cubicBezTo>
                    <a:pt x="149" y="0"/>
                    <a:pt x="163" y="14"/>
                    <a:pt x="163" y="28"/>
                  </a:cubicBezTo>
                  <a:cubicBezTo>
                    <a:pt x="163" y="85"/>
                    <a:pt x="163" y="85"/>
                    <a:pt x="163" y="85"/>
                  </a:cubicBezTo>
                  <a:cubicBezTo>
                    <a:pt x="163" y="106"/>
                    <a:pt x="149" y="113"/>
                    <a:pt x="135" y="113"/>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3" name="组合 32"/>
          <p:cNvGrpSpPr/>
          <p:nvPr/>
        </p:nvGrpSpPr>
        <p:grpSpPr>
          <a:xfrm>
            <a:off x="4401224" y="1852063"/>
            <a:ext cx="432048" cy="432048"/>
            <a:chOff x="4788024" y="1275213"/>
            <a:chExt cx="432048" cy="432048"/>
          </a:xfrm>
        </p:grpSpPr>
        <p:sp>
          <p:nvSpPr>
            <p:cNvPr id="34" name="椭圆 65"/>
            <p:cNvSpPr>
              <a:spLocks noChangeArrowheads="1"/>
            </p:cNvSpPr>
            <p:nvPr/>
          </p:nvSpPr>
          <p:spPr bwMode="auto">
            <a:xfrm>
              <a:off x="4788024" y="1275213"/>
              <a:ext cx="432048" cy="432048"/>
            </a:xfrm>
            <a:prstGeom prst="ellipse">
              <a:avLst/>
            </a:prstGeom>
            <a:solidFill>
              <a:srgbClr val="F79600"/>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5" name="Freeform 110"/>
            <p:cNvSpPr>
              <a:spLocks noChangeArrowheads="1"/>
            </p:cNvSpPr>
            <p:nvPr/>
          </p:nvSpPr>
          <p:spPr bwMode="auto">
            <a:xfrm>
              <a:off x="4891102" y="1366806"/>
              <a:ext cx="250679" cy="248862"/>
            </a:xfrm>
            <a:custGeom>
              <a:avLst/>
              <a:gdLst>
                <a:gd name="T0" fmla="*/ 78678142 w 609"/>
                <a:gd name="T1" fmla="*/ 71002280 h 602"/>
                <a:gd name="T2" fmla="*/ 78678142 w 609"/>
                <a:gd name="T3" fmla="*/ 71002280 h 602"/>
                <a:gd name="T4" fmla="*/ 71302258 w 609"/>
                <a:gd name="T5" fmla="*/ 78441997 h 602"/>
                <a:gd name="T6" fmla="*/ 65867111 w 609"/>
                <a:gd name="T7" fmla="*/ 76614673 h 602"/>
                <a:gd name="T8" fmla="*/ 44774038 w 609"/>
                <a:gd name="T9" fmla="*/ 54426302 h 602"/>
                <a:gd name="T10" fmla="*/ 29245613 w 609"/>
                <a:gd name="T11" fmla="*/ 59125033 h 602"/>
                <a:gd name="T12" fmla="*/ 0 w 609"/>
                <a:gd name="T13" fmla="*/ 29497307 h 602"/>
                <a:gd name="T14" fmla="*/ 29245613 w 609"/>
                <a:gd name="T15" fmla="*/ 0 h 602"/>
                <a:gd name="T16" fmla="*/ 58491226 w 609"/>
                <a:gd name="T17" fmla="*/ 29497307 h 602"/>
                <a:gd name="T18" fmla="*/ 54867675 w 609"/>
                <a:gd name="T19" fmla="*/ 44376380 h 602"/>
                <a:gd name="T20" fmla="*/ 75960749 w 609"/>
                <a:gd name="T21" fmla="*/ 65520668 h 602"/>
                <a:gd name="T22" fmla="*/ 78678142 w 609"/>
                <a:gd name="T23" fmla="*/ 71002280 h 602"/>
                <a:gd name="T24" fmla="*/ 29245613 w 609"/>
                <a:gd name="T25" fmla="*/ 7439717 h 602"/>
                <a:gd name="T26" fmla="*/ 29245613 w 609"/>
                <a:gd name="T27" fmla="*/ 7439717 h 602"/>
                <a:gd name="T28" fmla="*/ 7246742 w 609"/>
                <a:gd name="T29" fmla="*/ 29497307 h 602"/>
                <a:gd name="T30" fmla="*/ 29245613 w 609"/>
                <a:gd name="T31" fmla="*/ 51685677 h 602"/>
                <a:gd name="T32" fmla="*/ 51244484 w 609"/>
                <a:gd name="T33" fmla="*/ 29497307 h 602"/>
                <a:gd name="T34" fmla="*/ 29245613 w 609"/>
                <a:gd name="T35" fmla="*/ 7439717 h 602"/>
                <a:gd name="T36" fmla="*/ 42056644 w 609"/>
                <a:gd name="T37" fmla="*/ 33282375 h 602"/>
                <a:gd name="T38" fmla="*/ 42056644 w 609"/>
                <a:gd name="T39" fmla="*/ 33282375 h 602"/>
                <a:gd name="T40" fmla="*/ 32868804 w 609"/>
                <a:gd name="T41" fmla="*/ 33282375 h 602"/>
                <a:gd name="T42" fmla="*/ 32868804 w 609"/>
                <a:gd name="T43" fmla="*/ 41504973 h 602"/>
                <a:gd name="T44" fmla="*/ 29245613 w 609"/>
                <a:gd name="T45" fmla="*/ 45290042 h 602"/>
                <a:gd name="T46" fmla="*/ 25622062 w 609"/>
                <a:gd name="T47" fmla="*/ 41504973 h 602"/>
                <a:gd name="T48" fmla="*/ 25622062 w 609"/>
                <a:gd name="T49" fmla="*/ 33282375 h 602"/>
                <a:gd name="T50" fmla="*/ 17340380 w 609"/>
                <a:gd name="T51" fmla="*/ 33282375 h 602"/>
                <a:gd name="T52" fmla="*/ 13716829 w 609"/>
                <a:gd name="T53" fmla="*/ 29497307 h 602"/>
                <a:gd name="T54" fmla="*/ 17340380 w 609"/>
                <a:gd name="T55" fmla="*/ 25842658 h 602"/>
                <a:gd name="T56" fmla="*/ 25622062 w 609"/>
                <a:gd name="T57" fmla="*/ 25842658 h 602"/>
                <a:gd name="T58" fmla="*/ 25622062 w 609"/>
                <a:gd name="T59" fmla="*/ 16575978 h 602"/>
                <a:gd name="T60" fmla="*/ 29245613 w 609"/>
                <a:gd name="T61" fmla="*/ 12921329 h 602"/>
                <a:gd name="T62" fmla="*/ 32868804 w 609"/>
                <a:gd name="T63" fmla="*/ 16575978 h 602"/>
                <a:gd name="T64" fmla="*/ 32868804 w 609"/>
                <a:gd name="T65" fmla="*/ 25842658 h 602"/>
                <a:gd name="T66" fmla="*/ 42056644 w 609"/>
                <a:gd name="T67" fmla="*/ 25842658 h 602"/>
                <a:gd name="T68" fmla="*/ 45679835 w 609"/>
                <a:gd name="T69" fmla="*/ 29497307 h 602"/>
                <a:gd name="T70" fmla="*/ 42056644 w 609"/>
                <a:gd name="T71" fmla="*/ 33282375 h 60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609" h="602">
                  <a:moveTo>
                    <a:pt x="608" y="544"/>
                  </a:moveTo>
                  <a:lnTo>
                    <a:pt x="608" y="544"/>
                  </a:lnTo>
                  <a:cubicBezTo>
                    <a:pt x="608" y="573"/>
                    <a:pt x="579" y="601"/>
                    <a:pt x="551" y="601"/>
                  </a:cubicBezTo>
                  <a:cubicBezTo>
                    <a:pt x="530" y="601"/>
                    <a:pt x="516" y="594"/>
                    <a:pt x="509" y="587"/>
                  </a:cubicBezTo>
                  <a:cubicBezTo>
                    <a:pt x="346" y="417"/>
                    <a:pt x="346" y="417"/>
                    <a:pt x="346" y="417"/>
                  </a:cubicBezTo>
                  <a:cubicBezTo>
                    <a:pt x="311" y="438"/>
                    <a:pt x="269" y="453"/>
                    <a:pt x="226" y="453"/>
                  </a:cubicBezTo>
                  <a:cubicBezTo>
                    <a:pt x="106" y="453"/>
                    <a:pt x="0" y="347"/>
                    <a:pt x="0" y="226"/>
                  </a:cubicBezTo>
                  <a:cubicBezTo>
                    <a:pt x="0" y="99"/>
                    <a:pt x="106" y="0"/>
                    <a:pt x="226" y="0"/>
                  </a:cubicBezTo>
                  <a:cubicBezTo>
                    <a:pt x="353" y="0"/>
                    <a:pt x="452" y="99"/>
                    <a:pt x="452" y="226"/>
                  </a:cubicBezTo>
                  <a:cubicBezTo>
                    <a:pt x="452" y="269"/>
                    <a:pt x="445" y="304"/>
                    <a:pt x="424" y="340"/>
                  </a:cubicBezTo>
                  <a:cubicBezTo>
                    <a:pt x="587" y="502"/>
                    <a:pt x="587" y="502"/>
                    <a:pt x="587" y="502"/>
                  </a:cubicBezTo>
                  <a:cubicBezTo>
                    <a:pt x="601" y="516"/>
                    <a:pt x="608" y="530"/>
                    <a:pt x="608" y="544"/>
                  </a:cubicBezTo>
                  <a:close/>
                  <a:moveTo>
                    <a:pt x="226" y="57"/>
                  </a:moveTo>
                  <a:lnTo>
                    <a:pt x="226" y="57"/>
                  </a:lnTo>
                  <a:cubicBezTo>
                    <a:pt x="134" y="57"/>
                    <a:pt x="56" y="127"/>
                    <a:pt x="56" y="226"/>
                  </a:cubicBezTo>
                  <a:cubicBezTo>
                    <a:pt x="56" y="318"/>
                    <a:pt x="134" y="396"/>
                    <a:pt x="226" y="396"/>
                  </a:cubicBezTo>
                  <a:cubicBezTo>
                    <a:pt x="325" y="396"/>
                    <a:pt x="396" y="318"/>
                    <a:pt x="396" y="226"/>
                  </a:cubicBezTo>
                  <a:cubicBezTo>
                    <a:pt x="396" y="127"/>
                    <a:pt x="325" y="57"/>
                    <a:pt x="226" y="57"/>
                  </a:cubicBezTo>
                  <a:close/>
                  <a:moveTo>
                    <a:pt x="325" y="255"/>
                  </a:moveTo>
                  <a:lnTo>
                    <a:pt x="325" y="255"/>
                  </a:lnTo>
                  <a:cubicBezTo>
                    <a:pt x="254" y="255"/>
                    <a:pt x="254" y="255"/>
                    <a:pt x="254" y="255"/>
                  </a:cubicBezTo>
                  <a:cubicBezTo>
                    <a:pt x="254" y="318"/>
                    <a:pt x="254" y="318"/>
                    <a:pt x="254" y="318"/>
                  </a:cubicBezTo>
                  <a:cubicBezTo>
                    <a:pt x="254" y="333"/>
                    <a:pt x="247" y="347"/>
                    <a:pt x="226" y="347"/>
                  </a:cubicBezTo>
                  <a:cubicBezTo>
                    <a:pt x="212" y="347"/>
                    <a:pt x="198" y="333"/>
                    <a:pt x="198" y="318"/>
                  </a:cubicBezTo>
                  <a:cubicBezTo>
                    <a:pt x="198" y="255"/>
                    <a:pt x="198" y="255"/>
                    <a:pt x="198" y="255"/>
                  </a:cubicBezTo>
                  <a:cubicBezTo>
                    <a:pt x="134" y="255"/>
                    <a:pt x="134" y="255"/>
                    <a:pt x="134" y="255"/>
                  </a:cubicBezTo>
                  <a:cubicBezTo>
                    <a:pt x="120" y="255"/>
                    <a:pt x="106" y="241"/>
                    <a:pt x="106" y="226"/>
                  </a:cubicBezTo>
                  <a:cubicBezTo>
                    <a:pt x="106" y="205"/>
                    <a:pt x="120" y="198"/>
                    <a:pt x="134" y="198"/>
                  </a:cubicBezTo>
                  <a:cubicBezTo>
                    <a:pt x="198" y="198"/>
                    <a:pt x="198" y="198"/>
                    <a:pt x="198" y="198"/>
                  </a:cubicBezTo>
                  <a:cubicBezTo>
                    <a:pt x="198" y="127"/>
                    <a:pt x="198" y="127"/>
                    <a:pt x="198" y="127"/>
                  </a:cubicBezTo>
                  <a:cubicBezTo>
                    <a:pt x="198" y="113"/>
                    <a:pt x="212" y="99"/>
                    <a:pt x="226" y="99"/>
                  </a:cubicBezTo>
                  <a:cubicBezTo>
                    <a:pt x="247" y="99"/>
                    <a:pt x="254" y="113"/>
                    <a:pt x="254" y="127"/>
                  </a:cubicBezTo>
                  <a:cubicBezTo>
                    <a:pt x="254" y="198"/>
                    <a:pt x="254" y="198"/>
                    <a:pt x="254" y="198"/>
                  </a:cubicBezTo>
                  <a:cubicBezTo>
                    <a:pt x="325" y="198"/>
                    <a:pt x="325" y="198"/>
                    <a:pt x="325" y="198"/>
                  </a:cubicBezTo>
                  <a:cubicBezTo>
                    <a:pt x="339" y="198"/>
                    <a:pt x="353" y="205"/>
                    <a:pt x="353" y="226"/>
                  </a:cubicBezTo>
                  <a:cubicBezTo>
                    <a:pt x="353" y="241"/>
                    <a:pt x="339" y="255"/>
                    <a:pt x="325" y="255"/>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6" name="组合 35"/>
          <p:cNvGrpSpPr/>
          <p:nvPr/>
        </p:nvGrpSpPr>
        <p:grpSpPr>
          <a:xfrm>
            <a:off x="5049296" y="1851670"/>
            <a:ext cx="432833" cy="432834"/>
            <a:chOff x="5436096" y="1274820"/>
            <a:chExt cx="432833" cy="432834"/>
          </a:xfrm>
        </p:grpSpPr>
        <p:sp>
          <p:nvSpPr>
            <p:cNvPr id="37" name="椭圆 36"/>
            <p:cNvSpPr>
              <a:spLocks noChangeArrowheads="1"/>
            </p:cNvSpPr>
            <p:nvPr/>
          </p:nvSpPr>
          <p:spPr bwMode="auto">
            <a:xfrm>
              <a:off x="5436096" y="1274820"/>
              <a:ext cx="432833" cy="432834"/>
            </a:xfrm>
            <a:prstGeom prst="ellipse">
              <a:avLst/>
            </a:pr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38" name="Freeform 16"/>
            <p:cNvSpPr>
              <a:spLocks noChangeArrowheads="1"/>
            </p:cNvSpPr>
            <p:nvPr/>
          </p:nvSpPr>
          <p:spPr bwMode="auto">
            <a:xfrm>
              <a:off x="5554420" y="1377705"/>
              <a:ext cx="196183" cy="227065"/>
            </a:xfrm>
            <a:custGeom>
              <a:avLst/>
              <a:gdLst>
                <a:gd name="T0" fmla="*/ 58106390 w 475"/>
                <a:gd name="T1" fmla="*/ 71207247 h 552"/>
                <a:gd name="T2" fmla="*/ 58106390 w 475"/>
                <a:gd name="T3" fmla="*/ 71207247 h 552"/>
                <a:gd name="T4" fmla="*/ 54327993 w 475"/>
                <a:gd name="T5" fmla="*/ 71207247 h 552"/>
                <a:gd name="T6" fmla="*/ 54327993 w 475"/>
                <a:gd name="T7" fmla="*/ 0 h 552"/>
                <a:gd name="T8" fmla="*/ 58106390 w 475"/>
                <a:gd name="T9" fmla="*/ 0 h 552"/>
                <a:gd name="T10" fmla="*/ 61754124 w 475"/>
                <a:gd name="T11" fmla="*/ 3618618 h 552"/>
                <a:gd name="T12" fmla="*/ 61754124 w 475"/>
                <a:gd name="T13" fmla="*/ 67588630 h 552"/>
                <a:gd name="T14" fmla="*/ 58106390 w 475"/>
                <a:gd name="T15" fmla="*/ 71207247 h 552"/>
                <a:gd name="T16" fmla="*/ 7426131 w 475"/>
                <a:gd name="T17" fmla="*/ 67588630 h 552"/>
                <a:gd name="T18" fmla="*/ 7426131 w 475"/>
                <a:gd name="T19" fmla="*/ 67588630 h 552"/>
                <a:gd name="T20" fmla="*/ 7426131 w 475"/>
                <a:gd name="T21" fmla="*/ 63970012 h 552"/>
                <a:gd name="T22" fmla="*/ 13809846 w 475"/>
                <a:gd name="T23" fmla="*/ 63970012 h 552"/>
                <a:gd name="T24" fmla="*/ 21235977 w 475"/>
                <a:gd name="T25" fmla="*/ 56603721 h 552"/>
                <a:gd name="T26" fmla="*/ 13809846 w 475"/>
                <a:gd name="T27" fmla="*/ 49237429 h 552"/>
                <a:gd name="T28" fmla="*/ 7426131 w 475"/>
                <a:gd name="T29" fmla="*/ 49237429 h 552"/>
                <a:gd name="T30" fmla="*/ 7426131 w 475"/>
                <a:gd name="T31" fmla="*/ 42905028 h 552"/>
                <a:gd name="T32" fmla="*/ 13809846 w 475"/>
                <a:gd name="T33" fmla="*/ 42905028 h 552"/>
                <a:gd name="T34" fmla="*/ 21235977 w 475"/>
                <a:gd name="T35" fmla="*/ 35539095 h 552"/>
                <a:gd name="T36" fmla="*/ 13809846 w 475"/>
                <a:gd name="T37" fmla="*/ 28301860 h 552"/>
                <a:gd name="T38" fmla="*/ 7426131 w 475"/>
                <a:gd name="T39" fmla="*/ 28301860 h 552"/>
                <a:gd name="T40" fmla="*/ 7426131 w 475"/>
                <a:gd name="T41" fmla="*/ 21840403 h 552"/>
                <a:gd name="T42" fmla="*/ 13809846 w 475"/>
                <a:gd name="T43" fmla="*/ 21840403 h 552"/>
                <a:gd name="T44" fmla="*/ 21235977 w 475"/>
                <a:gd name="T45" fmla="*/ 14603167 h 552"/>
                <a:gd name="T46" fmla="*/ 13809846 w 475"/>
                <a:gd name="T47" fmla="*/ 7236876 h 552"/>
                <a:gd name="T48" fmla="*/ 7426131 w 475"/>
                <a:gd name="T49" fmla="*/ 7236876 h 552"/>
                <a:gd name="T50" fmla="*/ 7426131 w 475"/>
                <a:gd name="T51" fmla="*/ 3618618 h 552"/>
                <a:gd name="T52" fmla="*/ 11074226 w 475"/>
                <a:gd name="T53" fmla="*/ 0 h 552"/>
                <a:gd name="T54" fmla="*/ 50680259 w 475"/>
                <a:gd name="T55" fmla="*/ 0 h 552"/>
                <a:gd name="T56" fmla="*/ 50680259 w 475"/>
                <a:gd name="T57" fmla="*/ 71207247 h 552"/>
                <a:gd name="T58" fmla="*/ 11074226 w 475"/>
                <a:gd name="T59" fmla="*/ 71207247 h 552"/>
                <a:gd name="T60" fmla="*/ 7426131 w 475"/>
                <a:gd name="T61" fmla="*/ 67588630 h 552"/>
                <a:gd name="T62" fmla="*/ 17588243 w 475"/>
                <a:gd name="T63" fmla="*/ 14603167 h 552"/>
                <a:gd name="T64" fmla="*/ 17588243 w 475"/>
                <a:gd name="T65" fmla="*/ 14603167 h 552"/>
                <a:gd name="T66" fmla="*/ 13809846 w 475"/>
                <a:gd name="T67" fmla="*/ 18221785 h 552"/>
                <a:gd name="T68" fmla="*/ 3778036 w 475"/>
                <a:gd name="T69" fmla="*/ 18221785 h 552"/>
                <a:gd name="T70" fmla="*/ 0 w 475"/>
                <a:gd name="T71" fmla="*/ 14603167 h 552"/>
                <a:gd name="T72" fmla="*/ 3778036 w 475"/>
                <a:gd name="T73" fmla="*/ 10984909 h 552"/>
                <a:gd name="T74" fmla="*/ 13809846 w 475"/>
                <a:gd name="T75" fmla="*/ 10984909 h 552"/>
                <a:gd name="T76" fmla="*/ 17588243 w 475"/>
                <a:gd name="T77" fmla="*/ 14603167 h 552"/>
                <a:gd name="T78" fmla="*/ 3778036 w 475"/>
                <a:gd name="T79" fmla="*/ 31920478 h 552"/>
                <a:gd name="T80" fmla="*/ 3778036 w 475"/>
                <a:gd name="T81" fmla="*/ 31920478 h 552"/>
                <a:gd name="T82" fmla="*/ 13809846 w 475"/>
                <a:gd name="T83" fmla="*/ 31920478 h 552"/>
                <a:gd name="T84" fmla="*/ 17588243 w 475"/>
                <a:gd name="T85" fmla="*/ 35539095 h 552"/>
                <a:gd name="T86" fmla="*/ 13809846 w 475"/>
                <a:gd name="T87" fmla="*/ 39286770 h 552"/>
                <a:gd name="T88" fmla="*/ 3778036 w 475"/>
                <a:gd name="T89" fmla="*/ 39286770 h 552"/>
                <a:gd name="T90" fmla="*/ 0 w 475"/>
                <a:gd name="T91" fmla="*/ 35539095 h 552"/>
                <a:gd name="T92" fmla="*/ 3778036 w 475"/>
                <a:gd name="T93" fmla="*/ 31920478 h 552"/>
                <a:gd name="T94" fmla="*/ 3778036 w 475"/>
                <a:gd name="T95" fmla="*/ 52985462 h 552"/>
                <a:gd name="T96" fmla="*/ 3778036 w 475"/>
                <a:gd name="T97" fmla="*/ 52985462 h 552"/>
                <a:gd name="T98" fmla="*/ 13809846 w 475"/>
                <a:gd name="T99" fmla="*/ 52985462 h 552"/>
                <a:gd name="T100" fmla="*/ 17588243 w 475"/>
                <a:gd name="T101" fmla="*/ 56603721 h 552"/>
                <a:gd name="T102" fmla="*/ 13809846 w 475"/>
                <a:gd name="T103" fmla="*/ 60222338 h 552"/>
                <a:gd name="T104" fmla="*/ 3778036 w 475"/>
                <a:gd name="T105" fmla="*/ 60222338 h 552"/>
                <a:gd name="T106" fmla="*/ 0 w 475"/>
                <a:gd name="T107" fmla="*/ 56603721 h 552"/>
                <a:gd name="T108" fmla="*/ 3778036 w 475"/>
                <a:gd name="T109" fmla="*/ 52985462 h 55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75" h="552">
                  <a:moveTo>
                    <a:pt x="446" y="551"/>
                  </a:moveTo>
                  <a:lnTo>
                    <a:pt x="446" y="551"/>
                  </a:lnTo>
                  <a:cubicBezTo>
                    <a:pt x="417" y="551"/>
                    <a:pt x="417" y="551"/>
                    <a:pt x="417" y="551"/>
                  </a:cubicBezTo>
                  <a:cubicBezTo>
                    <a:pt x="417" y="0"/>
                    <a:pt x="417" y="0"/>
                    <a:pt x="417" y="0"/>
                  </a:cubicBezTo>
                  <a:cubicBezTo>
                    <a:pt x="446" y="0"/>
                    <a:pt x="446" y="0"/>
                    <a:pt x="446" y="0"/>
                  </a:cubicBezTo>
                  <a:cubicBezTo>
                    <a:pt x="460" y="0"/>
                    <a:pt x="474" y="14"/>
                    <a:pt x="474" y="28"/>
                  </a:cubicBezTo>
                  <a:cubicBezTo>
                    <a:pt x="474" y="523"/>
                    <a:pt x="474" y="523"/>
                    <a:pt x="474" y="523"/>
                  </a:cubicBezTo>
                  <a:cubicBezTo>
                    <a:pt x="474" y="537"/>
                    <a:pt x="460" y="551"/>
                    <a:pt x="446" y="551"/>
                  </a:cubicBezTo>
                  <a:close/>
                  <a:moveTo>
                    <a:pt x="57" y="523"/>
                  </a:moveTo>
                  <a:lnTo>
                    <a:pt x="57" y="523"/>
                  </a:lnTo>
                  <a:cubicBezTo>
                    <a:pt x="57" y="495"/>
                    <a:pt x="57" y="495"/>
                    <a:pt x="57" y="495"/>
                  </a:cubicBezTo>
                  <a:cubicBezTo>
                    <a:pt x="106" y="495"/>
                    <a:pt x="106" y="495"/>
                    <a:pt x="106" y="495"/>
                  </a:cubicBezTo>
                  <a:cubicBezTo>
                    <a:pt x="135" y="495"/>
                    <a:pt x="163" y="466"/>
                    <a:pt x="163" y="438"/>
                  </a:cubicBezTo>
                  <a:cubicBezTo>
                    <a:pt x="163" y="403"/>
                    <a:pt x="135" y="381"/>
                    <a:pt x="106" y="381"/>
                  </a:cubicBezTo>
                  <a:cubicBezTo>
                    <a:pt x="57" y="381"/>
                    <a:pt x="57" y="381"/>
                    <a:pt x="57" y="381"/>
                  </a:cubicBezTo>
                  <a:cubicBezTo>
                    <a:pt x="57" y="332"/>
                    <a:pt x="57" y="332"/>
                    <a:pt x="57" y="332"/>
                  </a:cubicBezTo>
                  <a:cubicBezTo>
                    <a:pt x="106" y="332"/>
                    <a:pt x="106" y="332"/>
                    <a:pt x="106" y="332"/>
                  </a:cubicBezTo>
                  <a:cubicBezTo>
                    <a:pt x="135" y="332"/>
                    <a:pt x="163" y="304"/>
                    <a:pt x="163" y="275"/>
                  </a:cubicBezTo>
                  <a:cubicBezTo>
                    <a:pt x="163" y="247"/>
                    <a:pt x="135" y="219"/>
                    <a:pt x="106" y="219"/>
                  </a:cubicBezTo>
                  <a:cubicBezTo>
                    <a:pt x="57" y="219"/>
                    <a:pt x="57" y="219"/>
                    <a:pt x="57" y="219"/>
                  </a:cubicBezTo>
                  <a:cubicBezTo>
                    <a:pt x="57" y="169"/>
                    <a:pt x="57" y="169"/>
                    <a:pt x="57" y="169"/>
                  </a:cubicBezTo>
                  <a:cubicBezTo>
                    <a:pt x="106" y="169"/>
                    <a:pt x="106" y="169"/>
                    <a:pt x="106" y="169"/>
                  </a:cubicBezTo>
                  <a:cubicBezTo>
                    <a:pt x="135" y="169"/>
                    <a:pt x="163" y="148"/>
                    <a:pt x="163" y="113"/>
                  </a:cubicBezTo>
                  <a:cubicBezTo>
                    <a:pt x="163" y="85"/>
                    <a:pt x="135" y="56"/>
                    <a:pt x="106" y="56"/>
                  </a:cubicBezTo>
                  <a:cubicBezTo>
                    <a:pt x="57" y="56"/>
                    <a:pt x="57" y="56"/>
                    <a:pt x="57" y="56"/>
                  </a:cubicBezTo>
                  <a:cubicBezTo>
                    <a:pt x="57" y="28"/>
                    <a:pt x="57" y="28"/>
                    <a:pt x="57" y="28"/>
                  </a:cubicBezTo>
                  <a:cubicBezTo>
                    <a:pt x="57" y="14"/>
                    <a:pt x="71" y="0"/>
                    <a:pt x="85" y="0"/>
                  </a:cubicBezTo>
                  <a:cubicBezTo>
                    <a:pt x="389" y="0"/>
                    <a:pt x="389" y="0"/>
                    <a:pt x="389" y="0"/>
                  </a:cubicBezTo>
                  <a:cubicBezTo>
                    <a:pt x="389" y="551"/>
                    <a:pt x="389" y="551"/>
                    <a:pt x="389" y="551"/>
                  </a:cubicBezTo>
                  <a:cubicBezTo>
                    <a:pt x="85" y="551"/>
                    <a:pt x="85" y="551"/>
                    <a:pt x="85" y="551"/>
                  </a:cubicBezTo>
                  <a:cubicBezTo>
                    <a:pt x="71" y="551"/>
                    <a:pt x="57" y="537"/>
                    <a:pt x="57" y="523"/>
                  </a:cubicBezTo>
                  <a:close/>
                  <a:moveTo>
                    <a:pt x="135" y="113"/>
                  </a:moveTo>
                  <a:lnTo>
                    <a:pt x="135" y="113"/>
                  </a:lnTo>
                  <a:cubicBezTo>
                    <a:pt x="135" y="134"/>
                    <a:pt x="120" y="141"/>
                    <a:pt x="106" y="141"/>
                  </a:cubicBezTo>
                  <a:cubicBezTo>
                    <a:pt x="29" y="141"/>
                    <a:pt x="29" y="141"/>
                    <a:pt x="29" y="141"/>
                  </a:cubicBezTo>
                  <a:cubicBezTo>
                    <a:pt x="15" y="141"/>
                    <a:pt x="0" y="134"/>
                    <a:pt x="0" y="113"/>
                  </a:cubicBezTo>
                  <a:cubicBezTo>
                    <a:pt x="0" y="99"/>
                    <a:pt x="15" y="85"/>
                    <a:pt x="29" y="85"/>
                  </a:cubicBezTo>
                  <a:cubicBezTo>
                    <a:pt x="106" y="85"/>
                    <a:pt x="106" y="85"/>
                    <a:pt x="106" y="85"/>
                  </a:cubicBezTo>
                  <a:cubicBezTo>
                    <a:pt x="120" y="85"/>
                    <a:pt x="135" y="99"/>
                    <a:pt x="135" y="113"/>
                  </a:cubicBezTo>
                  <a:close/>
                  <a:moveTo>
                    <a:pt x="29" y="247"/>
                  </a:moveTo>
                  <a:lnTo>
                    <a:pt x="29" y="247"/>
                  </a:lnTo>
                  <a:cubicBezTo>
                    <a:pt x="106" y="247"/>
                    <a:pt x="106" y="247"/>
                    <a:pt x="106" y="247"/>
                  </a:cubicBezTo>
                  <a:cubicBezTo>
                    <a:pt x="120" y="247"/>
                    <a:pt x="135" y="261"/>
                    <a:pt x="135" y="275"/>
                  </a:cubicBezTo>
                  <a:cubicBezTo>
                    <a:pt x="135" y="290"/>
                    <a:pt x="120" y="304"/>
                    <a:pt x="106" y="304"/>
                  </a:cubicBezTo>
                  <a:cubicBezTo>
                    <a:pt x="29" y="304"/>
                    <a:pt x="29" y="304"/>
                    <a:pt x="29" y="304"/>
                  </a:cubicBezTo>
                  <a:cubicBezTo>
                    <a:pt x="15" y="304"/>
                    <a:pt x="0" y="290"/>
                    <a:pt x="0" y="275"/>
                  </a:cubicBezTo>
                  <a:cubicBezTo>
                    <a:pt x="0" y="261"/>
                    <a:pt x="15" y="247"/>
                    <a:pt x="29" y="247"/>
                  </a:cubicBezTo>
                  <a:close/>
                  <a:moveTo>
                    <a:pt x="29" y="410"/>
                  </a:moveTo>
                  <a:lnTo>
                    <a:pt x="29" y="410"/>
                  </a:lnTo>
                  <a:cubicBezTo>
                    <a:pt x="106" y="410"/>
                    <a:pt x="106" y="410"/>
                    <a:pt x="106" y="410"/>
                  </a:cubicBezTo>
                  <a:cubicBezTo>
                    <a:pt x="120" y="410"/>
                    <a:pt x="135" y="417"/>
                    <a:pt x="135" y="438"/>
                  </a:cubicBezTo>
                  <a:cubicBezTo>
                    <a:pt x="135" y="452"/>
                    <a:pt x="120" y="466"/>
                    <a:pt x="106" y="466"/>
                  </a:cubicBezTo>
                  <a:cubicBezTo>
                    <a:pt x="29" y="466"/>
                    <a:pt x="29" y="466"/>
                    <a:pt x="29" y="466"/>
                  </a:cubicBezTo>
                  <a:cubicBezTo>
                    <a:pt x="15" y="466"/>
                    <a:pt x="0" y="452"/>
                    <a:pt x="0" y="438"/>
                  </a:cubicBezTo>
                  <a:cubicBezTo>
                    <a:pt x="0" y="417"/>
                    <a:pt x="15" y="410"/>
                    <a:pt x="29" y="410"/>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39" name="组合 38"/>
          <p:cNvGrpSpPr/>
          <p:nvPr/>
        </p:nvGrpSpPr>
        <p:grpSpPr>
          <a:xfrm>
            <a:off x="3105080" y="1851670"/>
            <a:ext cx="432833" cy="432834"/>
            <a:chOff x="3491880" y="1274820"/>
            <a:chExt cx="432833" cy="432834"/>
          </a:xfrm>
        </p:grpSpPr>
        <p:sp>
          <p:nvSpPr>
            <p:cNvPr id="40" name="椭圆 16"/>
            <p:cNvSpPr>
              <a:spLocks noChangeArrowheads="1"/>
            </p:cNvSpPr>
            <p:nvPr/>
          </p:nvSpPr>
          <p:spPr bwMode="auto">
            <a:xfrm>
              <a:off x="3491880" y="1274820"/>
              <a:ext cx="432833" cy="432834"/>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41" name="Freeform 75"/>
            <p:cNvSpPr>
              <a:spLocks noChangeArrowheads="1"/>
            </p:cNvSpPr>
            <p:nvPr/>
          </p:nvSpPr>
          <p:spPr bwMode="auto">
            <a:xfrm>
              <a:off x="3583864" y="1385879"/>
              <a:ext cx="248863" cy="210716"/>
            </a:xfrm>
            <a:custGeom>
              <a:avLst/>
              <a:gdLst>
                <a:gd name="T0" fmla="*/ 74657633 w 602"/>
                <a:gd name="T1" fmla="*/ 66362244 h 510"/>
                <a:gd name="T2" fmla="*/ 74657633 w 602"/>
                <a:gd name="T3" fmla="*/ 66362244 h 510"/>
                <a:gd name="T4" fmla="*/ 3654665 w 602"/>
                <a:gd name="T5" fmla="*/ 66362244 h 510"/>
                <a:gd name="T6" fmla="*/ 0 w 602"/>
                <a:gd name="T7" fmla="*/ 62711741 h 510"/>
                <a:gd name="T8" fmla="*/ 0 w 602"/>
                <a:gd name="T9" fmla="*/ 3650503 h 510"/>
                <a:gd name="T10" fmla="*/ 3654665 w 602"/>
                <a:gd name="T11" fmla="*/ 0 h 510"/>
                <a:gd name="T12" fmla="*/ 7308970 w 602"/>
                <a:gd name="T13" fmla="*/ 3650503 h 510"/>
                <a:gd name="T14" fmla="*/ 7308970 w 602"/>
                <a:gd name="T15" fmla="*/ 50717076 h 510"/>
                <a:gd name="T16" fmla="*/ 7308970 w 602"/>
                <a:gd name="T17" fmla="*/ 50717076 h 510"/>
                <a:gd name="T18" fmla="*/ 7308970 w 602"/>
                <a:gd name="T19" fmla="*/ 58930528 h 510"/>
                <a:gd name="T20" fmla="*/ 74657633 w 602"/>
                <a:gd name="T21" fmla="*/ 58930528 h 510"/>
                <a:gd name="T22" fmla="*/ 78442719 w 602"/>
                <a:gd name="T23" fmla="*/ 62711741 h 510"/>
                <a:gd name="T24" fmla="*/ 74657633 w 602"/>
                <a:gd name="T25" fmla="*/ 66362244 h 510"/>
                <a:gd name="T26" fmla="*/ 66434636 w 602"/>
                <a:gd name="T27" fmla="*/ 55280025 h 510"/>
                <a:gd name="T28" fmla="*/ 66434636 w 602"/>
                <a:gd name="T29" fmla="*/ 55280025 h 510"/>
                <a:gd name="T30" fmla="*/ 58995246 w 602"/>
                <a:gd name="T31" fmla="*/ 55280025 h 510"/>
                <a:gd name="T32" fmla="*/ 55340580 w 602"/>
                <a:gd name="T33" fmla="*/ 51629522 h 510"/>
                <a:gd name="T34" fmla="*/ 55340580 w 602"/>
                <a:gd name="T35" fmla="*/ 25814941 h 510"/>
                <a:gd name="T36" fmla="*/ 58995246 w 602"/>
                <a:gd name="T37" fmla="*/ 22164077 h 510"/>
                <a:gd name="T38" fmla="*/ 66434636 w 602"/>
                <a:gd name="T39" fmla="*/ 22164077 h 510"/>
                <a:gd name="T40" fmla="*/ 70089301 w 602"/>
                <a:gd name="T41" fmla="*/ 25814941 h 510"/>
                <a:gd name="T42" fmla="*/ 70089301 w 602"/>
                <a:gd name="T43" fmla="*/ 51629522 h 510"/>
                <a:gd name="T44" fmla="*/ 66434636 w 602"/>
                <a:gd name="T45" fmla="*/ 55280025 h 510"/>
                <a:gd name="T46" fmla="*/ 45159830 w 602"/>
                <a:gd name="T47" fmla="*/ 55280025 h 510"/>
                <a:gd name="T48" fmla="*/ 45159830 w 602"/>
                <a:gd name="T49" fmla="*/ 55280025 h 510"/>
                <a:gd name="T50" fmla="*/ 37850860 w 602"/>
                <a:gd name="T51" fmla="*/ 55280025 h 510"/>
                <a:gd name="T52" fmla="*/ 34065774 w 602"/>
                <a:gd name="T53" fmla="*/ 51629522 h 510"/>
                <a:gd name="T54" fmla="*/ 34065774 w 602"/>
                <a:gd name="T55" fmla="*/ 11082219 h 510"/>
                <a:gd name="T56" fmla="*/ 37850860 w 602"/>
                <a:gd name="T57" fmla="*/ 7431355 h 510"/>
                <a:gd name="T58" fmla="*/ 45159830 w 602"/>
                <a:gd name="T59" fmla="*/ 7431355 h 510"/>
                <a:gd name="T60" fmla="*/ 48814495 w 602"/>
                <a:gd name="T61" fmla="*/ 11082219 h 510"/>
                <a:gd name="T62" fmla="*/ 48814495 w 602"/>
                <a:gd name="T63" fmla="*/ 51629522 h 510"/>
                <a:gd name="T64" fmla="*/ 45159830 w 602"/>
                <a:gd name="T65" fmla="*/ 55280025 h 510"/>
                <a:gd name="T66" fmla="*/ 24929472 w 602"/>
                <a:gd name="T67" fmla="*/ 55280025 h 510"/>
                <a:gd name="T68" fmla="*/ 24929472 w 602"/>
                <a:gd name="T69" fmla="*/ 55280025 h 510"/>
                <a:gd name="T70" fmla="*/ 17489720 w 602"/>
                <a:gd name="T71" fmla="*/ 55280025 h 510"/>
                <a:gd name="T72" fmla="*/ 13835055 w 602"/>
                <a:gd name="T73" fmla="*/ 51629522 h 510"/>
                <a:gd name="T74" fmla="*/ 13835055 w 602"/>
                <a:gd name="T75" fmla="*/ 44198166 h 510"/>
                <a:gd name="T76" fmla="*/ 17489720 w 602"/>
                <a:gd name="T77" fmla="*/ 40547302 h 510"/>
                <a:gd name="T78" fmla="*/ 24929472 w 602"/>
                <a:gd name="T79" fmla="*/ 40547302 h 510"/>
                <a:gd name="T80" fmla="*/ 28583776 w 602"/>
                <a:gd name="T81" fmla="*/ 44198166 h 510"/>
                <a:gd name="T82" fmla="*/ 28583776 w 602"/>
                <a:gd name="T83" fmla="*/ 51629522 h 510"/>
                <a:gd name="T84" fmla="*/ 24929472 w 602"/>
                <a:gd name="T85" fmla="*/ 55280025 h 51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02" h="510">
                  <a:moveTo>
                    <a:pt x="572" y="509"/>
                  </a:moveTo>
                  <a:lnTo>
                    <a:pt x="572" y="509"/>
                  </a:lnTo>
                  <a:cubicBezTo>
                    <a:pt x="28" y="509"/>
                    <a:pt x="28" y="509"/>
                    <a:pt x="28" y="509"/>
                  </a:cubicBezTo>
                  <a:cubicBezTo>
                    <a:pt x="14" y="509"/>
                    <a:pt x="0" y="502"/>
                    <a:pt x="0" y="481"/>
                  </a:cubicBezTo>
                  <a:cubicBezTo>
                    <a:pt x="0" y="28"/>
                    <a:pt x="0" y="28"/>
                    <a:pt x="0" y="28"/>
                  </a:cubicBezTo>
                  <a:cubicBezTo>
                    <a:pt x="0" y="14"/>
                    <a:pt x="14" y="0"/>
                    <a:pt x="28" y="0"/>
                  </a:cubicBezTo>
                  <a:cubicBezTo>
                    <a:pt x="42" y="0"/>
                    <a:pt x="56" y="14"/>
                    <a:pt x="56" y="28"/>
                  </a:cubicBezTo>
                  <a:cubicBezTo>
                    <a:pt x="56" y="389"/>
                    <a:pt x="56" y="389"/>
                    <a:pt x="56" y="389"/>
                  </a:cubicBezTo>
                  <a:cubicBezTo>
                    <a:pt x="56" y="452"/>
                    <a:pt x="56" y="452"/>
                    <a:pt x="56" y="452"/>
                  </a:cubicBezTo>
                  <a:cubicBezTo>
                    <a:pt x="572" y="452"/>
                    <a:pt x="572" y="452"/>
                    <a:pt x="572" y="452"/>
                  </a:cubicBezTo>
                  <a:cubicBezTo>
                    <a:pt x="594" y="452"/>
                    <a:pt x="601" y="467"/>
                    <a:pt x="601" y="481"/>
                  </a:cubicBezTo>
                  <a:cubicBezTo>
                    <a:pt x="601" y="502"/>
                    <a:pt x="594" y="509"/>
                    <a:pt x="572" y="509"/>
                  </a:cubicBezTo>
                  <a:close/>
                  <a:moveTo>
                    <a:pt x="509" y="424"/>
                  </a:moveTo>
                  <a:lnTo>
                    <a:pt x="509" y="424"/>
                  </a:lnTo>
                  <a:cubicBezTo>
                    <a:pt x="452" y="424"/>
                    <a:pt x="452" y="424"/>
                    <a:pt x="452" y="424"/>
                  </a:cubicBezTo>
                  <a:cubicBezTo>
                    <a:pt x="438" y="424"/>
                    <a:pt x="424" y="417"/>
                    <a:pt x="424" y="396"/>
                  </a:cubicBezTo>
                  <a:cubicBezTo>
                    <a:pt x="424" y="198"/>
                    <a:pt x="424" y="198"/>
                    <a:pt x="424" y="198"/>
                  </a:cubicBezTo>
                  <a:cubicBezTo>
                    <a:pt x="424" y="184"/>
                    <a:pt x="438" y="170"/>
                    <a:pt x="452" y="170"/>
                  </a:cubicBezTo>
                  <a:cubicBezTo>
                    <a:pt x="509" y="170"/>
                    <a:pt x="509" y="170"/>
                    <a:pt x="509" y="170"/>
                  </a:cubicBezTo>
                  <a:cubicBezTo>
                    <a:pt x="523" y="170"/>
                    <a:pt x="537" y="184"/>
                    <a:pt x="537" y="198"/>
                  </a:cubicBezTo>
                  <a:cubicBezTo>
                    <a:pt x="537" y="396"/>
                    <a:pt x="537" y="396"/>
                    <a:pt x="537" y="396"/>
                  </a:cubicBezTo>
                  <a:cubicBezTo>
                    <a:pt x="537" y="417"/>
                    <a:pt x="523" y="424"/>
                    <a:pt x="509" y="424"/>
                  </a:cubicBezTo>
                  <a:close/>
                  <a:moveTo>
                    <a:pt x="346" y="424"/>
                  </a:moveTo>
                  <a:lnTo>
                    <a:pt x="346" y="424"/>
                  </a:lnTo>
                  <a:cubicBezTo>
                    <a:pt x="290" y="424"/>
                    <a:pt x="290" y="424"/>
                    <a:pt x="290" y="424"/>
                  </a:cubicBezTo>
                  <a:cubicBezTo>
                    <a:pt x="276" y="424"/>
                    <a:pt x="261" y="417"/>
                    <a:pt x="261" y="396"/>
                  </a:cubicBezTo>
                  <a:cubicBezTo>
                    <a:pt x="261" y="85"/>
                    <a:pt x="261" y="85"/>
                    <a:pt x="261" y="85"/>
                  </a:cubicBezTo>
                  <a:cubicBezTo>
                    <a:pt x="261" y="71"/>
                    <a:pt x="276" y="57"/>
                    <a:pt x="290" y="57"/>
                  </a:cubicBezTo>
                  <a:cubicBezTo>
                    <a:pt x="346" y="57"/>
                    <a:pt x="346" y="57"/>
                    <a:pt x="346" y="57"/>
                  </a:cubicBezTo>
                  <a:cubicBezTo>
                    <a:pt x="367" y="57"/>
                    <a:pt x="374" y="71"/>
                    <a:pt x="374" y="85"/>
                  </a:cubicBezTo>
                  <a:cubicBezTo>
                    <a:pt x="374" y="396"/>
                    <a:pt x="374" y="396"/>
                    <a:pt x="374" y="396"/>
                  </a:cubicBezTo>
                  <a:cubicBezTo>
                    <a:pt x="374" y="417"/>
                    <a:pt x="367" y="424"/>
                    <a:pt x="346" y="424"/>
                  </a:cubicBezTo>
                  <a:close/>
                  <a:moveTo>
                    <a:pt x="191" y="424"/>
                  </a:moveTo>
                  <a:lnTo>
                    <a:pt x="191" y="424"/>
                  </a:lnTo>
                  <a:cubicBezTo>
                    <a:pt x="134" y="424"/>
                    <a:pt x="134" y="424"/>
                    <a:pt x="134" y="424"/>
                  </a:cubicBezTo>
                  <a:cubicBezTo>
                    <a:pt x="113" y="424"/>
                    <a:pt x="106" y="417"/>
                    <a:pt x="106" y="396"/>
                  </a:cubicBezTo>
                  <a:cubicBezTo>
                    <a:pt x="106" y="339"/>
                    <a:pt x="106" y="339"/>
                    <a:pt x="106" y="339"/>
                  </a:cubicBezTo>
                  <a:cubicBezTo>
                    <a:pt x="106" y="325"/>
                    <a:pt x="113" y="311"/>
                    <a:pt x="134" y="311"/>
                  </a:cubicBezTo>
                  <a:cubicBezTo>
                    <a:pt x="191" y="311"/>
                    <a:pt x="191" y="311"/>
                    <a:pt x="191" y="311"/>
                  </a:cubicBezTo>
                  <a:cubicBezTo>
                    <a:pt x="205" y="311"/>
                    <a:pt x="219" y="325"/>
                    <a:pt x="219" y="339"/>
                  </a:cubicBezTo>
                  <a:cubicBezTo>
                    <a:pt x="219" y="396"/>
                    <a:pt x="219" y="396"/>
                    <a:pt x="219" y="396"/>
                  </a:cubicBezTo>
                  <a:cubicBezTo>
                    <a:pt x="219" y="417"/>
                    <a:pt x="205" y="424"/>
                    <a:pt x="191" y="424"/>
                  </a:cubicBezTo>
                  <a:close/>
                </a:path>
              </a:pathLst>
            </a:custGeom>
            <a:solidFill>
              <a:schemeClr val="bg1"/>
            </a:solidFill>
            <a:ln>
              <a:noFill/>
            </a:ln>
          </p:spPr>
          <p:txBody>
            <a:bodyPr wrap="none" lIns="34290" tIns="17145" rIns="34290" bIns="17145" anchor="ctr"/>
            <a:lstStyle/>
            <a:p>
              <a:endParaRPr lang="en-US">
                <a:latin typeface="Roboto Light"/>
              </a:endParaRPr>
            </a:p>
          </p:txBody>
        </p:sp>
      </p:grpSp>
      <p:grpSp>
        <p:nvGrpSpPr>
          <p:cNvPr id="43" name="组合 42"/>
          <p:cNvGrpSpPr/>
          <p:nvPr/>
        </p:nvGrpSpPr>
        <p:grpSpPr>
          <a:xfrm>
            <a:off x="3753152" y="1851670"/>
            <a:ext cx="432833" cy="432834"/>
            <a:chOff x="4139952" y="1274820"/>
            <a:chExt cx="432833" cy="432834"/>
          </a:xfrm>
        </p:grpSpPr>
        <p:sp>
          <p:nvSpPr>
            <p:cNvPr id="51" name="椭圆 16"/>
            <p:cNvSpPr>
              <a:spLocks noChangeArrowheads="1"/>
            </p:cNvSpPr>
            <p:nvPr/>
          </p:nvSpPr>
          <p:spPr bwMode="auto">
            <a:xfrm>
              <a:off x="4139952" y="1274820"/>
              <a:ext cx="432833" cy="432834"/>
            </a:xfrm>
            <a:prstGeom prst="ellipse">
              <a:avLst/>
            </a:prstGeom>
            <a:solidFill>
              <a:srgbClr val="3992DB"/>
            </a:solidFill>
            <a:ln>
              <a:noFill/>
            </a:ln>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endParaRPr lang="zh-CN" altLang="en-US">
                <a:solidFill>
                  <a:srgbClr val="FFFFFF"/>
                </a:solidFill>
                <a:latin typeface="Calibri" panose="020F0502020204030204" pitchFamily="34" charset="0"/>
              </a:endParaRPr>
            </a:p>
          </p:txBody>
        </p:sp>
        <p:sp>
          <p:nvSpPr>
            <p:cNvPr id="52" name="Freeform 84"/>
            <p:cNvSpPr>
              <a:spLocks noChangeArrowheads="1"/>
            </p:cNvSpPr>
            <p:nvPr/>
          </p:nvSpPr>
          <p:spPr bwMode="auto">
            <a:xfrm>
              <a:off x="4241546" y="1366806"/>
              <a:ext cx="248863" cy="248863"/>
            </a:xfrm>
            <a:custGeom>
              <a:avLst/>
              <a:gdLst>
                <a:gd name="T0" fmla="*/ 43332858 w 602"/>
                <a:gd name="T1" fmla="*/ 34979440 h 602"/>
                <a:gd name="T2" fmla="*/ 43332858 w 602"/>
                <a:gd name="T3" fmla="*/ 34979440 h 602"/>
                <a:gd name="T4" fmla="*/ 43332858 w 602"/>
                <a:gd name="T5" fmla="*/ 0 h 602"/>
                <a:gd name="T6" fmla="*/ 78442719 w 602"/>
                <a:gd name="T7" fmla="*/ 34979440 h 602"/>
                <a:gd name="T8" fmla="*/ 43332858 w 602"/>
                <a:gd name="T9" fmla="*/ 34979440 h 602"/>
                <a:gd name="T10" fmla="*/ 36023527 w 602"/>
                <a:gd name="T11" fmla="*/ 78442719 h 602"/>
                <a:gd name="T12" fmla="*/ 36023527 w 602"/>
                <a:gd name="T13" fmla="*/ 78442719 h 602"/>
                <a:gd name="T14" fmla="*/ 0 w 602"/>
                <a:gd name="T15" fmla="*/ 42419192 h 602"/>
                <a:gd name="T16" fmla="*/ 36023527 w 602"/>
                <a:gd name="T17" fmla="*/ 7308970 h 602"/>
                <a:gd name="T18" fmla="*/ 36023527 w 602"/>
                <a:gd name="T19" fmla="*/ 42419192 h 602"/>
                <a:gd name="T20" fmla="*/ 71002968 w 602"/>
                <a:gd name="T21" fmla="*/ 42419192 h 602"/>
                <a:gd name="T22" fmla="*/ 36023527 w 602"/>
                <a:gd name="T23" fmla="*/ 78442719 h 6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602" h="602">
                  <a:moveTo>
                    <a:pt x="332" y="268"/>
                  </a:moveTo>
                  <a:lnTo>
                    <a:pt x="332" y="268"/>
                  </a:lnTo>
                  <a:cubicBezTo>
                    <a:pt x="332" y="0"/>
                    <a:pt x="332" y="0"/>
                    <a:pt x="332" y="0"/>
                  </a:cubicBezTo>
                  <a:cubicBezTo>
                    <a:pt x="481" y="0"/>
                    <a:pt x="601" y="120"/>
                    <a:pt x="601" y="268"/>
                  </a:cubicBezTo>
                  <a:lnTo>
                    <a:pt x="332" y="268"/>
                  </a:lnTo>
                  <a:close/>
                  <a:moveTo>
                    <a:pt x="276" y="601"/>
                  </a:moveTo>
                  <a:lnTo>
                    <a:pt x="276" y="601"/>
                  </a:lnTo>
                  <a:cubicBezTo>
                    <a:pt x="120" y="601"/>
                    <a:pt x="0" y="480"/>
                    <a:pt x="0" y="325"/>
                  </a:cubicBezTo>
                  <a:cubicBezTo>
                    <a:pt x="0" y="176"/>
                    <a:pt x="120" y="56"/>
                    <a:pt x="276" y="56"/>
                  </a:cubicBezTo>
                  <a:cubicBezTo>
                    <a:pt x="276" y="325"/>
                    <a:pt x="276" y="325"/>
                    <a:pt x="276" y="325"/>
                  </a:cubicBezTo>
                  <a:cubicBezTo>
                    <a:pt x="544" y="325"/>
                    <a:pt x="544" y="325"/>
                    <a:pt x="544" y="325"/>
                  </a:cubicBezTo>
                  <a:cubicBezTo>
                    <a:pt x="544" y="480"/>
                    <a:pt x="424" y="601"/>
                    <a:pt x="276" y="601"/>
                  </a:cubicBezTo>
                  <a:close/>
                </a:path>
              </a:pathLst>
            </a:custGeom>
            <a:solidFill>
              <a:schemeClr val="bg1"/>
            </a:solidFill>
            <a:ln>
              <a:noFill/>
            </a:ln>
          </p:spPr>
          <p:txBody>
            <a:bodyPr wrap="none" lIns="34290" tIns="17145" rIns="34290" bIns="17145" anchor="ctr"/>
            <a:lstStyle/>
            <a:p>
              <a:endParaRPr lang="en-US">
                <a:latin typeface="Roboto Light"/>
              </a:endParaRPr>
            </a:p>
          </p:txBody>
        </p:sp>
      </p:grpSp>
    </p:spTree>
  </p:cSld>
  <p:clrMapOvr>
    <a:masterClrMapping/>
  </p:clrMapOvr>
  <mc:AlternateContent xmlns:mc="http://schemas.openxmlformats.org/markup-compatibility/2006" xmlns:p14="http://schemas.microsoft.com/office/powerpoint/2010/main">
    <mc:Choice Requires="p14">
      <p:transition spd="slow" p14:dur="1200" advClick="0" advTm="0">
        <p14:prism/>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1" presetClass="entr" presetSubtype="0" fill="hold" grpId="0" nodeType="click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5"/>
                                        </p:tgtEl>
                                        <p:attrNameLst>
                                          <p:attrName>ppt_y</p:attrName>
                                        </p:attrNameLst>
                                      </p:cBhvr>
                                      <p:tavLst>
                                        <p:tav tm="0">
                                          <p:val>
                                            <p:strVal val="#ppt_y"/>
                                          </p:val>
                                        </p:tav>
                                        <p:tav tm="100000">
                                          <p:val>
                                            <p:strVal val="#ppt_y"/>
                                          </p:val>
                                        </p:tav>
                                      </p:tavLst>
                                    </p:anim>
                                    <p:anim calcmode="lin" valueType="num">
                                      <p:cBhvr>
                                        <p:cTn id="1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wipe(down)">
                                      <p:cBhvr>
                                        <p:cTn id="26" dur="500"/>
                                        <p:tgtEl>
                                          <p:spTgt spid="29"/>
                                        </p:tgtEl>
                                      </p:cBhvr>
                                    </p:animEffect>
                                  </p:childTnLst>
                                </p:cTn>
                              </p:par>
                            </p:childTnLst>
                          </p:cTn>
                        </p:par>
                        <p:par>
                          <p:cTn id="27" fill="hold">
                            <p:stCondLst>
                              <p:cond delay="500"/>
                            </p:stCondLst>
                            <p:childTnLst>
                              <p:par>
                                <p:cTn id="28" presetID="53" presetClass="entr" presetSubtype="16"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par>
                                <p:cTn id="33" presetID="53" presetClass="entr" presetSubtype="16" fill="hold" nodeType="withEffect">
                                  <p:stCondLst>
                                    <p:cond delay="200"/>
                                  </p:stCondLst>
                                  <p:childTnLst>
                                    <p:set>
                                      <p:cBhvr>
                                        <p:cTn id="34" dur="1" fill="hold">
                                          <p:stCondLst>
                                            <p:cond delay="0"/>
                                          </p:stCondLst>
                                        </p:cTn>
                                        <p:tgtEl>
                                          <p:spTgt spid="43"/>
                                        </p:tgtEl>
                                        <p:attrNameLst>
                                          <p:attrName>style.visibility</p:attrName>
                                        </p:attrNameLst>
                                      </p:cBhvr>
                                      <p:to>
                                        <p:strVal val="visible"/>
                                      </p:to>
                                    </p:set>
                                    <p:anim calcmode="lin" valueType="num">
                                      <p:cBhvr>
                                        <p:cTn id="35" dur="500" fill="hold"/>
                                        <p:tgtEl>
                                          <p:spTgt spid="43"/>
                                        </p:tgtEl>
                                        <p:attrNameLst>
                                          <p:attrName>ppt_w</p:attrName>
                                        </p:attrNameLst>
                                      </p:cBhvr>
                                      <p:tavLst>
                                        <p:tav tm="0">
                                          <p:val>
                                            <p:fltVal val="0"/>
                                          </p:val>
                                        </p:tav>
                                        <p:tav tm="100000">
                                          <p:val>
                                            <p:strVal val="#ppt_w"/>
                                          </p:val>
                                        </p:tav>
                                      </p:tavLst>
                                    </p:anim>
                                    <p:anim calcmode="lin" valueType="num">
                                      <p:cBhvr>
                                        <p:cTn id="36" dur="500" fill="hold"/>
                                        <p:tgtEl>
                                          <p:spTgt spid="43"/>
                                        </p:tgtEl>
                                        <p:attrNameLst>
                                          <p:attrName>ppt_h</p:attrName>
                                        </p:attrNameLst>
                                      </p:cBhvr>
                                      <p:tavLst>
                                        <p:tav tm="0">
                                          <p:val>
                                            <p:fltVal val="0"/>
                                          </p:val>
                                        </p:tav>
                                        <p:tav tm="100000">
                                          <p:val>
                                            <p:strVal val="#ppt_h"/>
                                          </p:val>
                                        </p:tav>
                                      </p:tavLst>
                                    </p:anim>
                                    <p:animEffect transition="in" filter="fade">
                                      <p:cBhvr>
                                        <p:cTn id="37" dur="500"/>
                                        <p:tgtEl>
                                          <p:spTgt spid="43"/>
                                        </p:tgtEl>
                                      </p:cBhvr>
                                    </p:animEffect>
                                  </p:childTnLst>
                                </p:cTn>
                              </p:par>
                              <p:par>
                                <p:cTn id="38" presetID="53" presetClass="entr" presetSubtype="16" fill="hold" nodeType="withEffect">
                                  <p:stCondLst>
                                    <p:cond delay="400"/>
                                  </p:stCondLst>
                                  <p:childTnLst>
                                    <p:set>
                                      <p:cBhvr>
                                        <p:cTn id="39" dur="1" fill="hold">
                                          <p:stCondLst>
                                            <p:cond delay="0"/>
                                          </p:stCondLst>
                                        </p:cTn>
                                        <p:tgtEl>
                                          <p:spTgt spid="33"/>
                                        </p:tgtEl>
                                        <p:attrNameLst>
                                          <p:attrName>style.visibility</p:attrName>
                                        </p:attrNameLst>
                                      </p:cBhvr>
                                      <p:to>
                                        <p:strVal val="visible"/>
                                      </p:to>
                                    </p:set>
                                    <p:anim calcmode="lin" valueType="num">
                                      <p:cBhvr>
                                        <p:cTn id="40" dur="500" fill="hold"/>
                                        <p:tgtEl>
                                          <p:spTgt spid="33"/>
                                        </p:tgtEl>
                                        <p:attrNameLst>
                                          <p:attrName>ppt_w</p:attrName>
                                        </p:attrNameLst>
                                      </p:cBhvr>
                                      <p:tavLst>
                                        <p:tav tm="0">
                                          <p:val>
                                            <p:fltVal val="0"/>
                                          </p:val>
                                        </p:tav>
                                        <p:tav tm="100000">
                                          <p:val>
                                            <p:strVal val="#ppt_w"/>
                                          </p:val>
                                        </p:tav>
                                      </p:tavLst>
                                    </p:anim>
                                    <p:anim calcmode="lin" valueType="num">
                                      <p:cBhvr>
                                        <p:cTn id="41" dur="500" fill="hold"/>
                                        <p:tgtEl>
                                          <p:spTgt spid="33"/>
                                        </p:tgtEl>
                                        <p:attrNameLst>
                                          <p:attrName>ppt_h</p:attrName>
                                        </p:attrNameLst>
                                      </p:cBhvr>
                                      <p:tavLst>
                                        <p:tav tm="0">
                                          <p:val>
                                            <p:fltVal val="0"/>
                                          </p:val>
                                        </p:tav>
                                        <p:tav tm="100000">
                                          <p:val>
                                            <p:strVal val="#ppt_h"/>
                                          </p:val>
                                        </p:tav>
                                      </p:tavLst>
                                    </p:anim>
                                    <p:animEffect transition="in" filter="fade">
                                      <p:cBhvr>
                                        <p:cTn id="42" dur="500"/>
                                        <p:tgtEl>
                                          <p:spTgt spid="33"/>
                                        </p:tgtEl>
                                      </p:cBhvr>
                                    </p:animEffect>
                                  </p:childTnLst>
                                </p:cTn>
                              </p:par>
                              <p:par>
                                <p:cTn id="43" presetID="53" presetClass="entr" presetSubtype="16" fill="hold" nodeType="withEffect">
                                  <p:stCondLst>
                                    <p:cond delay="600"/>
                                  </p:stCondLst>
                                  <p:childTnLst>
                                    <p:set>
                                      <p:cBhvr>
                                        <p:cTn id="44" dur="1" fill="hold">
                                          <p:stCondLst>
                                            <p:cond delay="0"/>
                                          </p:stCondLst>
                                        </p:cTn>
                                        <p:tgtEl>
                                          <p:spTgt spid="36"/>
                                        </p:tgtEl>
                                        <p:attrNameLst>
                                          <p:attrName>style.visibility</p:attrName>
                                        </p:attrNameLst>
                                      </p:cBhvr>
                                      <p:to>
                                        <p:strVal val="visible"/>
                                      </p:to>
                                    </p:set>
                                    <p:anim calcmode="lin" valueType="num">
                                      <p:cBhvr>
                                        <p:cTn id="45" dur="500" fill="hold"/>
                                        <p:tgtEl>
                                          <p:spTgt spid="36"/>
                                        </p:tgtEl>
                                        <p:attrNameLst>
                                          <p:attrName>ppt_w</p:attrName>
                                        </p:attrNameLst>
                                      </p:cBhvr>
                                      <p:tavLst>
                                        <p:tav tm="0">
                                          <p:val>
                                            <p:fltVal val="0"/>
                                          </p:val>
                                        </p:tav>
                                        <p:tav tm="100000">
                                          <p:val>
                                            <p:strVal val="#ppt_w"/>
                                          </p:val>
                                        </p:tav>
                                      </p:tavLst>
                                    </p:anim>
                                    <p:anim calcmode="lin" valueType="num">
                                      <p:cBhvr>
                                        <p:cTn id="46" dur="500" fill="hold"/>
                                        <p:tgtEl>
                                          <p:spTgt spid="36"/>
                                        </p:tgtEl>
                                        <p:attrNameLst>
                                          <p:attrName>ppt_h</p:attrName>
                                        </p:attrNameLst>
                                      </p:cBhvr>
                                      <p:tavLst>
                                        <p:tav tm="0">
                                          <p:val>
                                            <p:fltVal val="0"/>
                                          </p:val>
                                        </p:tav>
                                        <p:tav tm="100000">
                                          <p:val>
                                            <p:strVal val="#ppt_h"/>
                                          </p:val>
                                        </p:tav>
                                      </p:tavLst>
                                    </p:anim>
                                    <p:animEffect transition="in" filter="fade">
                                      <p:cBhvr>
                                        <p:cTn id="47" dur="500"/>
                                        <p:tgtEl>
                                          <p:spTgt spid="36"/>
                                        </p:tgtEl>
                                      </p:cBhvr>
                                    </p:animEffect>
                                  </p:childTnLst>
                                </p:cTn>
                              </p:par>
                              <p:par>
                                <p:cTn id="48" presetID="53" presetClass="entr" presetSubtype="16" fill="hold" nodeType="withEffect">
                                  <p:stCondLst>
                                    <p:cond delay="800"/>
                                  </p:stCondLst>
                                  <p:childTnLst>
                                    <p:set>
                                      <p:cBhvr>
                                        <p:cTn id="49" dur="1" fill="hold">
                                          <p:stCondLst>
                                            <p:cond delay="0"/>
                                          </p:stCondLst>
                                        </p:cTn>
                                        <p:tgtEl>
                                          <p:spTgt spid="30"/>
                                        </p:tgtEl>
                                        <p:attrNameLst>
                                          <p:attrName>style.visibility</p:attrName>
                                        </p:attrNameLst>
                                      </p:cBhvr>
                                      <p:to>
                                        <p:strVal val="visible"/>
                                      </p:to>
                                    </p:set>
                                    <p:anim calcmode="lin" valueType="num">
                                      <p:cBhvr>
                                        <p:cTn id="50" dur="500" fill="hold"/>
                                        <p:tgtEl>
                                          <p:spTgt spid="30"/>
                                        </p:tgtEl>
                                        <p:attrNameLst>
                                          <p:attrName>ppt_w</p:attrName>
                                        </p:attrNameLst>
                                      </p:cBhvr>
                                      <p:tavLst>
                                        <p:tav tm="0">
                                          <p:val>
                                            <p:fltVal val="0"/>
                                          </p:val>
                                        </p:tav>
                                        <p:tav tm="100000">
                                          <p:val>
                                            <p:strVal val="#ppt_w"/>
                                          </p:val>
                                        </p:tav>
                                      </p:tavLst>
                                    </p:anim>
                                    <p:anim calcmode="lin" valueType="num">
                                      <p:cBhvr>
                                        <p:cTn id="51" dur="500" fill="hold"/>
                                        <p:tgtEl>
                                          <p:spTgt spid="30"/>
                                        </p:tgtEl>
                                        <p:attrNameLst>
                                          <p:attrName>ppt_h</p:attrName>
                                        </p:attrNameLst>
                                      </p:cBhvr>
                                      <p:tavLst>
                                        <p:tav tm="0">
                                          <p:val>
                                            <p:fltVal val="0"/>
                                          </p:val>
                                        </p:tav>
                                        <p:tav tm="100000">
                                          <p:val>
                                            <p:strVal val="#ppt_h"/>
                                          </p:val>
                                        </p:tav>
                                      </p:tavLst>
                                    </p:anim>
                                    <p:animEffect transition="in" filter="fade">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6"/>
          <p:cNvGrpSpPr/>
          <p:nvPr/>
        </p:nvGrpSpPr>
        <p:grpSpPr>
          <a:xfrm>
            <a:off x="5343984" y="2417357"/>
            <a:ext cx="2614124" cy="483288"/>
            <a:chOff x="7125311" y="3386950"/>
            <a:chExt cx="3485499" cy="644384"/>
          </a:xfrm>
        </p:grpSpPr>
        <p:sp>
          <p:nvSpPr>
            <p:cNvPr id="7" name="Shape 533"/>
            <p:cNvSpPr/>
            <p:nvPr/>
          </p:nvSpPr>
          <p:spPr>
            <a:xfrm>
              <a:off x="7465374" y="3386950"/>
              <a:ext cx="3145436" cy="6443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8" name="Shape 534"/>
            <p:cNvSpPr/>
            <p:nvPr/>
          </p:nvSpPr>
          <p:spPr>
            <a:xfrm>
              <a:off x="7125311" y="3386950"/>
              <a:ext cx="345204" cy="6443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9340"/>
                  </a:lnTo>
                  <a:lnTo>
                    <a:pt x="0" y="13486"/>
                  </a:lnTo>
                  <a:lnTo>
                    <a:pt x="21600" y="21600"/>
                  </a:lnTo>
                  <a:cubicBezTo>
                    <a:pt x="21600" y="21600"/>
                    <a:pt x="21600" y="0"/>
                    <a:pt x="2160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9" name="Group 10"/>
          <p:cNvGrpSpPr/>
          <p:nvPr/>
        </p:nvGrpSpPr>
        <p:grpSpPr>
          <a:xfrm>
            <a:off x="1159320" y="2417357"/>
            <a:ext cx="2620452" cy="483288"/>
            <a:chOff x="1545760" y="3386950"/>
            <a:chExt cx="3493936" cy="644384"/>
          </a:xfrm>
        </p:grpSpPr>
        <p:sp>
          <p:nvSpPr>
            <p:cNvPr id="10" name="Shape 536"/>
            <p:cNvSpPr/>
            <p:nvPr/>
          </p:nvSpPr>
          <p:spPr>
            <a:xfrm>
              <a:off x="4694491" y="3386950"/>
              <a:ext cx="345205" cy="644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9340"/>
                  </a:lnTo>
                  <a:lnTo>
                    <a:pt x="21600" y="13486"/>
                  </a:lnTo>
                  <a:lnTo>
                    <a:pt x="0" y="21600"/>
                  </a:lnTo>
                  <a:cubicBezTo>
                    <a:pt x="0" y="21600"/>
                    <a:pt x="0" y="0"/>
                    <a:pt x="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1" name="Shape 537"/>
            <p:cNvSpPr/>
            <p:nvPr/>
          </p:nvSpPr>
          <p:spPr>
            <a:xfrm>
              <a:off x="1545760" y="3386950"/>
              <a:ext cx="3151081" cy="64438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2" name="Group 14"/>
          <p:cNvGrpSpPr/>
          <p:nvPr/>
        </p:nvGrpSpPr>
        <p:grpSpPr>
          <a:xfrm>
            <a:off x="5079491" y="1347614"/>
            <a:ext cx="2880085" cy="645054"/>
            <a:chOff x="6772654" y="2152648"/>
            <a:chExt cx="3840113" cy="860072"/>
          </a:xfrm>
        </p:grpSpPr>
        <p:sp>
          <p:nvSpPr>
            <p:cNvPr id="13" name="Shape 539"/>
            <p:cNvSpPr/>
            <p:nvPr/>
          </p:nvSpPr>
          <p:spPr>
            <a:xfrm>
              <a:off x="7289045" y="2152648"/>
              <a:ext cx="3323722" cy="6443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0" y="21600"/>
                  </a:lnTo>
                  <a:lnTo>
                    <a:pt x="0" y="0"/>
                  </a:lnTo>
                  <a:cubicBezTo>
                    <a:pt x="0" y="0"/>
                    <a:pt x="21600" y="0"/>
                    <a:pt x="2160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4" name="Shape 540"/>
            <p:cNvSpPr/>
            <p:nvPr/>
          </p:nvSpPr>
          <p:spPr>
            <a:xfrm>
              <a:off x="6772654" y="2152648"/>
              <a:ext cx="516147" cy="86007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19997"/>
                  </a:lnTo>
                  <a:lnTo>
                    <a:pt x="2792" y="21600"/>
                  </a:lnTo>
                  <a:lnTo>
                    <a:pt x="21600" y="16183"/>
                  </a:lnTo>
                  <a:cubicBezTo>
                    <a:pt x="21600" y="16183"/>
                    <a:pt x="21600" y="0"/>
                    <a:pt x="2160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5" name="Group 18"/>
          <p:cNvGrpSpPr/>
          <p:nvPr/>
        </p:nvGrpSpPr>
        <p:grpSpPr>
          <a:xfrm>
            <a:off x="1159320" y="1347614"/>
            <a:ext cx="2890361" cy="645054"/>
            <a:chOff x="1545760" y="2152648"/>
            <a:chExt cx="3853814" cy="860072"/>
          </a:xfrm>
        </p:grpSpPr>
        <p:sp>
          <p:nvSpPr>
            <p:cNvPr id="16" name="Shape 542"/>
            <p:cNvSpPr/>
            <p:nvPr/>
          </p:nvSpPr>
          <p:spPr>
            <a:xfrm>
              <a:off x="1545760" y="2152648"/>
              <a:ext cx="3344236" cy="64438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lnTo>
                    <a:pt x="21600" y="0"/>
                  </a:lnTo>
                  <a:cubicBezTo>
                    <a:pt x="21600" y="0"/>
                    <a:pt x="0" y="0"/>
                    <a:pt x="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17" name="Shape 543"/>
            <p:cNvSpPr/>
            <p:nvPr/>
          </p:nvSpPr>
          <p:spPr>
            <a:xfrm>
              <a:off x="4883415" y="2152648"/>
              <a:ext cx="516159" cy="86007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19997"/>
                  </a:lnTo>
                  <a:lnTo>
                    <a:pt x="18808" y="21600"/>
                  </a:lnTo>
                  <a:lnTo>
                    <a:pt x="0" y="16183"/>
                  </a:lnTo>
                  <a:cubicBezTo>
                    <a:pt x="0" y="16183"/>
                    <a:pt x="0" y="0"/>
                    <a:pt x="0" y="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18" name="Group 21"/>
          <p:cNvGrpSpPr/>
          <p:nvPr/>
        </p:nvGrpSpPr>
        <p:grpSpPr>
          <a:xfrm>
            <a:off x="5070045" y="3367676"/>
            <a:ext cx="2902381" cy="645054"/>
            <a:chOff x="6760059" y="4457519"/>
            <a:chExt cx="3869841" cy="860072"/>
          </a:xfrm>
        </p:grpSpPr>
        <p:sp>
          <p:nvSpPr>
            <p:cNvPr id="19" name="Shape 545"/>
            <p:cNvSpPr/>
            <p:nvPr/>
          </p:nvSpPr>
          <p:spPr>
            <a:xfrm>
              <a:off x="7276450" y="4671632"/>
              <a:ext cx="3353450" cy="64437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21600"/>
                  </a:lnTo>
                  <a:cubicBezTo>
                    <a:pt x="0" y="21600"/>
                    <a:pt x="21600" y="21600"/>
                    <a:pt x="21600" y="2160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0" name="Shape 546"/>
            <p:cNvSpPr/>
            <p:nvPr/>
          </p:nvSpPr>
          <p:spPr>
            <a:xfrm>
              <a:off x="6760059" y="4457519"/>
              <a:ext cx="516158" cy="86007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1603"/>
                  </a:lnTo>
                  <a:lnTo>
                    <a:pt x="2791" y="0"/>
                  </a:lnTo>
                  <a:lnTo>
                    <a:pt x="21600" y="5417"/>
                  </a:lnTo>
                  <a:cubicBezTo>
                    <a:pt x="21600" y="5417"/>
                    <a:pt x="21600" y="21600"/>
                    <a:pt x="21600" y="2160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grpSp>
        <p:nvGrpSpPr>
          <p:cNvPr id="21" name="Group 24"/>
          <p:cNvGrpSpPr/>
          <p:nvPr/>
        </p:nvGrpSpPr>
        <p:grpSpPr>
          <a:xfrm>
            <a:off x="1159320" y="3367676"/>
            <a:ext cx="2890356" cy="645054"/>
            <a:chOff x="1545760" y="4457519"/>
            <a:chExt cx="3853808" cy="860072"/>
          </a:xfrm>
        </p:grpSpPr>
        <p:sp>
          <p:nvSpPr>
            <p:cNvPr id="22" name="Shape 548"/>
            <p:cNvSpPr/>
            <p:nvPr/>
          </p:nvSpPr>
          <p:spPr>
            <a:xfrm>
              <a:off x="1545760" y="4671632"/>
              <a:ext cx="3336278" cy="64437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21600" y="21600"/>
                  </a:lnTo>
                  <a:cubicBezTo>
                    <a:pt x="21600" y="21600"/>
                    <a:pt x="0" y="21600"/>
                    <a:pt x="0" y="2160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3" name="Shape 549"/>
            <p:cNvSpPr/>
            <p:nvPr/>
          </p:nvSpPr>
          <p:spPr>
            <a:xfrm>
              <a:off x="4883415" y="4457519"/>
              <a:ext cx="516153" cy="860072"/>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1603"/>
                  </a:lnTo>
                  <a:lnTo>
                    <a:pt x="18808" y="0"/>
                  </a:lnTo>
                  <a:lnTo>
                    <a:pt x="0" y="5417"/>
                  </a:lnTo>
                  <a:cubicBezTo>
                    <a:pt x="0" y="5417"/>
                    <a:pt x="0" y="21600"/>
                    <a:pt x="0" y="21600"/>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grpSp>
      <p:sp>
        <p:nvSpPr>
          <p:cNvPr id="24" name="Shape 558"/>
          <p:cNvSpPr/>
          <p:nvPr/>
        </p:nvSpPr>
        <p:spPr>
          <a:xfrm>
            <a:off x="1159903" y="1522242"/>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5" name="Shape 562"/>
          <p:cNvSpPr/>
          <p:nvPr/>
        </p:nvSpPr>
        <p:spPr>
          <a:xfrm>
            <a:off x="1159903" y="2593396"/>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6" name="Shape 566"/>
          <p:cNvSpPr/>
          <p:nvPr/>
        </p:nvSpPr>
        <p:spPr>
          <a:xfrm>
            <a:off x="1159903" y="3713745"/>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7" name="Shape 568"/>
          <p:cNvSpPr/>
          <p:nvPr/>
        </p:nvSpPr>
        <p:spPr>
          <a:xfrm>
            <a:off x="7814476" y="1522242"/>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8" name="Shape 572"/>
          <p:cNvSpPr/>
          <p:nvPr/>
        </p:nvSpPr>
        <p:spPr>
          <a:xfrm>
            <a:off x="7814476" y="2593396"/>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29" name="Shape 576"/>
          <p:cNvSpPr/>
          <p:nvPr/>
        </p:nvSpPr>
        <p:spPr>
          <a:xfrm>
            <a:off x="7814476" y="3713745"/>
            <a:ext cx="147920" cy="140162"/>
          </a:xfrm>
          <a:prstGeom prst="rect">
            <a:avLst/>
          </a:prstGeom>
          <a:solidFill>
            <a:schemeClr val="accent1"/>
          </a:solidFill>
          <a:ln w="12700" cap="flat">
            <a:noFill/>
            <a:miter lim="400000"/>
          </a:ln>
          <a:effectLst/>
        </p:spPr>
        <p:txBody>
          <a:bodyPr wrap="square" lIns="38100" tIns="38100" rIns="38100" bIns="38100" numCol="1" anchor="ctr">
            <a:noAutofit/>
          </a:bodyP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31"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Text Placeholder 12"/>
          <p:cNvSpPr txBox="1"/>
          <p:nvPr/>
        </p:nvSpPr>
        <p:spPr>
          <a:xfrm>
            <a:off x="1500188" y="1483769"/>
            <a:ext cx="1959184" cy="287177"/>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Text Placeholder 12"/>
          <p:cNvSpPr txBox="1"/>
          <p:nvPr/>
        </p:nvSpPr>
        <p:spPr>
          <a:xfrm>
            <a:off x="1500188" y="2551180"/>
            <a:ext cx="1959184" cy="287177"/>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Text Placeholder 12"/>
          <p:cNvSpPr txBox="1"/>
          <p:nvPr/>
        </p:nvSpPr>
        <p:spPr>
          <a:xfrm>
            <a:off x="1500187" y="3661661"/>
            <a:ext cx="1959184" cy="287177"/>
          </a:xfrm>
          <a:prstGeom prst="rect">
            <a:avLst/>
          </a:prstGeom>
        </p:spPr>
        <p:txBody>
          <a:bodyPr lIns="0" rIns="0">
            <a:normAutofit/>
          </a:bodyPr>
          <a:lstStyle>
            <a:lvl1pPr marL="0" indent="0" algn="l"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6" name="Text Placeholder 12"/>
          <p:cNvSpPr txBox="1"/>
          <p:nvPr/>
        </p:nvSpPr>
        <p:spPr>
          <a:xfrm>
            <a:off x="5660202" y="1483769"/>
            <a:ext cx="1959184" cy="287177"/>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7" name="Text Placeholder 12"/>
          <p:cNvSpPr txBox="1"/>
          <p:nvPr/>
        </p:nvSpPr>
        <p:spPr>
          <a:xfrm>
            <a:off x="5660202" y="2551180"/>
            <a:ext cx="1959184" cy="287177"/>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Text Placeholder 12"/>
          <p:cNvSpPr txBox="1"/>
          <p:nvPr/>
        </p:nvSpPr>
        <p:spPr>
          <a:xfrm>
            <a:off x="5660201" y="3661661"/>
            <a:ext cx="1959184" cy="287177"/>
          </a:xfrm>
          <a:prstGeom prst="rect">
            <a:avLst/>
          </a:prstGeom>
        </p:spPr>
        <p:txBody>
          <a:bodyPr lIns="0" rIns="0">
            <a:normAutofit/>
          </a:bodyPr>
          <a:lstStyle>
            <a:lvl1pPr marL="0" indent="0" algn="r" defTabSz="914400" rtl="0" eaLnBrk="1" latinLnBrk="0" hangingPunct="1">
              <a:spcBef>
                <a:spcPct val="20000"/>
              </a:spcBef>
              <a:buFont typeface="Arial" panose="020B0604020202020204" pitchFamily="34" charset="0"/>
              <a:buNone/>
              <a:defRPr sz="1400" b="0" kern="1200" baseline="0">
                <a:solidFill>
                  <a:schemeClr val="accent1"/>
                </a:solidFill>
                <a:latin typeface="U.S. 101"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2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Text Placeholder 12"/>
          <p:cNvSpPr txBox="1"/>
          <p:nvPr/>
        </p:nvSpPr>
        <p:spPr>
          <a:xfrm>
            <a:off x="1500186" y="1965676"/>
            <a:ext cx="1775671" cy="123939"/>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Text Placeholder 12"/>
          <p:cNvSpPr txBox="1"/>
          <p:nvPr/>
        </p:nvSpPr>
        <p:spPr>
          <a:xfrm>
            <a:off x="1500185" y="3038446"/>
            <a:ext cx="1775671" cy="123939"/>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1" name="Text Placeholder 12"/>
          <p:cNvSpPr txBox="1"/>
          <p:nvPr/>
        </p:nvSpPr>
        <p:spPr>
          <a:xfrm>
            <a:off x="1500185" y="4176003"/>
            <a:ext cx="1775671" cy="123939"/>
          </a:xfrm>
          <a:prstGeom prst="rect">
            <a:avLst/>
          </a:prstGeom>
        </p:spPr>
        <p:txBody>
          <a:bodyPr lIns="0" rIns="0" anchor="ctr">
            <a:noAutofit/>
          </a:bodyPr>
          <a:lstStyle>
            <a:lvl1pPr marL="0" indent="0" algn="l"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2" name="Text Placeholder 12"/>
          <p:cNvSpPr txBox="1"/>
          <p:nvPr/>
        </p:nvSpPr>
        <p:spPr>
          <a:xfrm>
            <a:off x="5940153" y="1968806"/>
            <a:ext cx="1682418" cy="120809"/>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3" name="Text Placeholder 12"/>
          <p:cNvSpPr txBox="1"/>
          <p:nvPr/>
        </p:nvSpPr>
        <p:spPr>
          <a:xfrm>
            <a:off x="5940152" y="3041576"/>
            <a:ext cx="1682418" cy="120809"/>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Text Placeholder 12"/>
          <p:cNvSpPr txBox="1"/>
          <p:nvPr/>
        </p:nvSpPr>
        <p:spPr>
          <a:xfrm>
            <a:off x="5940152" y="4179133"/>
            <a:ext cx="1682418" cy="120809"/>
          </a:xfrm>
          <a:prstGeom prst="rect">
            <a:avLst/>
          </a:prstGeom>
        </p:spPr>
        <p:txBody>
          <a:bodyPr lIns="0" rIns="0" anchor="ctr">
            <a:noAutofit/>
          </a:bodyPr>
          <a:lstStyle>
            <a:lvl1pPr marL="0" indent="0" algn="r" defTabSz="914400" rtl="0" eaLnBrk="1" latinLnBrk="0" hangingPunct="1">
              <a:spcBef>
                <a:spcPct val="20000"/>
              </a:spcBef>
              <a:buFont typeface="Arial" panose="020B0604020202020204" pitchFamily="34" charset="0"/>
              <a:buNone/>
              <a:defRPr sz="800" b="0" kern="1200" baseline="0">
                <a:solidFill>
                  <a:sysClr val="windowText" lastClr="000000"/>
                </a:solidFill>
                <a:latin typeface="Aller Light" panose="02000503000000020004" pitchFamily="2" charset="0"/>
                <a:ea typeface="Roboto" pitchFamily="2" charset="0"/>
                <a:cs typeface="+mn-cs"/>
              </a:defRPr>
            </a:lvl1pPr>
            <a:lvl2pPr marL="3429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685800" indent="0" algn="l"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0287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371600" indent="0" algn="l"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2" name="组合 51"/>
          <p:cNvGrpSpPr/>
          <p:nvPr/>
        </p:nvGrpSpPr>
        <p:grpSpPr>
          <a:xfrm>
            <a:off x="3566899" y="1677917"/>
            <a:ext cx="1997947" cy="1997946"/>
            <a:chOff x="3566899" y="1605909"/>
            <a:chExt cx="1997947" cy="1997946"/>
          </a:xfrm>
        </p:grpSpPr>
        <p:sp>
          <p:nvSpPr>
            <p:cNvPr id="30" name="Shape 551"/>
            <p:cNvSpPr/>
            <p:nvPr/>
          </p:nvSpPr>
          <p:spPr>
            <a:xfrm>
              <a:off x="3566899" y="1605909"/>
              <a:ext cx="1997947" cy="199794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a:miter lim="400000"/>
            </a:ln>
          </p:spPr>
          <p:txBody>
            <a:bodyPr lIns="38100" tIns="38100" rIns="38100" bIns="38100" anchor="ctr"/>
            <a:lstStyle/>
            <a:p>
              <a:pPr lvl="0" algn="l">
                <a:spcBef>
                  <a:spcPts val="3375"/>
                </a:spcBef>
                <a:defRPr sz="2500">
                  <a:latin typeface="Aller Light"/>
                  <a:ea typeface="Aller Light"/>
                  <a:cs typeface="Aller Light"/>
                  <a:sym typeface="Aller Light"/>
                </a:defRPr>
              </a:pPr>
              <a:endParaRPr>
                <a:latin typeface="微软雅黑" panose="020B0503020204020204" pitchFamily="34" charset="-122"/>
                <a:ea typeface="微软雅黑" panose="020B0503020204020204" pitchFamily="34" charset="-122"/>
              </a:endParaRPr>
            </a:p>
          </p:txBody>
        </p:sp>
        <p:sp>
          <p:nvSpPr>
            <p:cNvPr id="45" name="椭圆 44"/>
            <p:cNvSpPr/>
            <p:nvPr/>
          </p:nvSpPr>
          <p:spPr>
            <a:xfrm>
              <a:off x="3699991" y="1747171"/>
              <a:ext cx="1728790" cy="172879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accent1"/>
                  </a:solidFill>
                  <a:latin typeface="微软雅黑" panose="020B0503020204020204" pitchFamily="34" charset="-122"/>
                  <a:ea typeface="微软雅黑" panose="020B0503020204020204" pitchFamily="34" charset="-122"/>
                </a:rPr>
                <a:t>年度工作</a:t>
              </a:r>
              <a:endParaRPr lang="en-US" altLang="zh-CN" sz="2000" b="1" dirty="0">
                <a:solidFill>
                  <a:schemeClr val="accent1"/>
                </a:solidFill>
                <a:latin typeface="微软雅黑" panose="020B0503020204020204" pitchFamily="34" charset="-122"/>
                <a:ea typeface="微软雅黑" panose="020B0503020204020204" pitchFamily="34" charset="-122"/>
              </a:endParaRPr>
            </a:p>
            <a:p>
              <a:pPr algn="ctr"/>
              <a:r>
                <a:rPr lang="zh-CN" altLang="en-US" sz="2000" b="1" dirty="0">
                  <a:solidFill>
                    <a:schemeClr val="accent1"/>
                  </a:solidFill>
                  <a:latin typeface="微软雅黑" panose="020B0503020204020204" pitchFamily="34" charset="-122"/>
                  <a:ea typeface="微软雅黑" panose="020B0503020204020204" pitchFamily="34" charset="-122"/>
                </a:rPr>
                <a:t>内容概述</a:t>
              </a:r>
            </a:p>
          </p:txBody>
        </p:sp>
      </p:gr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1" nodeType="after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
                                        </p:tgtEl>
                                        <p:attrNameLst>
                                          <p:attrName>ppt_y</p:attrName>
                                        </p:attrNameLst>
                                      </p:cBhvr>
                                      <p:tavLst>
                                        <p:tav tm="0">
                                          <p:val>
                                            <p:strVal val="#ppt_y"/>
                                          </p:val>
                                        </p:tav>
                                        <p:tav tm="100000">
                                          <p:val>
                                            <p:strVal val="#ppt_y"/>
                                          </p:val>
                                        </p:tav>
                                      </p:tavLst>
                                    </p:anim>
                                    <p:anim calcmode="lin" valueType="num">
                                      <p:cBhvr>
                                        <p:cTn id="9" dur="500" fill="hold"/>
                                        <p:tgtEl>
                                          <p:spTgt spid="3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
                                        </p:tgtEl>
                                      </p:cBhvr>
                                    </p:animEffect>
                                  </p:childTnLst>
                                </p:cTn>
                              </p:par>
                            </p:childTnLst>
                          </p:cTn>
                        </p:par>
                        <p:par>
                          <p:cTn id="12" fill="hold">
                            <p:stCondLst>
                              <p:cond delay="850"/>
                            </p:stCondLst>
                            <p:childTnLst>
                              <p:par>
                                <p:cTn id="13" presetID="53" presetClass="entr" presetSubtype="16" fill="hold" nodeType="afterEffect">
                                  <p:stCondLst>
                                    <p:cond delay="0"/>
                                  </p:stCondLst>
                                  <p:childTnLst>
                                    <p:set>
                                      <p:cBhvr>
                                        <p:cTn id="14" dur="1" fill="hold">
                                          <p:stCondLst>
                                            <p:cond delay="0"/>
                                          </p:stCondLst>
                                        </p:cTn>
                                        <p:tgtEl>
                                          <p:spTgt spid="52"/>
                                        </p:tgtEl>
                                        <p:attrNameLst>
                                          <p:attrName>style.visibility</p:attrName>
                                        </p:attrNameLst>
                                      </p:cBhvr>
                                      <p:to>
                                        <p:strVal val="visible"/>
                                      </p:to>
                                    </p:set>
                                    <p:anim calcmode="lin" valueType="num">
                                      <p:cBhvr>
                                        <p:cTn id="15" dur="500" fill="hold"/>
                                        <p:tgtEl>
                                          <p:spTgt spid="52"/>
                                        </p:tgtEl>
                                        <p:attrNameLst>
                                          <p:attrName>ppt_w</p:attrName>
                                        </p:attrNameLst>
                                      </p:cBhvr>
                                      <p:tavLst>
                                        <p:tav tm="0">
                                          <p:val>
                                            <p:fltVal val="0"/>
                                          </p:val>
                                        </p:tav>
                                        <p:tav tm="100000">
                                          <p:val>
                                            <p:strVal val="#ppt_w"/>
                                          </p:val>
                                        </p:tav>
                                      </p:tavLst>
                                    </p:anim>
                                    <p:anim calcmode="lin" valueType="num">
                                      <p:cBhvr>
                                        <p:cTn id="16" dur="500" fill="hold"/>
                                        <p:tgtEl>
                                          <p:spTgt spid="52"/>
                                        </p:tgtEl>
                                        <p:attrNameLst>
                                          <p:attrName>ppt_h</p:attrName>
                                        </p:attrNameLst>
                                      </p:cBhvr>
                                      <p:tavLst>
                                        <p:tav tm="0">
                                          <p:val>
                                            <p:fltVal val="0"/>
                                          </p:val>
                                        </p:tav>
                                        <p:tav tm="100000">
                                          <p:val>
                                            <p:strVal val="#ppt_h"/>
                                          </p:val>
                                        </p:tav>
                                      </p:tavLst>
                                    </p:anim>
                                    <p:animEffect transition="in" filter="fade">
                                      <p:cBhvr>
                                        <p:cTn id="17" dur="500"/>
                                        <p:tgtEl>
                                          <p:spTgt spid="52"/>
                                        </p:tgtEl>
                                      </p:cBhvr>
                                    </p:animEffect>
                                  </p:childTnLst>
                                </p:cTn>
                              </p:par>
                            </p:childTnLst>
                          </p:cTn>
                        </p:par>
                        <p:par>
                          <p:cTn id="18" fill="hold">
                            <p:stCondLst>
                              <p:cond delay="1350"/>
                            </p:stCondLst>
                            <p:childTnLst>
                              <p:par>
                                <p:cTn id="19" presetID="22" presetClass="entr" presetSubtype="2" fill="hold"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right)">
                                      <p:cBhvr>
                                        <p:cTn id="21" dur="500"/>
                                        <p:tgtEl>
                                          <p:spTgt spid="15"/>
                                        </p:tgtEl>
                                      </p:cBhvr>
                                    </p:animEffect>
                                  </p:childTnLst>
                                </p:cTn>
                              </p:par>
                            </p:childTnLst>
                          </p:cTn>
                        </p:par>
                        <p:par>
                          <p:cTn id="22" fill="hold">
                            <p:stCondLst>
                              <p:cond delay="1850"/>
                            </p:stCondLst>
                            <p:childTnLst>
                              <p:par>
                                <p:cTn id="23" presetID="10" presetClass="entr" presetSubtype="0" fill="hold" grpId="0" nodeType="afterEffect">
                                  <p:stCondLst>
                                    <p:cond delay="0"/>
                                  </p:stCondLst>
                                  <p:childTnLst>
                                    <p:set>
                                      <p:cBhvr>
                                        <p:cTn id="24" dur="1" fill="hold">
                                          <p:stCondLst>
                                            <p:cond delay="0"/>
                                          </p:stCondLst>
                                        </p:cTn>
                                        <p:tgtEl>
                                          <p:spTgt spid="32">
                                            <p:txEl>
                                              <p:pRg st="0" end="0"/>
                                            </p:txEl>
                                          </p:spTgt>
                                        </p:tgtEl>
                                        <p:attrNameLst>
                                          <p:attrName>style.visibility</p:attrName>
                                        </p:attrNameLst>
                                      </p:cBhvr>
                                      <p:to>
                                        <p:strVal val="visible"/>
                                      </p:to>
                                    </p:set>
                                    <p:animEffect transition="in" filter="fade">
                                      <p:cBhvr>
                                        <p:cTn id="25" dur="500"/>
                                        <p:tgtEl>
                                          <p:spTgt spid="32">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par>
                          <p:cTn id="29" fill="hold">
                            <p:stCondLst>
                              <p:cond delay="2350"/>
                            </p:stCondLst>
                            <p:childTnLst>
                              <p:par>
                                <p:cTn id="30" presetID="10" presetClass="entr" presetSubtype="0" fill="hold" grpId="0" nodeType="afterEffect">
                                  <p:stCondLst>
                                    <p:cond delay="0"/>
                                  </p:stCondLst>
                                  <p:childTnLst>
                                    <p:set>
                                      <p:cBhvr>
                                        <p:cTn id="31" dur="1" fill="hold">
                                          <p:stCondLst>
                                            <p:cond delay="0"/>
                                          </p:stCondLst>
                                        </p:cTn>
                                        <p:tgtEl>
                                          <p:spTgt spid="39">
                                            <p:txEl>
                                              <p:pRg st="0" end="0"/>
                                            </p:txEl>
                                          </p:spTgt>
                                        </p:tgtEl>
                                        <p:attrNameLst>
                                          <p:attrName>style.visibility</p:attrName>
                                        </p:attrNameLst>
                                      </p:cBhvr>
                                      <p:to>
                                        <p:strVal val="visible"/>
                                      </p:to>
                                    </p:set>
                                    <p:animEffect transition="in" filter="fade">
                                      <p:cBhvr>
                                        <p:cTn id="32" dur="500"/>
                                        <p:tgtEl>
                                          <p:spTgt spid="39">
                                            <p:txEl>
                                              <p:pRg st="0" end="0"/>
                                            </p:txEl>
                                          </p:spTgt>
                                        </p:tgtEl>
                                      </p:cBhvr>
                                    </p:animEffect>
                                  </p:childTnLst>
                                </p:cTn>
                              </p:par>
                            </p:childTnLst>
                          </p:cTn>
                        </p:par>
                        <p:par>
                          <p:cTn id="33" fill="hold">
                            <p:stCondLst>
                              <p:cond delay="2850"/>
                            </p:stCondLst>
                            <p:childTnLst>
                              <p:par>
                                <p:cTn id="34" presetID="22" presetClass="entr" presetSubtype="2"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right)">
                                      <p:cBhvr>
                                        <p:cTn id="36" dur="500"/>
                                        <p:tgtEl>
                                          <p:spTgt spid="9"/>
                                        </p:tgtEl>
                                      </p:cBhvr>
                                    </p:animEffect>
                                  </p:childTnLst>
                                </p:cTn>
                              </p:par>
                            </p:childTnLst>
                          </p:cTn>
                        </p:par>
                        <p:par>
                          <p:cTn id="37" fill="hold">
                            <p:stCondLst>
                              <p:cond delay="3350"/>
                            </p:stCondLst>
                            <p:childTnLst>
                              <p:par>
                                <p:cTn id="38" presetID="10" presetClass="entr" presetSubtype="0" fill="hold" grpId="0" nodeType="afterEffect">
                                  <p:stCondLst>
                                    <p:cond delay="0"/>
                                  </p:stCondLst>
                                  <p:childTnLst>
                                    <p:set>
                                      <p:cBhvr>
                                        <p:cTn id="39" dur="1" fill="hold">
                                          <p:stCondLst>
                                            <p:cond delay="0"/>
                                          </p:stCondLst>
                                        </p:cTn>
                                        <p:tgtEl>
                                          <p:spTgt spid="34">
                                            <p:txEl>
                                              <p:pRg st="0" end="0"/>
                                            </p:txEl>
                                          </p:spTgt>
                                        </p:tgtEl>
                                        <p:attrNameLst>
                                          <p:attrName>style.visibility</p:attrName>
                                        </p:attrNameLst>
                                      </p:cBhvr>
                                      <p:to>
                                        <p:strVal val="visible"/>
                                      </p:to>
                                    </p:set>
                                    <p:animEffect transition="in" filter="fade">
                                      <p:cBhvr>
                                        <p:cTn id="40" dur="500"/>
                                        <p:tgtEl>
                                          <p:spTgt spid="34">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par>
                          <p:cTn id="44" fill="hold">
                            <p:stCondLst>
                              <p:cond delay="3850"/>
                            </p:stCondLst>
                            <p:childTnLst>
                              <p:par>
                                <p:cTn id="45" presetID="10" presetClass="entr" presetSubtype="0" fill="hold" grpId="0" nodeType="afterEffect">
                                  <p:stCondLst>
                                    <p:cond delay="0"/>
                                  </p:stCondLst>
                                  <p:childTnLst>
                                    <p:set>
                                      <p:cBhvr>
                                        <p:cTn id="46" dur="1" fill="hold">
                                          <p:stCondLst>
                                            <p:cond delay="0"/>
                                          </p:stCondLst>
                                        </p:cTn>
                                        <p:tgtEl>
                                          <p:spTgt spid="40">
                                            <p:txEl>
                                              <p:pRg st="0" end="0"/>
                                            </p:txEl>
                                          </p:spTgt>
                                        </p:tgtEl>
                                        <p:attrNameLst>
                                          <p:attrName>style.visibility</p:attrName>
                                        </p:attrNameLst>
                                      </p:cBhvr>
                                      <p:to>
                                        <p:strVal val="visible"/>
                                      </p:to>
                                    </p:set>
                                    <p:animEffect transition="in" filter="fade">
                                      <p:cBhvr>
                                        <p:cTn id="47" dur="500"/>
                                        <p:tgtEl>
                                          <p:spTgt spid="40">
                                            <p:txEl>
                                              <p:pRg st="0" end="0"/>
                                            </p:txEl>
                                          </p:spTgt>
                                        </p:tgtEl>
                                      </p:cBhvr>
                                    </p:animEffect>
                                  </p:childTnLst>
                                </p:cTn>
                              </p:par>
                            </p:childTnLst>
                          </p:cTn>
                        </p:par>
                        <p:par>
                          <p:cTn id="48" fill="hold">
                            <p:stCondLst>
                              <p:cond delay="4350"/>
                            </p:stCondLst>
                            <p:childTnLst>
                              <p:par>
                                <p:cTn id="49" presetID="22" presetClass="entr" presetSubtype="2" fill="hold"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right)">
                                      <p:cBhvr>
                                        <p:cTn id="51" dur="500"/>
                                        <p:tgtEl>
                                          <p:spTgt spid="21"/>
                                        </p:tgtEl>
                                      </p:cBhvr>
                                    </p:animEffect>
                                  </p:childTnLst>
                                </p:cTn>
                              </p:par>
                            </p:childTnLst>
                          </p:cTn>
                        </p:par>
                        <p:par>
                          <p:cTn id="52" fill="hold">
                            <p:stCondLst>
                              <p:cond delay="4850"/>
                            </p:stCondLst>
                            <p:childTnLst>
                              <p:par>
                                <p:cTn id="53" presetID="10" presetClass="entr" presetSubtype="0" fill="hold" grpId="0" nodeType="afterEffect">
                                  <p:stCondLst>
                                    <p:cond delay="0"/>
                                  </p:stCondLst>
                                  <p:childTnLst>
                                    <p:set>
                                      <p:cBhvr>
                                        <p:cTn id="54" dur="1" fill="hold">
                                          <p:stCondLst>
                                            <p:cond delay="0"/>
                                          </p:stCondLst>
                                        </p:cTn>
                                        <p:tgtEl>
                                          <p:spTgt spid="35">
                                            <p:txEl>
                                              <p:pRg st="0" end="0"/>
                                            </p:txEl>
                                          </p:spTgt>
                                        </p:tgtEl>
                                        <p:attrNameLst>
                                          <p:attrName>style.visibility</p:attrName>
                                        </p:attrNameLst>
                                      </p:cBhvr>
                                      <p:to>
                                        <p:strVal val="visible"/>
                                      </p:to>
                                    </p:set>
                                    <p:animEffect transition="in" filter="fade">
                                      <p:cBhvr>
                                        <p:cTn id="55" dur="500"/>
                                        <p:tgtEl>
                                          <p:spTgt spid="35">
                                            <p:txEl>
                                              <p:pRg st="0" end="0"/>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Effect transition="in" filter="fade">
                                      <p:cBhvr>
                                        <p:cTn id="58" dur="500"/>
                                        <p:tgtEl>
                                          <p:spTgt spid="26"/>
                                        </p:tgtEl>
                                      </p:cBhvr>
                                    </p:animEffect>
                                  </p:childTnLst>
                                </p:cTn>
                              </p:par>
                            </p:childTnLst>
                          </p:cTn>
                        </p:par>
                        <p:par>
                          <p:cTn id="59" fill="hold">
                            <p:stCondLst>
                              <p:cond delay="5350"/>
                            </p:stCondLst>
                            <p:childTnLst>
                              <p:par>
                                <p:cTn id="60" presetID="10" presetClass="entr" presetSubtype="0" fill="hold" grpId="0" nodeType="afterEffect">
                                  <p:stCondLst>
                                    <p:cond delay="0"/>
                                  </p:stCondLst>
                                  <p:childTnLst>
                                    <p:set>
                                      <p:cBhvr>
                                        <p:cTn id="61" dur="1" fill="hold">
                                          <p:stCondLst>
                                            <p:cond delay="0"/>
                                          </p:stCondLst>
                                        </p:cTn>
                                        <p:tgtEl>
                                          <p:spTgt spid="41">
                                            <p:txEl>
                                              <p:pRg st="0" end="0"/>
                                            </p:txEl>
                                          </p:spTgt>
                                        </p:tgtEl>
                                        <p:attrNameLst>
                                          <p:attrName>style.visibility</p:attrName>
                                        </p:attrNameLst>
                                      </p:cBhvr>
                                      <p:to>
                                        <p:strVal val="visible"/>
                                      </p:to>
                                    </p:set>
                                    <p:animEffect transition="in" filter="fade">
                                      <p:cBhvr>
                                        <p:cTn id="62" dur="500"/>
                                        <p:tgtEl>
                                          <p:spTgt spid="41">
                                            <p:txEl>
                                              <p:pRg st="0" end="0"/>
                                            </p:txEl>
                                          </p:spTgt>
                                        </p:tgtEl>
                                      </p:cBhvr>
                                    </p:animEffect>
                                  </p:childTnLst>
                                </p:cTn>
                              </p:par>
                            </p:childTnLst>
                          </p:cTn>
                        </p:par>
                        <p:par>
                          <p:cTn id="63" fill="hold">
                            <p:stCondLst>
                              <p:cond delay="5850"/>
                            </p:stCondLst>
                            <p:childTnLst>
                              <p:par>
                                <p:cTn id="64" presetID="22" presetClass="entr" presetSubtype="8"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left)">
                                      <p:cBhvr>
                                        <p:cTn id="66" dur="500"/>
                                        <p:tgtEl>
                                          <p:spTgt spid="12"/>
                                        </p:tgtEl>
                                      </p:cBhvr>
                                    </p:animEffect>
                                  </p:childTnLst>
                                </p:cTn>
                              </p:par>
                            </p:childTnLst>
                          </p:cTn>
                        </p:par>
                        <p:par>
                          <p:cTn id="67" fill="hold">
                            <p:stCondLst>
                              <p:cond delay="6350"/>
                            </p:stCondLst>
                            <p:childTnLst>
                              <p:par>
                                <p:cTn id="68" presetID="10" presetClass="entr" presetSubtype="0" fill="hold" grpId="0" nodeType="afterEffect">
                                  <p:stCondLst>
                                    <p:cond delay="0"/>
                                  </p:stCondLst>
                                  <p:childTnLst>
                                    <p:set>
                                      <p:cBhvr>
                                        <p:cTn id="69" dur="1" fill="hold">
                                          <p:stCondLst>
                                            <p:cond delay="0"/>
                                          </p:stCondLst>
                                        </p:cTn>
                                        <p:tgtEl>
                                          <p:spTgt spid="36">
                                            <p:txEl>
                                              <p:pRg st="0" end="0"/>
                                            </p:txEl>
                                          </p:spTgt>
                                        </p:tgtEl>
                                        <p:attrNameLst>
                                          <p:attrName>style.visibility</p:attrName>
                                        </p:attrNameLst>
                                      </p:cBhvr>
                                      <p:to>
                                        <p:strVal val="visible"/>
                                      </p:to>
                                    </p:set>
                                    <p:animEffect transition="in" filter="fade">
                                      <p:cBhvr>
                                        <p:cTn id="70" dur="500"/>
                                        <p:tgtEl>
                                          <p:spTgt spid="36">
                                            <p:txEl>
                                              <p:pRg st="0" end="0"/>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childTnLst>
                          </p:cTn>
                        </p:par>
                        <p:par>
                          <p:cTn id="74" fill="hold">
                            <p:stCondLst>
                              <p:cond delay="6850"/>
                            </p:stCondLst>
                            <p:childTnLst>
                              <p:par>
                                <p:cTn id="75" presetID="10" presetClass="entr" presetSubtype="0" fill="hold" grpId="0" nodeType="afterEffect">
                                  <p:stCondLst>
                                    <p:cond delay="0"/>
                                  </p:stCondLst>
                                  <p:childTnLst>
                                    <p:set>
                                      <p:cBhvr>
                                        <p:cTn id="76" dur="1" fill="hold">
                                          <p:stCondLst>
                                            <p:cond delay="0"/>
                                          </p:stCondLst>
                                        </p:cTn>
                                        <p:tgtEl>
                                          <p:spTgt spid="42">
                                            <p:txEl>
                                              <p:pRg st="0" end="0"/>
                                            </p:txEl>
                                          </p:spTgt>
                                        </p:tgtEl>
                                        <p:attrNameLst>
                                          <p:attrName>style.visibility</p:attrName>
                                        </p:attrNameLst>
                                      </p:cBhvr>
                                      <p:to>
                                        <p:strVal val="visible"/>
                                      </p:to>
                                    </p:set>
                                    <p:animEffect transition="in" filter="fade">
                                      <p:cBhvr>
                                        <p:cTn id="77" dur="500"/>
                                        <p:tgtEl>
                                          <p:spTgt spid="42">
                                            <p:txEl>
                                              <p:pRg st="0" end="0"/>
                                            </p:txEl>
                                          </p:spTgt>
                                        </p:tgtEl>
                                      </p:cBhvr>
                                    </p:animEffect>
                                  </p:childTnLst>
                                </p:cTn>
                              </p:par>
                            </p:childTnLst>
                          </p:cTn>
                        </p:par>
                        <p:par>
                          <p:cTn id="78" fill="hold">
                            <p:stCondLst>
                              <p:cond delay="7350"/>
                            </p:stCondLst>
                            <p:childTnLst>
                              <p:par>
                                <p:cTn id="79" presetID="22" presetClass="entr" presetSubtype="8" fill="hold" nodeType="afterEffect">
                                  <p:stCondLst>
                                    <p:cond delay="0"/>
                                  </p:stCondLst>
                                  <p:childTnLst>
                                    <p:set>
                                      <p:cBhvr>
                                        <p:cTn id="80" dur="1" fill="hold">
                                          <p:stCondLst>
                                            <p:cond delay="0"/>
                                          </p:stCondLst>
                                        </p:cTn>
                                        <p:tgtEl>
                                          <p:spTgt spid="6"/>
                                        </p:tgtEl>
                                        <p:attrNameLst>
                                          <p:attrName>style.visibility</p:attrName>
                                        </p:attrNameLst>
                                      </p:cBhvr>
                                      <p:to>
                                        <p:strVal val="visible"/>
                                      </p:to>
                                    </p:set>
                                    <p:animEffect transition="in" filter="wipe(left)">
                                      <p:cBhvr>
                                        <p:cTn id="81" dur="500"/>
                                        <p:tgtEl>
                                          <p:spTgt spid="6"/>
                                        </p:tgtEl>
                                      </p:cBhvr>
                                    </p:animEffect>
                                  </p:childTnLst>
                                </p:cTn>
                              </p:par>
                            </p:childTnLst>
                          </p:cTn>
                        </p:par>
                        <p:par>
                          <p:cTn id="82" fill="hold">
                            <p:stCondLst>
                              <p:cond delay="7850"/>
                            </p:stCondLst>
                            <p:childTnLst>
                              <p:par>
                                <p:cTn id="83" presetID="10" presetClass="entr" presetSubtype="0" fill="hold" grpId="0" nodeType="afterEffect">
                                  <p:stCondLst>
                                    <p:cond delay="0"/>
                                  </p:stCondLst>
                                  <p:childTnLst>
                                    <p:set>
                                      <p:cBhvr>
                                        <p:cTn id="84" dur="1" fill="hold">
                                          <p:stCondLst>
                                            <p:cond delay="0"/>
                                          </p:stCondLst>
                                        </p:cTn>
                                        <p:tgtEl>
                                          <p:spTgt spid="37">
                                            <p:txEl>
                                              <p:pRg st="0" end="0"/>
                                            </p:txEl>
                                          </p:spTgt>
                                        </p:tgtEl>
                                        <p:attrNameLst>
                                          <p:attrName>style.visibility</p:attrName>
                                        </p:attrNameLst>
                                      </p:cBhvr>
                                      <p:to>
                                        <p:strVal val="visible"/>
                                      </p:to>
                                    </p:set>
                                    <p:animEffect transition="in" filter="fade">
                                      <p:cBhvr>
                                        <p:cTn id="85" dur="500"/>
                                        <p:tgtEl>
                                          <p:spTgt spid="37">
                                            <p:txEl>
                                              <p:pRg st="0" end="0"/>
                                            </p:txEl>
                                          </p:spTgt>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fade">
                                      <p:cBhvr>
                                        <p:cTn id="88" dur="500"/>
                                        <p:tgtEl>
                                          <p:spTgt spid="28"/>
                                        </p:tgtEl>
                                      </p:cBhvr>
                                    </p:animEffect>
                                  </p:childTnLst>
                                </p:cTn>
                              </p:par>
                            </p:childTnLst>
                          </p:cTn>
                        </p:par>
                        <p:par>
                          <p:cTn id="89" fill="hold">
                            <p:stCondLst>
                              <p:cond delay="8350"/>
                            </p:stCondLst>
                            <p:childTnLst>
                              <p:par>
                                <p:cTn id="90" presetID="10" presetClass="entr" presetSubtype="0" fill="hold" grpId="0" nodeType="afterEffect">
                                  <p:stCondLst>
                                    <p:cond delay="0"/>
                                  </p:stCondLst>
                                  <p:childTnLst>
                                    <p:set>
                                      <p:cBhvr>
                                        <p:cTn id="91" dur="1" fill="hold">
                                          <p:stCondLst>
                                            <p:cond delay="0"/>
                                          </p:stCondLst>
                                        </p:cTn>
                                        <p:tgtEl>
                                          <p:spTgt spid="43">
                                            <p:txEl>
                                              <p:pRg st="0" end="0"/>
                                            </p:txEl>
                                          </p:spTgt>
                                        </p:tgtEl>
                                        <p:attrNameLst>
                                          <p:attrName>style.visibility</p:attrName>
                                        </p:attrNameLst>
                                      </p:cBhvr>
                                      <p:to>
                                        <p:strVal val="visible"/>
                                      </p:to>
                                    </p:set>
                                    <p:animEffect transition="in" filter="fade">
                                      <p:cBhvr>
                                        <p:cTn id="92" dur="500"/>
                                        <p:tgtEl>
                                          <p:spTgt spid="43">
                                            <p:txEl>
                                              <p:pRg st="0" end="0"/>
                                            </p:txEl>
                                          </p:spTgt>
                                        </p:tgtEl>
                                      </p:cBhvr>
                                    </p:animEffect>
                                  </p:childTnLst>
                                </p:cTn>
                              </p:par>
                            </p:childTnLst>
                          </p:cTn>
                        </p:par>
                        <p:par>
                          <p:cTn id="93" fill="hold">
                            <p:stCondLst>
                              <p:cond delay="8850"/>
                            </p:stCondLst>
                            <p:childTnLst>
                              <p:par>
                                <p:cTn id="94" presetID="22" presetClass="entr" presetSubtype="8" fill="hold" nodeType="after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wipe(left)">
                                      <p:cBhvr>
                                        <p:cTn id="96" dur="500"/>
                                        <p:tgtEl>
                                          <p:spTgt spid="18"/>
                                        </p:tgtEl>
                                      </p:cBhvr>
                                    </p:animEffect>
                                  </p:childTnLst>
                                </p:cTn>
                              </p:par>
                            </p:childTnLst>
                          </p:cTn>
                        </p:par>
                        <p:par>
                          <p:cTn id="97" fill="hold">
                            <p:stCondLst>
                              <p:cond delay="9350"/>
                            </p:stCondLst>
                            <p:childTnLst>
                              <p:par>
                                <p:cTn id="98" presetID="10" presetClass="entr" presetSubtype="0" fill="hold" grpId="0" nodeType="afterEffect">
                                  <p:stCondLst>
                                    <p:cond delay="0"/>
                                  </p:stCondLst>
                                  <p:childTnLst>
                                    <p:set>
                                      <p:cBhvr>
                                        <p:cTn id="99" dur="1" fill="hold">
                                          <p:stCondLst>
                                            <p:cond delay="0"/>
                                          </p:stCondLst>
                                        </p:cTn>
                                        <p:tgtEl>
                                          <p:spTgt spid="38">
                                            <p:txEl>
                                              <p:pRg st="0" end="0"/>
                                            </p:txEl>
                                          </p:spTgt>
                                        </p:tgtEl>
                                        <p:attrNameLst>
                                          <p:attrName>style.visibility</p:attrName>
                                        </p:attrNameLst>
                                      </p:cBhvr>
                                      <p:to>
                                        <p:strVal val="visible"/>
                                      </p:to>
                                    </p:set>
                                    <p:animEffect transition="in" filter="fade">
                                      <p:cBhvr>
                                        <p:cTn id="100" dur="500"/>
                                        <p:tgtEl>
                                          <p:spTgt spid="38">
                                            <p:txEl>
                                              <p:pRg st="0" end="0"/>
                                            </p:txEl>
                                          </p:spTgt>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9"/>
                                        </p:tgtEl>
                                        <p:attrNameLst>
                                          <p:attrName>style.visibility</p:attrName>
                                        </p:attrNameLst>
                                      </p:cBhvr>
                                      <p:to>
                                        <p:strVal val="visible"/>
                                      </p:to>
                                    </p:set>
                                    <p:animEffect transition="in" filter="fade">
                                      <p:cBhvr>
                                        <p:cTn id="103" dur="500"/>
                                        <p:tgtEl>
                                          <p:spTgt spid="29"/>
                                        </p:tgtEl>
                                      </p:cBhvr>
                                    </p:animEffect>
                                  </p:childTnLst>
                                </p:cTn>
                              </p:par>
                            </p:childTnLst>
                          </p:cTn>
                        </p:par>
                        <p:par>
                          <p:cTn id="104" fill="hold">
                            <p:stCondLst>
                              <p:cond delay="9850"/>
                            </p:stCondLst>
                            <p:childTnLst>
                              <p:par>
                                <p:cTn id="105" presetID="10" presetClass="entr" presetSubtype="0" fill="hold" grpId="0" nodeType="afterEffect">
                                  <p:stCondLst>
                                    <p:cond delay="0"/>
                                  </p:stCondLst>
                                  <p:childTnLst>
                                    <p:set>
                                      <p:cBhvr>
                                        <p:cTn id="106" dur="1" fill="hold">
                                          <p:stCondLst>
                                            <p:cond delay="0"/>
                                          </p:stCondLst>
                                        </p:cTn>
                                        <p:tgtEl>
                                          <p:spTgt spid="44">
                                            <p:txEl>
                                              <p:pRg st="0" end="0"/>
                                            </p:txEl>
                                          </p:spTgt>
                                        </p:tgtEl>
                                        <p:attrNameLst>
                                          <p:attrName>style.visibility</p:attrName>
                                        </p:attrNameLst>
                                      </p:cBhvr>
                                      <p:to>
                                        <p:strVal val="visible"/>
                                      </p:to>
                                    </p:set>
                                    <p:animEffect transition="in" filter="fade">
                                      <p:cBhvr>
                                        <p:cTn id="107" dur="500"/>
                                        <p:tgtEl>
                                          <p:spTgt spid="4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1" grpId="1"/>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p:stCondLst>
                    <p:cond delay="0"/>
                  </p:st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3" grpId="0" build="p">
        <p:tmplLst>
          <p:tmpl lvl="1">
            <p:tnLst>
              <p:par>
                <p:cTn presetID="10" presetClass="entr" presetSubtype="0"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10" presetClass="entr" presetSubtype="0"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fade">
                      <p:cBhvr>
                        <p:cTn dur="500"/>
                        <p:tgtEl>
                          <p:spTgt spid="44"/>
                        </p:tgtEl>
                      </p:cBhvr>
                    </p:animEffect>
                  </p:childTnLst>
                </p:cTn>
              </p:par>
            </p:tnLst>
          </p:tmpl>
        </p:tmplLst>
      </p:b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p:cNvSpPr/>
          <p:nvPr userDrawn="1"/>
        </p:nvSpPr>
        <p:spPr bwMode="auto">
          <a:xfrm>
            <a:off x="7276948" y="2441024"/>
            <a:ext cx="374764" cy="779979"/>
          </a:xfrm>
          <a:custGeom>
            <a:avLst/>
            <a:gdLst>
              <a:gd name="T0" fmla="*/ 280 w 280"/>
              <a:gd name="T1" fmla="*/ 278 h 862"/>
              <a:gd name="T2" fmla="*/ 280 w 280"/>
              <a:gd name="T3" fmla="*/ 862 h 862"/>
              <a:gd name="T4" fmla="*/ 0 w 280"/>
              <a:gd name="T5" fmla="*/ 582 h 862"/>
              <a:gd name="T6" fmla="*/ 0 w 280"/>
              <a:gd name="T7" fmla="*/ 0 h 862"/>
              <a:gd name="T8" fmla="*/ 3 w 280"/>
              <a:gd name="T9" fmla="*/ 0 h 862"/>
              <a:gd name="T10" fmla="*/ 280 w 280"/>
              <a:gd name="T11" fmla="*/ 278 h 862"/>
            </a:gdLst>
            <a:ahLst/>
            <a:cxnLst>
              <a:cxn ang="0">
                <a:pos x="T0" y="T1"/>
              </a:cxn>
              <a:cxn ang="0">
                <a:pos x="T2" y="T3"/>
              </a:cxn>
              <a:cxn ang="0">
                <a:pos x="T4" y="T5"/>
              </a:cxn>
              <a:cxn ang="0">
                <a:pos x="T6" y="T7"/>
              </a:cxn>
              <a:cxn ang="0">
                <a:pos x="T8" y="T9"/>
              </a:cxn>
              <a:cxn ang="0">
                <a:pos x="T10" y="T11"/>
              </a:cxn>
            </a:cxnLst>
            <a:rect l="0" t="0" r="r" b="b"/>
            <a:pathLst>
              <a:path w="280" h="862">
                <a:moveTo>
                  <a:pt x="280" y="278"/>
                </a:moveTo>
                <a:lnTo>
                  <a:pt x="280" y="862"/>
                </a:lnTo>
                <a:lnTo>
                  <a:pt x="0" y="582"/>
                </a:lnTo>
                <a:lnTo>
                  <a:pt x="0" y="0"/>
                </a:lnTo>
                <a:lnTo>
                  <a:pt x="3" y="0"/>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6" name="Freeform 8"/>
          <p:cNvSpPr/>
          <p:nvPr userDrawn="1"/>
        </p:nvSpPr>
        <p:spPr bwMode="auto">
          <a:xfrm>
            <a:off x="6128563" y="2441024"/>
            <a:ext cx="376103" cy="1016144"/>
          </a:xfrm>
          <a:custGeom>
            <a:avLst/>
            <a:gdLst>
              <a:gd name="T0" fmla="*/ 281 w 281"/>
              <a:gd name="T1" fmla="*/ 278 h 1123"/>
              <a:gd name="T2" fmla="*/ 281 w 281"/>
              <a:gd name="T3" fmla="*/ 1123 h 1123"/>
              <a:gd name="T4" fmla="*/ 0 w 281"/>
              <a:gd name="T5" fmla="*/ 842 h 1123"/>
              <a:gd name="T6" fmla="*/ 0 w 281"/>
              <a:gd name="T7" fmla="*/ 0 h 1123"/>
              <a:gd name="T8" fmla="*/ 279 w 281"/>
              <a:gd name="T9" fmla="*/ 278 h 1123"/>
              <a:gd name="T10" fmla="*/ 281 w 281"/>
              <a:gd name="T11" fmla="*/ 278 h 1123"/>
            </a:gdLst>
            <a:ahLst/>
            <a:cxnLst>
              <a:cxn ang="0">
                <a:pos x="T0" y="T1"/>
              </a:cxn>
              <a:cxn ang="0">
                <a:pos x="T2" y="T3"/>
              </a:cxn>
              <a:cxn ang="0">
                <a:pos x="T4" y="T5"/>
              </a:cxn>
              <a:cxn ang="0">
                <a:pos x="T6" y="T7"/>
              </a:cxn>
              <a:cxn ang="0">
                <a:pos x="T8" y="T9"/>
              </a:cxn>
              <a:cxn ang="0">
                <a:pos x="T10" y="T11"/>
              </a:cxn>
            </a:cxnLst>
            <a:rect l="0" t="0" r="r" b="b"/>
            <a:pathLst>
              <a:path w="281" h="1123">
                <a:moveTo>
                  <a:pt x="281" y="278"/>
                </a:moveTo>
                <a:lnTo>
                  <a:pt x="281" y="1123"/>
                </a:lnTo>
                <a:lnTo>
                  <a:pt x="0" y="842"/>
                </a:lnTo>
                <a:lnTo>
                  <a:pt x="0" y="0"/>
                </a:lnTo>
                <a:lnTo>
                  <a:pt x="279" y="278"/>
                </a:lnTo>
                <a:lnTo>
                  <a:pt x="281"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8" name="Freeform 10"/>
          <p:cNvSpPr/>
          <p:nvPr userDrawn="1"/>
        </p:nvSpPr>
        <p:spPr bwMode="auto">
          <a:xfrm>
            <a:off x="4981516" y="2441024"/>
            <a:ext cx="376103" cy="1016144"/>
          </a:xfrm>
          <a:custGeom>
            <a:avLst/>
            <a:gdLst>
              <a:gd name="T0" fmla="*/ 281 w 281"/>
              <a:gd name="T1" fmla="*/ 278 h 1123"/>
              <a:gd name="T2" fmla="*/ 281 w 281"/>
              <a:gd name="T3" fmla="*/ 1123 h 1123"/>
              <a:gd name="T4" fmla="*/ 0 w 281"/>
              <a:gd name="T5" fmla="*/ 842 h 1123"/>
              <a:gd name="T6" fmla="*/ 0 w 281"/>
              <a:gd name="T7" fmla="*/ 0 h 1123"/>
              <a:gd name="T8" fmla="*/ 278 w 281"/>
              <a:gd name="T9" fmla="*/ 278 h 1123"/>
              <a:gd name="T10" fmla="*/ 281 w 281"/>
              <a:gd name="T11" fmla="*/ 278 h 1123"/>
            </a:gdLst>
            <a:ahLst/>
            <a:cxnLst>
              <a:cxn ang="0">
                <a:pos x="T0" y="T1"/>
              </a:cxn>
              <a:cxn ang="0">
                <a:pos x="T2" y="T3"/>
              </a:cxn>
              <a:cxn ang="0">
                <a:pos x="T4" y="T5"/>
              </a:cxn>
              <a:cxn ang="0">
                <a:pos x="T6" y="T7"/>
              </a:cxn>
              <a:cxn ang="0">
                <a:pos x="T8" y="T9"/>
              </a:cxn>
              <a:cxn ang="0">
                <a:pos x="T10" y="T11"/>
              </a:cxn>
            </a:cxnLst>
            <a:rect l="0" t="0" r="r" b="b"/>
            <a:pathLst>
              <a:path w="281" h="1123">
                <a:moveTo>
                  <a:pt x="281" y="278"/>
                </a:moveTo>
                <a:lnTo>
                  <a:pt x="281" y="1123"/>
                </a:lnTo>
                <a:lnTo>
                  <a:pt x="0" y="842"/>
                </a:lnTo>
                <a:lnTo>
                  <a:pt x="0" y="0"/>
                </a:lnTo>
                <a:lnTo>
                  <a:pt x="278" y="278"/>
                </a:lnTo>
                <a:lnTo>
                  <a:pt x="281"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10" name="Freeform 12"/>
          <p:cNvSpPr/>
          <p:nvPr userDrawn="1"/>
        </p:nvSpPr>
        <p:spPr bwMode="auto">
          <a:xfrm>
            <a:off x="3834469" y="2441024"/>
            <a:ext cx="374764" cy="1016144"/>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12" name="Freeform 14"/>
          <p:cNvSpPr/>
          <p:nvPr userDrawn="1"/>
        </p:nvSpPr>
        <p:spPr bwMode="auto">
          <a:xfrm>
            <a:off x="2687422" y="2441024"/>
            <a:ext cx="374764" cy="1016144"/>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14" name="Freeform 16"/>
          <p:cNvSpPr/>
          <p:nvPr userDrawn="1"/>
        </p:nvSpPr>
        <p:spPr bwMode="auto">
          <a:xfrm>
            <a:off x="1540375" y="2441024"/>
            <a:ext cx="374764" cy="1016144"/>
          </a:xfrm>
          <a:custGeom>
            <a:avLst/>
            <a:gdLst>
              <a:gd name="T0" fmla="*/ 280 w 280"/>
              <a:gd name="T1" fmla="*/ 278 h 1123"/>
              <a:gd name="T2" fmla="*/ 280 w 280"/>
              <a:gd name="T3" fmla="*/ 1123 h 1123"/>
              <a:gd name="T4" fmla="*/ 0 w 280"/>
              <a:gd name="T5" fmla="*/ 842 h 1123"/>
              <a:gd name="T6" fmla="*/ 0 w 280"/>
              <a:gd name="T7" fmla="*/ 0 h 1123"/>
              <a:gd name="T8" fmla="*/ 278 w 280"/>
              <a:gd name="T9" fmla="*/ 278 h 1123"/>
              <a:gd name="T10" fmla="*/ 280 w 280"/>
              <a:gd name="T11" fmla="*/ 278 h 1123"/>
            </a:gdLst>
            <a:ahLst/>
            <a:cxnLst>
              <a:cxn ang="0">
                <a:pos x="T0" y="T1"/>
              </a:cxn>
              <a:cxn ang="0">
                <a:pos x="T2" y="T3"/>
              </a:cxn>
              <a:cxn ang="0">
                <a:pos x="T4" y="T5"/>
              </a:cxn>
              <a:cxn ang="0">
                <a:pos x="T6" y="T7"/>
              </a:cxn>
              <a:cxn ang="0">
                <a:pos x="T8" y="T9"/>
              </a:cxn>
              <a:cxn ang="0">
                <a:pos x="T10" y="T11"/>
              </a:cxn>
            </a:cxnLst>
            <a:rect l="0" t="0" r="r" b="b"/>
            <a:pathLst>
              <a:path w="280" h="1123">
                <a:moveTo>
                  <a:pt x="280" y="278"/>
                </a:moveTo>
                <a:lnTo>
                  <a:pt x="280" y="1123"/>
                </a:lnTo>
                <a:lnTo>
                  <a:pt x="0" y="842"/>
                </a:lnTo>
                <a:lnTo>
                  <a:pt x="0" y="0"/>
                </a:lnTo>
                <a:lnTo>
                  <a:pt x="278" y="278"/>
                </a:lnTo>
                <a:lnTo>
                  <a:pt x="280" y="278"/>
                </a:lnTo>
                <a:close/>
              </a:path>
            </a:pathLst>
          </a:custGeom>
          <a:solidFill>
            <a:schemeClr val="bg1">
              <a:lumMod val="8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15" name="Freeform 17"/>
          <p:cNvSpPr/>
          <p:nvPr userDrawn="1"/>
        </p:nvSpPr>
        <p:spPr bwMode="auto">
          <a:xfrm>
            <a:off x="7651713" y="2572227"/>
            <a:ext cx="825820" cy="768216"/>
          </a:xfrm>
          <a:custGeom>
            <a:avLst/>
            <a:gdLst>
              <a:gd name="T0" fmla="*/ 210 w 617"/>
              <a:gd name="T1" fmla="*/ 849 h 849"/>
              <a:gd name="T2" fmla="*/ 210 w 617"/>
              <a:gd name="T3" fmla="*/ 717 h 849"/>
              <a:gd name="T4" fmla="*/ 0 w 617"/>
              <a:gd name="T5" fmla="*/ 717 h 849"/>
              <a:gd name="T6" fmla="*/ 0 w 617"/>
              <a:gd name="T7" fmla="*/ 133 h 849"/>
              <a:gd name="T8" fmla="*/ 210 w 617"/>
              <a:gd name="T9" fmla="*/ 133 h 849"/>
              <a:gd name="T10" fmla="*/ 210 w 617"/>
              <a:gd name="T11" fmla="*/ 0 h 849"/>
              <a:gd name="T12" fmla="*/ 617 w 617"/>
              <a:gd name="T13" fmla="*/ 424 h 849"/>
              <a:gd name="T14" fmla="*/ 210 w 617"/>
              <a:gd name="T15" fmla="*/ 849 h 8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7" h="849">
                <a:moveTo>
                  <a:pt x="210" y="849"/>
                </a:moveTo>
                <a:lnTo>
                  <a:pt x="210" y="717"/>
                </a:lnTo>
                <a:lnTo>
                  <a:pt x="0" y="717"/>
                </a:lnTo>
                <a:lnTo>
                  <a:pt x="0" y="133"/>
                </a:lnTo>
                <a:lnTo>
                  <a:pt x="210" y="133"/>
                </a:lnTo>
                <a:lnTo>
                  <a:pt x="210" y="0"/>
                </a:lnTo>
                <a:lnTo>
                  <a:pt x="617" y="424"/>
                </a:lnTo>
                <a:lnTo>
                  <a:pt x="210" y="849"/>
                </a:lnTo>
                <a:close/>
              </a:path>
            </a:pathLst>
          </a:custGeom>
          <a:solidFill>
            <a:schemeClr val="accent1"/>
          </a:solidFill>
          <a:ln>
            <a:noFill/>
          </a:ln>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grpSp>
        <p:nvGrpSpPr>
          <p:cNvPr id="36" name="组合 35"/>
          <p:cNvGrpSpPr/>
          <p:nvPr/>
        </p:nvGrpSpPr>
        <p:grpSpPr>
          <a:xfrm>
            <a:off x="683568" y="2441024"/>
            <a:ext cx="959665" cy="1012525"/>
            <a:chOff x="882491" y="2261909"/>
            <a:chExt cx="959665" cy="1012525"/>
          </a:xfrm>
        </p:grpSpPr>
        <p:sp>
          <p:nvSpPr>
            <p:cNvPr id="13" name="Freeform 15"/>
            <p:cNvSpPr/>
            <p:nvPr userDrawn="1"/>
          </p:nvSpPr>
          <p:spPr bwMode="auto">
            <a:xfrm>
              <a:off x="967016" y="2261909"/>
              <a:ext cx="772282" cy="1012525"/>
            </a:xfrm>
            <a:custGeom>
              <a:avLst/>
              <a:gdLst>
                <a:gd name="T0" fmla="*/ 577 w 577"/>
                <a:gd name="T1" fmla="*/ 0 h 1119"/>
                <a:gd name="T2" fmla="*/ 577 w 577"/>
                <a:gd name="T3" fmla="*/ 1119 h 1119"/>
                <a:gd name="T4" fmla="*/ 288 w 577"/>
                <a:gd name="T5" fmla="*/ 840 h 1119"/>
                <a:gd name="T6" fmla="*/ 0 w 577"/>
                <a:gd name="T7" fmla="*/ 1118 h 1119"/>
                <a:gd name="T8" fmla="*/ 0 w 577"/>
                <a:gd name="T9" fmla="*/ 0 h 1119"/>
                <a:gd name="T10" fmla="*/ 577 w 577"/>
                <a:gd name="T11" fmla="*/ 0 h 1119"/>
              </a:gdLst>
              <a:ahLst/>
              <a:cxnLst>
                <a:cxn ang="0">
                  <a:pos x="T0" y="T1"/>
                </a:cxn>
                <a:cxn ang="0">
                  <a:pos x="T2" y="T3"/>
                </a:cxn>
                <a:cxn ang="0">
                  <a:pos x="T4" y="T5"/>
                </a:cxn>
                <a:cxn ang="0">
                  <a:pos x="T6" y="T7"/>
                </a:cxn>
                <a:cxn ang="0">
                  <a:pos x="T8" y="T9"/>
                </a:cxn>
                <a:cxn ang="0">
                  <a:pos x="T10" y="T11"/>
                </a:cxn>
              </a:cxnLst>
              <a:rect l="0" t="0" r="r" b="b"/>
              <a:pathLst>
                <a:path w="577" h="1119">
                  <a:moveTo>
                    <a:pt x="577" y="0"/>
                  </a:moveTo>
                  <a:lnTo>
                    <a:pt x="577" y="1119"/>
                  </a:lnTo>
                  <a:lnTo>
                    <a:pt x="288" y="840"/>
                  </a:lnTo>
                  <a:lnTo>
                    <a:pt x="0" y="1118"/>
                  </a:lnTo>
                  <a:lnTo>
                    <a:pt x="0" y="0"/>
                  </a:lnTo>
                  <a:lnTo>
                    <a:pt x="577"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16" name="Text Placeholder 59"/>
            <p:cNvSpPr txBox="1"/>
            <p:nvPr/>
          </p:nvSpPr>
          <p:spPr>
            <a:xfrm>
              <a:off x="882491"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latin typeface="微软雅黑" panose="020B0503020204020204" pitchFamily="34" charset="-122"/>
                  <a:ea typeface="微软雅黑" panose="020B0503020204020204" pitchFamily="34" charset="-122"/>
                </a:rPr>
                <a:t>2017</a:t>
              </a:r>
            </a:p>
          </p:txBody>
        </p:sp>
      </p:grpSp>
      <p:grpSp>
        <p:nvGrpSpPr>
          <p:cNvPr id="37" name="组合 36"/>
          <p:cNvGrpSpPr/>
          <p:nvPr/>
        </p:nvGrpSpPr>
        <p:grpSpPr>
          <a:xfrm>
            <a:off x="1830615" y="2441024"/>
            <a:ext cx="959665" cy="1016144"/>
            <a:chOff x="2029538" y="2261909"/>
            <a:chExt cx="959665" cy="1016144"/>
          </a:xfrm>
        </p:grpSpPr>
        <p:sp>
          <p:nvSpPr>
            <p:cNvPr id="11" name="Rectangle 13"/>
            <p:cNvSpPr>
              <a:spLocks noChangeArrowheads="1"/>
            </p:cNvSpPr>
            <p:nvPr userDrawn="1"/>
          </p:nvSpPr>
          <p:spPr bwMode="auto">
            <a:xfrm>
              <a:off x="2114063" y="2261909"/>
              <a:ext cx="772282" cy="1016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17" name="Text Placeholder 59"/>
            <p:cNvSpPr txBox="1"/>
            <p:nvPr/>
          </p:nvSpPr>
          <p:spPr>
            <a:xfrm>
              <a:off x="2029538"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atin typeface="微软雅黑" panose="020B0503020204020204" pitchFamily="34" charset="-122"/>
                  <a:ea typeface="微软雅黑" panose="020B0503020204020204" pitchFamily="34" charset="-122"/>
                </a:rPr>
                <a:t>2017</a:t>
              </a:r>
              <a:endParaRPr lang="en-US" dirty="0">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2977662" y="2441024"/>
            <a:ext cx="959665" cy="1016144"/>
            <a:chOff x="3176585" y="2261909"/>
            <a:chExt cx="959665" cy="1016144"/>
          </a:xfrm>
        </p:grpSpPr>
        <p:sp>
          <p:nvSpPr>
            <p:cNvPr id="9" name="Rectangle 11"/>
            <p:cNvSpPr>
              <a:spLocks noChangeArrowheads="1"/>
            </p:cNvSpPr>
            <p:nvPr userDrawn="1"/>
          </p:nvSpPr>
          <p:spPr bwMode="auto">
            <a:xfrm>
              <a:off x="3261110" y="2261909"/>
              <a:ext cx="772282" cy="1016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18" name="Text Placeholder 59"/>
            <p:cNvSpPr txBox="1"/>
            <p:nvPr/>
          </p:nvSpPr>
          <p:spPr>
            <a:xfrm>
              <a:off x="3176585"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latin typeface="微软雅黑" panose="020B0503020204020204" pitchFamily="34" charset="-122"/>
                  <a:ea typeface="微软雅黑" panose="020B0503020204020204" pitchFamily="34" charset="-122"/>
                </a:rPr>
                <a:t>2017</a:t>
              </a:r>
            </a:p>
          </p:txBody>
        </p:sp>
      </p:grpSp>
      <p:grpSp>
        <p:nvGrpSpPr>
          <p:cNvPr id="39" name="组合 38"/>
          <p:cNvGrpSpPr/>
          <p:nvPr/>
        </p:nvGrpSpPr>
        <p:grpSpPr>
          <a:xfrm>
            <a:off x="4124709" y="2441024"/>
            <a:ext cx="959665" cy="1016144"/>
            <a:chOff x="4323632" y="2261909"/>
            <a:chExt cx="959665" cy="1016144"/>
          </a:xfrm>
        </p:grpSpPr>
        <p:sp>
          <p:nvSpPr>
            <p:cNvPr id="7" name="Rectangle 9"/>
            <p:cNvSpPr>
              <a:spLocks noChangeArrowheads="1"/>
            </p:cNvSpPr>
            <p:nvPr userDrawn="1"/>
          </p:nvSpPr>
          <p:spPr bwMode="auto">
            <a:xfrm>
              <a:off x="4408157" y="2261909"/>
              <a:ext cx="772282" cy="1016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19" name="Text Placeholder 59"/>
            <p:cNvSpPr txBox="1"/>
            <p:nvPr/>
          </p:nvSpPr>
          <p:spPr>
            <a:xfrm>
              <a:off x="4323632"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accent5"/>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solidFill>
                    <a:schemeClr val="bg1"/>
                  </a:solidFill>
                  <a:latin typeface="微软雅黑" panose="020B0503020204020204" pitchFamily="34" charset="-122"/>
                  <a:ea typeface="微软雅黑" panose="020B0503020204020204" pitchFamily="34" charset="-122"/>
                </a:rPr>
                <a:t>2018</a:t>
              </a:r>
            </a:p>
          </p:txBody>
        </p:sp>
      </p:grpSp>
      <p:grpSp>
        <p:nvGrpSpPr>
          <p:cNvPr id="40" name="组合 39"/>
          <p:cNvGrpSpPr/>
          <p:nvPr/>
        </p:nvGrpSpPr>
        <p:grpSpPr>
          <a:xfrm>
            <a:off x="5269234" y="2441024"/>
            <a:ext cx="959665" cy="1016144"/>
            <a:chOff x="5468157" y="2261909"/>
            <a:chExt cx="959665" cy="1016144"/>
          </a:xfrm>
        </p:grpSpPr>
        <p:sp>
          <p:nvSpPr>
            <p:cNvPr id="5" name="Rectangle 7"/>
            <p:cNvSpPr>
              <a:spLocks noChangeArrowheads="1"/>
            </p:cNvSpPr>
            <p:nvPr userDrawn="1"/>
          </p:nvSpPr>
          <p:spPr bwMode="auto">
            <a:xfrm>
              <a:off x="5556542" y="2261909"/>
              <a:ext cx="770944" cy="1016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20" name="Text Placeholder 59"/>
            <p:cNvSpPr txBox="1"/>
            <p:nvPr/>
          </p:nvSpPr>
          <p:spPr>
            <a:xfrm>
              <a:off x="5468157"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latin typeface="微软雅黑" panose="020B0503020204020204" pitchFamily="34" charset="-122"/>
                  <a:ea typeface="微软雅黑" panose="020B0503020204020204" pitchFamily="34" charset="-122"/>
                </a:rPr>
                <a:t>2019</a:t>
              </a:r>
              <a:endParaRPr lang="en-US" dirty="0">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6420141" y="2441024"/>
            <a:ext cx="959665" cy="1016144"/>
            <a:chOff x="6619064" y="2261909"/>
            <a:chExt cx="959665" cy="1016144"/>
          </a:xfrm>
        </p:grpSpPr>
        <p:sp>
          <p:nvSpPr>
            <p:cNvPr id="4" name="Rectangle 6"/>
            <p:cNvSpPr>
              <a:spLocks noChangeArrowheads="1"/>
            </p:cNvSpPr>
            <p:nvPr userDrawn="1"/>
          </p:nvSpPr>
          <p:spPr bwMode="auto">
            <a:xfrm>
              <a:off x="6703589" y="2261909"/>
              <a:ext cx="772282" cy="101614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Roboto Light" panose="02000000000000000000" pitchFamily="2" charset="0"/>
                <a:ea typeface="Roboto Light" panose="02000000000000000000" pitchFamily="2" charset="0"/>
              </a:endParaRPr>
            </a:p>
          </p:txBody>
        </p:sp>
        <p:sp>
          <p:nvSpPr>
            <p:cNvPr id="21" name="Text Placeholder 59"/>
            <p:cNvSpPr txBox="1"/>
            <p:nvPr/>
          </p:nvSpPr>
          <p:spPr>
            <a:xfrm>
              <a:off x="6619064" y="2383410"/>
              <a:ext cx="959665" cy="677314"/>
            </a:xfrm>
            <a:prstGeom prst="rect">
              <a:avLst/>
            </a:prstGeom>
          </p:spPr>
          <p:txBody>
            <a:bodyPr anchor="ctr">
              <a:noAutofit/>
            </a:bodyPr>
            <a:lstStyle>
              <a:lvl1pPr marL="0" indent="0" algn="ctr" defTabSz="914400" rtl="0" eaLnBrk="1" latinLnBrk="0" hangingPunct="1">
                <a:spcBef>
                  <a:spcPct val="20000"/>
                </a:spcBef>
                <a:buFont typeface="Arial" panose="020B0604020202020204" pitchFamily="34" charset="0"/>
                <a:buNone/>
                <a:defRPr sz="2000" b="0" kern="1200">
                  <a:solidFill>
                    <a:schemeClr val="bg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latin typeface="微软雅黑" panose="020B0503020204020204" pitchFamily="34" charset="-122"/>
                  <a:ea typeface="微软雅黑" panose="020B0503020204020204" pitchFamily="34" charset="-122"/>
                </a:rPr>
                <a:t>2021</a:t>
              </a:r>
            </a:p>
          </p:txBody>
        </p:sp>
      </p:grpSp>
      <p:sp>
        <p:nvSpPr>
          <p:cNvPr id="22" name="Text Placeholder 59"/>
          <p:cNvSpPr txBox="1"/>
          <p:nvPr/>
        </p:nvSpPr>
        <p:spPr>
          <a:xfrm>
            <a:off x="1915139" y="3707976"/>
            <a:ext cx="1919329" cy="936104"/>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sz="1000" dirty="0"/>
          </a:p>
        </p:txBody>
      </p:sp>
      <p:cxnSp>
        <p:nvCxnSpPr>
          <p:cNvPr id="23" name="Straight Connector 54"/>
          <p:cNvCxnSpPr/>
          <p:nvPr/>
        </p:nvCxnSpPr>
        <p:spPr>
          <a:xfrm>
            <a:off x="1915140" y="34518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Text Placeholder 59"/>
          <p:cNvSpPr txBox="1"/>
          <p:nvPr/>
        </p:nvSpPr>
        <p:spPr>
          <a:xfrm>
            <a:off x="4208665" y="3707976"/>
            <a:ext cx="1919329" cy="936104"/>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sz="1000" dirty="0"/>
          </a:p>
        </p:txBody>
      </p:sp>
      <p:cxnSp>
        <p:nvCxnSpPr>
          <p:cNvPr id="25" name="Straight Connector 56"/>
          <p:cNvCxnSpPr/>
          <p:nvPr/>
        </p:nvCxnSpPr>
        <p:spPr>
          <a:xfrm>
            <a:off x="4208666" y="34518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6" name="Text Placeholder 59"/>
          <p:cNvSpPr txBox="1"/>
          <p:nvPr/>
        </p:nvSpPr>
        <p:spPr>
          <a:xfrm>
            <a:off x="6504665" y="3707976"/>
            <a:ext cx="1919329" cy="936104"/>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sz="1000" dirty="0"/>
          </a:p>
        </p:txBody>
      </p:sp>
      <p:cxnSp>
        <p:nvCxnSpPr>
          <p:cNvPr id="27" name="Straight Connector 58"/>
          <p:cNvCxnSpPr/>
          <p:nvPr/>
        </p:nvCxnSpPr>
        <p:spPr>
          <a:xfrm>
            <a:off x="6504666" y="34518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Text Placeholder 59"/>
          <p:cNvSpPr txBox="1"/>
          <p:nvPr/>
        </p:nvSpPr>
        <p:spPr>
          <a:xfrm>
            <a:off x="768092" y="1275606"/>
            <a:ext cx="1919329" cy="936104"/>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sz="1000" dirty="0"/>
          </a:p>
        </p:txBody>
      </p:sp>
      <p:sp>
        <p:nvSpPr>
          <p:cNvPr id="29" name="Text Placeholder 59"/>
          <p:cNvSpPr txBox="1"/>
          <p:nvPr/>
        </p:nvSpPr>
        <p:spPr>
          <a:xfrm>
            <a:off x="3061618" y="1275606"/>
            <a:ext cx="1919329" cy="936104"/>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sz="1000" dirty="0"/>
          </a:p>
        </p:txBody>
      </p:sp>
      <p:sp>
        <p:nvSpPr>
          <p:cNvPr id="30" name="Text Placeholder 59"/>
          <p:cNvSpPr txBox="1"/>
          <p:nvPr/>
        </p:nvSpPr>
        <p:spPr>
          <a:xfrm>
            <a:off x="5357618" y="1275606"/>
            <a:ext cx="1919329" cy="936104"/>
          </a:xfrm>
          <a:prstGeom prst="rect">
            <a:avLst/>
          </a:prstGeom>
        </p:spPr>
        <p:txBody>
          <a:bodyPr anchor="t">
            <a:noAutofit/>
          </a:bodyPr>
          <a:lstStyle>
            <a:lvl1pPr marL="0" indent="0" algn="l" defTabSz="914400" rtl="0" eaLnBrk="1" latinLnBrk="0" hangingPunct="1">
              <a:spcBef>
                <a:spcPct val="20000"/>
              </a:spcBef>
              <a:buFont typeface="Arial" panose="020B0604020202020204" pitchFamily="34" charset="0"/>
              <a:buNone/>
              <a:defRPr sz="1800" b="0" kern="1200">
                <a:solidFill>
                  <a:schemeClr val="tx1"/>
                </a:solidFill>
                <a:latin typeface="Roboto Light" panose="02000000000000000000" pitchFamily="2" charset="0"/>
                <a:ea typeface="Roboto Light" panose="02000000000000000000" pitchFamily="2"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CN" altLang="en-US" sz="12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添加标题内容</a:t>
            </a:r>
          </a:p>
          <a:p>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详写内容</a:t>
            </a:r>
            <a:r>
              <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sz="1000" dirty="0"/>
          </a:p>
        </p:txBody>
      </p:sp>
      <p:cxnSp>
        <p:nvCxnSpPr>
          <p:cNvPr id="31" name="Straight Connector 62"/>
          <p:cNvCxnSpPr/>
          <p:nvPr/>
        </p:nvCxnSpPr>
        <p:spPr>
          <a:xfrm>
            <a:off x="776001" y="13476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63"/>
          <p:cNvCxnSpPr/>
          <p:nvPr/>
        </p:nvCxnSpPr>
        <p:spPr>
          <a:xfrm>
            <a:off x="3069201" y="13476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64"/>
          <p:cNvCxnSpPr/>
          <p:nvPr/>
        </p:nvCxnSpPr>
        <p:spPr>
          <a:xfrm>
            <a:off x="5360925" y="1347614"/>
            <a:ext cx="0" cy="109925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5"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5"/>
                                        </p:tgtEl>
                                        <p:attrNameLst>
                                          <p:attrName>ppt_y</p:attrName>
                                        </p:attrNameLst>
                                      </p:cBhvr>
                                      <p:tavLst>
                                        <p:tav tm="0">
                                          <p:val>
                                            <p:strVal val="#ppt_y"/>
                                          </p:val>
                                        </p:tav>
                                        <p:tav tm="100000">
                                          <p:val>
                                            <p:strVal val="#ppt_y"/>
                                          </p:val>
                                        </p:tav>
                                      </p:tavLst>
                                    </p:anim>
                                    <p:anim calcmode="lin" valueType="num">
                                      <p:cBhvr>
                                        <p:cTn id="9" dur="500" fill="hold"/>
                                        <p:tgtEl>
                                          <p:spTgt spid="3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5"/>
                                        </p:tgtEl>
                                      </p:cBhvr>
                                    </p:animEffect>
                                  </p:childTnLst>
                                </p:cTn>
                              </p:par>
                            </p:childTnLst>
                          </p:cTn>
                        </p:par>
                        <p:par>
                          <p:cTn id="12" fill="hold">
                            <p:stCondLst>
                              <p:cond delay="850"/>
                            </p:stCondLst>
                            <p:childTnLst>
                              <p:par>
                                <p:cTn id="13" presetID="22" presetClass="entr" presetSubtype="4"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down)">
                                      <p:cBhvr>
                                        <p:cTn id="15" dur="300"/>
                                        <p:tgtEl>
                                          <p:spTgt spid="36"/>
                                        </p:tgtEl>
                                      </p:cBhvr>
                                    </p:animEffect>
                                  </p:childTnLst>
                                </p:cTn>
                              </p:par>
                            </p:childTnLst>
                          </p:cTn>
                        </p:par>
                        <p:par>
                          <p:cTn id="16" fill="hold">
                            <p:stCondLst>
                              <p:cond delay="1350"/>
                            </p:stCondLst>
                            <p:childTnLst>
                              <p:par>
                                <p:cTn id="17" presetID="22" presetClass="entr" presetSubtype="8"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300"/>
                                        <p:tgtEl>
                                          <p:spTgt spid="14"/>
                                        </p:tgtEl>
                                      </p:cBhvr>
                                    </p:animEffect>
                                  </p:childTnLst>
                                </p:cTn>
                              </p:par>
                            </p:childTnLst>
                          </p:cTn>
                        </p:par>
                        <p:par>
                          <p:cTn id="20" fill="hold">
                            <p:stCondLst>
                              <p:cond delay="1850"/>
                            </p:stCondLst>
                            <p:childTnLst>
                              <p:par>
                                <p:cTn id="21" presetID="22" presetClass="entr" presetSubtype="4"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down)">
                                      <p:cBhvr>
                                        <p:cTn id="23" dur="300"/>
                                        <p:tgtEl>
                                          <p:spTgt spid="37"/>
                                        </p:tgtEl>
                                      </p:cBhvr>
                                    </p:animEffect>
                                  </p:childTnLst>
                                </p:cTn>
                              </p:par>
                            </p:childTnLst>
                          </p:cTn>
                        </p:par>
                        <p:par>
                          <p:cTn id="24" fill="hold">
                            <p:stCondLst>
                              <p:cond delay="235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300"/>
                                        <p:tgtEl>
                                          <p:spTgt spid="12"/>
                                        </p:tgtEl>
                                      </p:cBhvr>
                                    </p:animEffect>
                                  </p:childTnLst>
                                </p:cTn>
                              </p:par>
                            </p:childTnLst>
                          </p:cTn>
                        </p:par>
                        <p:par>
                          <p:cTn id="28" fill="hold">
                            <p:stCondLst>
                              <p:cond delay="2850"/>
                            </p:stCondLst>
                            <p:childTnLst>
                              <p:par>
                                <p:cTn id="29" presetID="22" presetClass="entr" presetSubtype="4"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down)">
                                      <p:cBhvr>
                                        <p:cTn id="31" dur="300"/>
                                        <p:tgtEl>
                                          <p:spTgt spid="38"/>
                                        </p:tgtEl>
                                      </p:cBhvr>
                                    </p:animEffect>
                                  </p:childTnLst>
                                </p:cTn>
                              </p:par>
                            </p:childTnLst>
                          </p:cTn>
                        </p:par>
                        <p:par>
                          <p:cTn id="32" fill="hold">
                            <p:stCondLst>
                              <p:cond delay="335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300"/>
                                        <p:tgtEl>
                                          <p:spTgt spid="10"/>
                                        </p:tgtEl>
                                      </p:cBhvr>
                                    </p:animEffect>
                                  </p:childTnLst>
                                </p:cTn>
                              </p:par>
                            </p:childTnLst>
                          </p:cTn>
                        </p:par>
                        <p:par>
                          <p:cTn id="36" fill="hold">
                            <p:stCondLst>
                              <p:cond delay="3850"/>
                            </p:stCondLst>
                            <p:childTnLst>
                              <p:par>
                                <p:cTn id="37" presetID="22" presetClass="entr" presetSubtype="4" fill="hold"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wipe(down)">
                                      <p:cBhvr>
                                        <p:cTn id="39" dur="300"/>
                                        <p:tgtEl>
                                          <p:spTgt spid="39"/>
                                        </p:tgtEl>
                                      </p:cBhvr>
                                    </p:animEffect>
                                  </p:childTnLst>
                                </p:cTn>
                              </p:par>
                            </p:childTnLst>
                          </p:cTn>
                        </p:par>
                        <p:par>
                          <p:cTn id="40" fill="hold">
                            <p:stCondLst>
                              <p:cond delay="4350"/>
                            </p:stCondLst>
                            <p:childTnLst>
                              <p:par>
                                <p:cTn id="41" presetID="22" presetClass="entr" presetSubtype="8" fill="hold" grpId="0"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300"/>
                                        <p:tgtEl>
                                          <p:spTgt spid="8"/>
                                        </p:tgtEl>
                                      </p:cBhvr>
                                    </p:animEffect>
                                  </p:childTnLst>
                                </p:cTn>
                              </p:par>
                            </p:childTnLst>
                          </p:cTn>
                        </p:par>
                        <p:par>
                          <p:cTn id="44" fill="hold">
                            <p:stCondLst>
                              <p:cond delay="4850"/>
                            </p:stCondLst>
                            <p:childTnLst>
                              <p:par>
                                <p:cTn id="45" presetID="22" presetClass="entr" presetSubtype="4" fill="hold" nodeType="after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wipe(down)">
                                      <p:cBhvr>
                                        <p:cTn id="47" dur="300"/>
                                        <p:tgtEl>
                                          <p:spTgt spid="40"/>
                                        </p:tgtEl>
                                      </p:cBhvr>
                                    </p:animEffect>
                                  </p:childTnLst>
                                </p:cTn>
                              </p:par>
                            </p:childTnLst>
                          </p:cTn>
                        </p:par>
                        <p:par>
                          <p:cTn id="48" fill="hold">
                            <p:stCondLst>
                              <p:cond delay="5350"/>
                            </p:stCondLst>
                            <p:childTnLst>
                              <p:par>
                                <p:cTn id="49" presetID="22" presetClass="entr" presetSubtype="8" fill="hold" grpId="0"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ipe(left)">
                                      <p:cBhvr>
                                        <p:cTn id="51" dur="300"/>
                                        <p:tgtEl>
                                          <p:spTgt spid="6"/>
                                        </p:tgtEl>
                                      </p:cBhvr>
                                    </p:animEffect>
                                  </p:childTnLst>
                                </p:cTn>
                              </p:par>
                            </p:childTnLst>
                          </p:cTn>
                        </p:par>
                        <p:par>
                          <p:cTn id="52" fill="hold">
                            <p:stCondLst>
                              <p:cond delay="5850"/>
                            </p:stCondLst>
                            <p:childTnLst>
                              <p:par>
                                <p:cTn id="53" presetID="22" presetClass="entr" presetSubtype="4" fill="hold"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down)">
                                      <p:cBhvr>
                                        <p:cTn id="55" dur="300"/>
                                        <p:tgtEl>
                                          <p:spTgt spid="41"/>
                                        </p:tgtEl>
                                      </p:cBhvr>
                                    </p:animEffect>
                                  </p:childTnLst>
                                </p:cTn>
                              </p:par>
                            </p:childTnLst>
                          </p:cTn>
                        </p:par>
                        <p:par>
                          <p:cTn id="56" fill="hold">
                            <p:stCondLst>
                              <p:cond delay="6350"/>
                            </p:stCondLst>
                            <p:childTnLst>
                              <p:par>
                                <p:cTn id="57" presetID="22" presetClass="entr" presetSubtype="8" fill="hold" grpId="0"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left)">
                                      <p:cBhvr>
                                        <p:cTn id="59" dur="300"/>
                                        <p:tgtEl>
                                          <p:spTgt spid="3"/>
                                        </p:tgtEl>
                                      </p:cBhvr>
                                    </p:animEffect>
                                  </p:childTnLst>
                                </p:cTn>
                              </p:par>
                            </p:childTnLst>
                          </p:cTn>
                        </p:par>
                        <p:par>
                          <p:cTn id="60" fill="hold">
                            <p:stCondLst>
                              <p:cond delay="6850"/>
                            </p:stCondLst>
                            <p:childTnLst>
                              <p:par>
                                <p:cTn id="61" presetID="2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300"/>
                                        <p:tgtEl>
                                          <p:spTgt spid="15"/>
                                        </p:tgtEl>
                                      </p:cBhvr>
                                    </p:animEffect>
                                  </p:childTnLst>
                                </p:cTn>
                              </p:par>
                            </p:childTnLst>
                          </p:cTn>
                        </p:par>
                        <p:par>
                          <p:cTn id="64" fill="hold">
                            <p:stCondLst>
                              <p:cond delay="7350"/>
                            </p:stCondLst>
                            <p:childTnLst>
                              <p:par>
                                <p:cTn id="65" presetID="22" presetClass="entr" presetSubtype="4"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wipe(down)">
                                      <p:cBhvr>
                                        <p:cTn id="67" dur="500"/>
                                        <p:tgtEl>
                                          <p:spTgt spid="31"/>
                                        </p:tgtEl>
                                      </p:cBhvr>
                                    </p:animEffect>
                                  </p:childTnLst>
                                </p:cTn>
                              </p:par>
                            </p:childTnLst>
                          </p:cTn>
                        </p:par>
                        <p:par>
                          <p:cTn id="68" fill="hold">
                            <p:stCondLst>
                              <p:cond delay="78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8350"/>
                            </p:stCondLst>
                            <p:childTnLst>
                              <p:par>
                                <p:cTn id="73" presetID="22" presetClass="entr" presetSubtype="1" fill="hold"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wipe(up)">
                                      <p:cBhvr>
                                        <p:cTn id="75" dur="500"/>
                                        <p:tgtEl>
                                          <p:spTgt spid="23"/>
                                        </p:tgtEl>
                                      </p:cBhvr>
                                    </p:animEffect>
                                  </p:childTnLst>
                                </p:cTn>
                              </p:par>
                            </p:childTnLst>
                          </p:cTn>
                        </p:par>
                        <p:par>
                          <p:cTn id="76" fill="hold">
                            <p:stCondLst>
                              <p:cond delay="8850"/>
                            </p:stCondLst>
                            <p:childTnLst>
                              <p:par>
                                <p:cTn id="77" presetID="22" presetClass="entr" presetSubtype="8" fill="hold" grpId="0" nodeType="after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wipe(left)">
                                      <p:cBhvr>
                                        <p:cTn id="79" dur="500"/>
                                        <p:tgtEl>
                                          <p:spTgt spid="22"/>
                                        </p:tgtEl>
                                      </p:cBhvr>
                                    </p:animEffect>
                                  </p:childTnLst>
                                </p:cTn>
                              </p:par>
                            </p:childTnLst>
                          </p:cTn>
                        </p:par>
                        <p:par>
                          <p:cTn id="80" fill="hold">
                            <p:stCondLst>
                              <p:cond delay="9350"/>
                            </p:stCondLst>
                            <p:childTnLst>
                              <p:par>
                                <p:cTn id="81" presetID="22" presetClass="entr" presetSubtype="4" fill="hold"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down)">
                                      <p:cBhvr>
                                        <p:cTn id="83" dur="500"/>
                                        <p:tgtEl>
                                          <p:spTgt spid="32"/>
                                        </p:tgtEl>
                                      </p:cBhvr>
                                    </p:animEffect>
                                  </p:childTnLst>
                                </p:cTn>
                              </p:par>
                            </p:childTnLst>
                          </p:cTn>
                        </p:par>
                        <p:par>
                          <p:cTn id="84" fill="hold">
                            <p:stCondLst>
                              <p:cond delay="985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par>
                          <p:cTn id="88" fill="hold">
                            <p:stCondLst>
                              <p:cond delay="10350"/>
                            </p:stCondLst>
                            <p:childTnLst>
                              <p:par>
                                <p:cTn id="89" presetID="22" presetClass="entr" presetSubtype="1" fill="hold" nodeType="after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wipe(up)">
                                      <p:cBhvr>
                                        <p:cTn id="91" dur="500"/>
                                        <p:tgtEl>
                                          <p:spTgt spid="25"/>
                                        </p:tgtEl>
                                      </p:cBhvr>
                                    </p:animEffect>
                                  </p:childTnLst>
                                </p:cTn>
                              </p:par>
                            </p:childTnLst>
                          </p:cTn>
                        </p:par>
                        <p:par>
                          <p:cTn id="92" fill="hold">
                            <p:stCondLst>
                              <p:cond delay="10850"/>
                            </p:stCondLst>
                            <p:childTnLst>
                              <p:par>
                                <p:cTn id="93" presetID="22" presetClass="entr" presetSubtype="8"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left)">
                                      <p:cBhvr>
                                        <p:cTn id="95" dur="500"/>
                                        <p:tgtEl>
                                          <p:spTgt spid="24"/>
                                        </p:tgtEl>
                                      </p:cBhvr>
                                    </p:animEffect>
                                  </p:childTnLst>
                                </p:cTn>
                              </p:par>
                            </p:childTnLst>
                          </p:cTn>
                        </p:par>
                        <p:par>
                          <p:cTn id="96" fill="hold">
                            <p:stCondLst>
                              <p:cond delay="11350"/>
                            </p:stCondLst>
                            <p:childTnLst>
                              <p:par>
                                <p:cTn id="97" presetID="22" presetClass="entr" presetSubtype="4" fill="hold" nodeType="afterEffect">
                                  <p:stCondLst>
                                    <p:cond delay="0"/>
                                  </p:stCondLst>
                                  <p:childTnLst>
                                    <p:set>
                                      <p:cBhvr>
                                        <p:cTn id="98" dur="1" fill="hold">
                                          <p:stCondLst>
                                            <p:cond delay="0"/>
                                          </p:stCondLst>
                                        </p:cTn>
                                        <p:tgtEl>
                                          <p:spTgt spid="33"/>
                                        </p:tgtEl>
                                        <p:attrNameLst>
                                          <p:attrName>style.visibility</p:attrName>
                                        </p:attrNameLst>
                                      </p:cBhvr>
                                      <p:to>
                                        <p:strVal val="visible"/>
                                      </p:to>
                                    </p:set>
                                    <p:animEffect transition="in" filter="wipe(down)">
                                      <p:cBhvr>
                                        <p:cTn id="99" dur="500"/>
                                        <p:tgtEl>
                                          <p:spTgt spid="33"/>
                                        </p:tgtEl>
                                      </p:cBhvr>
                                    </p:animEffect>
                                  </p:childTnLst>
                                </p:cTn>
                              </p:par>
                            </p:childTnLst>
                          </p:cTn>
                        </p:par>
                        <p:par>
                          <p:cTn id="100" fill="hold">
                            <p:stCondLst>
                              <p:cond delay="11850"/>
                            </p:stCondLst>
                            <p:childTnLst>
                              <p:par>
                                <p:cTn id="101" presetID="22" presetClass="entr" presetSubtype="8" fill="hold" grpId="0"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wipe(left)">
                                      <p:cBhvr>
                                        <p:cTn id="103" dur="500"/>
                                        <p:tgtEl>
                                          <p:spTgt spid="30"/>
                                        </p:tgtEl>
                                      </p:cBhvr>
                                    </p:animEffect>
                                  </p:childTnLst>
                                </p:cTn>
                              </p:par>
                            </p:childTnLst>
                          </p:cTn>
                        </p:par>
                        <p:par>
                          <p:cTn id="104" fill="hold">
                            <p:stCondLst>
                              <p:cond delay="12350"/>
                            </p:stCondLst>
                            <p:childTnLst>
                              <p:par>
                                <p:cTn id="105" presetID="22" presetClass="entr" presetSubtype="1" fill="hold" nodeType="afterEffect">
                                  <p:stCondLst>
                                    <p:cond delay="0"/>
                                  </p:stCondLst>
                                  <p:childTnLst>
                                    <p:set>
                                      <p:cBhvr>
                                        <p:cTn id="106" dur="1" fill="hold">
                                          <p:stCondLst>
                                            <p:cond delay="0"/>
                                          </p:stCondLst>
                                        </p:cTn>
                                        <p:tgtEl>
                                          <p:spTgt spid="27"/>
                                        </p:tgtEl>
                                        <p:attrNameLst>
                                          <p:attrName>style.visibility</p:attrName>
                                        </p:attrNameLst>
                                      </p:cBhvr>
                                      <p:to>
                                        <p:strVal val="visible"/>
                                      </p:to>
                                    </p:set>
                                    <p:animEffect transition="in" filter="wipe(up)">
                                      <p:cBhvr>
                                        <p:cTn id="107" dur="500"/>
                                        <p:tgtEl>
                                          <p:spTgt spid="27"/>
                                        </p:tgtEl>
                                      </p:cBhvr>
                                    </p:animEffect>
                                  </p:childTnLst>
                                </p:cTn>
                              </p:par>
                            </p:childTnLst>
                          </p:cTn>
                        </p:par>
                        <p:par>
                          <p:cTn id="108" fill="hold">
                            <p:stCondLst>
                              <p:cond delay="12850"/>
                            </p:stCondLst>
                            <p:childTnLst>
                              <p:par>
                                <p:cTn id="109" presetID="22" presetClass="entr" presetSubtype="8" fill="hold" grpId="0" nodeType="after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wipe(left)">
                                      <p:cBhvr>
                                        <p:cTn id="11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8" grpId="0" animBg="1"/>
      <p:bldP spid="10" grpId="0" animBg="1"/>
      <p:bldP spid="12" grpId="0" animBg="1"/>
      <p:bldP spid="14" grpId="0" animBg="1"/>
      <p:bldP spid="15" grpId="0" animBg="1"/>
      <p:bldP spid="22" grpId="0"/>
      <p:bldP spid="24" grpId="0"/>
      <p:bldP spid="26" grpId="0"/>
      <p:bldP spid="28" grpId="0"/>
      <p:bldP spid="29" grpId="0"/>
      <p:bldP spid="30"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nvSpPr>
        <p:spPr bwMode="auto">
          <a:xfrm>
            <a:off x="971600" y="2211710"/>
            <a:ext cx="1479797" cy="1334201"/>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p>
        </p:txBody>
      </p:sp>
      <p:sp>
        <p:nvSpPr>
          <p:cNvPr id="3" name="TextBox 2"/>
          <p:cNvSpPr txBox="1"/>
          <p:nvPr/>
        </p:nvSpPr>
        <p:spPr>
          <a:xfrm>
            <a:off x="1257155" y="2447923"/>
            <a:ext cx="908686" cy="861774"/>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2800" b="1" dirty="0"/>
              <a:t>添加标题</a:t>
            </a:r>
          </a:p>
        </p:txBody>
      </p:sp>
      <p:sp>
        <p:nvSpPr>
          <p:cNvPr id="4" name="圆角矩形 3"/>
          <p:cNvSpPr/>
          <p:nvPr/>
        </p:nvSpPr>
        <p:spPr>
          <a:xfrm>
            <a:off x="3356492" y="1254822"/>
            <a:ext cx="4479052" cy="451685"/>
          </a:xfrm>
          <a:prstGeom prst="roundRect">
            <a:avLst>
              <a:gd name="adj" fmla="val 2063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5" name="Freeform 5"/>
          <p:cNvSpPr/>
          <p:nvPr/>
        </p:nvSpPr>
        <p:spPr bwMode="auto">
          <a:xfrm>
            <a:off x="2650968" y="1335678"/>
            <a:ext cx="547516" cy="3108279"/>
          </a:xfrm>
          <a:custGeom>
            <a:avLst/>
            <a:gdLst>
              <a:gd name="T0" fmla="*/ 1999 w 3544"/>
              <a:gd name="T1" fmla="*/ 9150 h 14563"/>
              <a:gd name="T2" fmla="*/ 1999 w 3544"/>
              <a:gd name="T3" fmla="*/ 12306 h 14563"/>
              <a:gd name="T4" fmla="*/ 2353 w 3544"/>
              <a:gd name="T5" fmla="*/ 13628 h 14563"/>
              <a:gd name="T6" fmla="*/ 3544 w 3544"/>
              <a:gd name="T7" fmla="*/ 14112 h 14563"/>
              <a:gd name="T8" fmla="*/ 3544 w 3544"/>
              <a:gd name="T9" fmla="*/ 14563 h 14563"/>
              <a:gd name="T10" fmla="*/ 1933 w 3544"/>
              <a:gd name="T11" fmla="*/ 14016 h 14563"/>
              <a:gd name="T12" fmla="*/ 1419 w 3544"/>
              <a:gd name="T13" fmla="*/ 12050 h 14563"/>
              <a:gd name="T14" fmla="*/ 1419 w 3544"/>
              <a:gd name="T15" fmla="*/ 9279 h 14563"/>
              <a:gd name="T16" fmla="*/ 1160 w 3544"/>
              <a:gd name="T17" fmla="*/ 8022 h 14563"/>
              <a:gd name="T18" fmla="*/ 0 w 3544"/>
              <a:gd name="T19" fmla="*/ 7475 h 14563"/>
              <a:gd name="T20" fmla="*/ 0 w 3544"/>
              <a:gd name="T21" fmla="*/ 7088 h 14563"/>
              <a:gd name="T22" fmla="*/ 1127 w 3544"/>
              <a:gd name="T23" fmla="*/ 6571 h 14563"/>
              <a:gd name="T24" fmla="*/ 1419 w 3544"/>
              <a:gd name="T25" fmla="*/ 5284 h 14563"/>
              <a:gd name="T26" fmla="*/ 1419 w 3544"/>
              <a:gd name="T27" fmla="*/ 2513 h 14563"/>
              <a:gd name="T28" fmla="*/ 1933 w 3544"/>
              <a:gd name="T29" fmla="*/ 547 h 14563"/>
              <a:gd name="T30" fmla="*/ 3544 w 3544"/>
              <a:gd name="T31" fmla="*/ 0 h 14563"/>
              <a:gd name="T32" fmla="*/ 3544 w 3544"/>
              <a:gd name="T33" fmla="*/ 451 h 14563"/>
              <a:gd name="T34" fmla="*/ 2353 w 3544"/>
              <a:gd name="T35" fmla="*/ 902 h 14563"/>
              <a:gd name="T36" fmla="*/ 1999 w 3544"/>
              <a:gd name="T37" fmla="*/ 2254 h 14563"/>
              <a:gd name="T38" fmla="*/ 1999 w 3544"/>
              <a:gd name="T39" fmla="*/ 5413 h 14563"/>
              <a:gd name="T40" fmla="*/ 580 w 3544"/>
              <a:gd name="T41" fmla="*/ 7275 h 14563"/>
              <a:gd name="T42" fmla="*/ 580 w 3544"/>
              <a:gd name="T43" fmla="*/ 7304 h 14563"/>
              <a:gd name="T44" fmla="*/ 1999 w 3544"/>
              <a:gd name="T45" fmla="*/ 9150 h 1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44" h="14563">
                <a:moveTo>
                  <a:pt x="1999" y="9150"/>
                </a:moveTo>
                <a:lnTo>
                  <a:pt x="1999" y="12306"/>
                </a:lnTo>
                <a:cubicBezTo>
                  <a:pt x="1999" y="12867"/>
                  <a:pt x="2117" y="13306"/>
                  <a:pt x="2353" y="13628"/>
                </a:cubicBezTo>
                <a:cubicBezTo>
                  <a:pt x="2590" y="13950"/>
                  <a:pt x="2986" y="14112"/>
                  <a:pt x="3544" y="14112"/>
                </a:cubicBezTo>
                <a:lnTo>
                  <a:pt x="3544" y="14563"/>
                </a:lnTo>
                <a:cubicBezTo>
                  <a:pt x="2815" y="14563"/>
                  <a:pt x="2276" y="14379"/>
                  <a:pt x="1933" y="14016"/>
                </a:cubicBezTo>
                <a:cubicBezTo>
                  <a:pt x="1589" y="13650"/>
                  <a:pt x="1419" y="12993"/>
                  <a:pt x="1419" y="12050"/>
                </a:cubicBezTo>
                <a:lnTo>
                  <a:pt x="1419" y="9279"/>
                </a:lnTo>
                <a:cubicBezTo>
                  <a:pt x="1419" y="8762"/>
                  <a:pt x="1333" y="8344"/>
                  <a:pt x="1160" y="8022"/>
                </a:cubicBezTo>
                <a:cubicBezTo>
                  <a:pt x="990" y="7701"/>
                  <a:pt x="602" y="7516"/>
                  <a:pt x="0" y="7475"/>
                </a:cubicBezTo>
                <a:lnTo>
                  <a:pt x="0" y="7088"/>
                </a:lnTo>
                <a:cubicBezTo>
                  <a:pt x="558" y="7002"/>
                  <a:pt x="935" y="6829"/>
                  <a:pt x="1127" y="6571"/>
                </a:cubicBezTo>
                <a:cubicBezTo>
                  <a:pt x="1322" y="6315"/>
                  <a:pt x="1419" y="5883"/>
                  <a:pt x="1419" y="5284"/>
                </a:cubicBezTo>
                <a:lnTo>
                  <a:pt x="1419" y="2513"/>
                </a:lnTo>
                <a:cubicBezTo>
                  <a:pt x="1419" y="1567"/>
                  <a:pt x="1589" y="913"/>
                  <a:pt x="1933" y="547"/>
                </a:cubicBezTo>
                <a:cubicBezTo>
                  <a:pt x="2276" y="181"/>
                  <a:pt x="2815" y="0"/>
                  <a:pt x="3544" y="0"/>
                </a:cubicBezTo>
                <a:lnTo>
                  <a:pt x="3544" y="451"/>
                </a:lnTo>
                <a:cubicBezTo>
                  <a:pt x="2986" y="451"/>
                  <a:pt x="2590" y="602"/>
                  <a:pt x="2353" y="902"/>
                </a:cubicBezTo>
                <a:cubicBezTo>
                  <a:pt x="2117" y="1201"/>
                  <a:pt x="1999" y="1652"/>
                  <a:pt x="1999" y="2254"/>
                </a:cubicBezTo>
                <a:lnTo>
                  <a:pt x="1999" y="5413"/>
                </a:lnTo>
                <a:cubicBezTo>
                  <a:pt x="1999" y="6265"/>
                  <a:pt x="1592" y="7275"/>
                  <a:pt x="580" y="7275"/>
                </a:cubicBezTo>
                <a:lnTo>
                  <a:pt x="580" y="7304"/>
                </a:lnTo>
                <a:cubicBezTo>
                  <a:pt x="1565" y="7304"/>
                  <a:pt x="1999" y="8309"/>
                  <a:pt x="1999" y="9150"/>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6" name="圆角矩形 5"/>
          <p:cNvSpPr/>
          <p:nvPr/>
        </p:nvSpPr>
        <p:spPr>
          <a:xfrm>
            <a:off x="3356492" y="1936845"/>
            <a:ext cx="4479052" cy="451685"/>
          </a:xfrm>
          <a:prstGeom prst="roundRect">
            <a:avLst>
              <a:gd name="adj" fmla="val 252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7" name="圆角矩形 6"/>
          <p:cNvSpPr/>
          <p:nvPr/>
        </p:nvSpPr>
        <p:spPr>
          <a:xfrm>
            <a:off x="3356492" y="2642611"/>
            <a:ext cx="4479052" cy="451685"/>
          </a:xfrm>
          <a:prstGeom prst="roundRect">
            <a:avLst>
              <a:gd name="adj" fmla="val 2527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8" name="圆角矩形 7"/>
          <p:cNvSpPr/>
          <p:nvPr/>
        </p:nvSpPr>
        <p:spPr>
          <a:xfrm>
            <a:off x="3356492" y="3355711"/>
            <a:ext cx="4479052" cy="451685"/>
          </a:xfrm>
          <a:prstGeom prst="roundRect">
            <a:avLst>
              <a:gd name="adj" fmla="val 268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9" name="TextBox 8"/>
          <p:cNvSpPr txBox="1"/>
          <p:nvPr/>
        </p:nvSpPr>
        <p:spPr>
          <a:xfrm>
            <a:off x="3675004" y="1374966"/>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点击输入本栏的具体文字，简明扼要的说明分项内容。</a:t>
            </a:r>
            <a:endParaRPr lang="en-US" altLang="zh-CN" sz="1200" dirty="0">
              <a:solidFill>
                <a:schemeClr val="tx1">
                  <a:lumMod val="75000"/>
                  <a:lumOff val="25000"/>
                </a:schemeClr>
              </a:solidFill>
            </a:endParaRPr>
          </a:p>
        </p:txBody>
      </p:sp>
      <p:sp>
        <p:nvSpPr>
          <p:cNvPr id="10" name="TextBox 9"/>
          <p:cNvSpPr txBox="1"/>
          <p:nvPr/>
        </p:nvSpPr>
        <p:spPr>
          <a:xfrm>
            <a:off x="3675004" y="2051411"/>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点击输入本栏的具体文字，简明扼要的说明分项内容。</a:t>
            </a:r>
            <a:endParaRPr lang="en-US" altLang="zh-CN" sz="1200" dirty="0">
              <a:solidFill>
                <a:schemeClr val="tx1">
                  <a:lumMod val="75000"/>
                  <a:lumOff val="25000"/>
                </a:schemeClr>
              </a:solidFill>
            </a:endParaRPr>
          </a:p>
        </p:txBody>
      </p:sp>
      <p:sp>
        <p:nvSpPr>
          <p:cNvPr id="11" name="TextBox 10"/>
          <p:cNvSpPr txBox="1"/>
          <p:nvPr/>
        </p:nvSpPr>
        <p:spPr>
          <a:xfrm>
            <a:off x="3675004" y="2757177"/>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点击输入本栏的具体文字，简明扼要的说明分项内容。</a:t>
            </a:r>
            <a:endParaRPr lang="en-US" altLang="zh-CN" sz="1200" dirty="0">
              <a:solidFill>
                <a:schemeClr val="tx1">
                  <a:lumMod val="75000"/>
                  <a:lumOff val="25000"/>
                </a:schemeClr>
              </a:solidFill>
            </a:endParaRPr>
          </a:p>
        </p:txBody>
      </p:sp>
      <p:sp>
        <p:nvSpPr>
          <p:cNvPr id="12" name="TextBox 11"/>
          <p:cNvSpPr txBox="1"/>
          <p:nvPr/>
        </p:nvSpPr>
        <p:spPr>
          <a:xfrm>
            <a:off x="3675004" y="3470277"/>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点击输入本栏的具体文字，简明扼要的说明分项内容。</a:t>
            </a:r>
            <a:endParaRPr lang="en-US" altLang="zh-CN" sz="1200" dirty="0">
              <a:solidFill>
                <a:schemeClr val="tx1">
                  <a:lumMod val="75000"/>
                  <a:lumOff val="25000"/>
                </a:schemeClr>
              </a:solidFill>
            </a:endParaRPr>
          </a:p>
        </p:txBody>
      </p:sp>
      <p:sp>
        <p:nvSpPr>
          <p:cNvPr id="13" name="圆角矩形 12"/>
          <p:cNvSpPr/>
          <p:nvPr/>
        </p:nvSpPr>
        <p:spPr>
          <a:xfrm>
            <a:off x="3367981" y="4064281"/>
            <a:ext cx="4479052" cy="451685"/>
          </a:xfrm>
          <a:prstGeom prst="roundRect">
            <a:avLst>
              <a:gd name="adj" fmla="val 268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14" name="TextBox 13"/>
          <p:cNvSpPr txBox="1"/>
          <p:nvPr/>
        </p:nvSpPr>
        <p:spPr>
          <a:xfrm>
            <a:off x="3686493" y="4178847"/>
            <a:ext cx="3758504" cy="202812"/>
          </a:xfrm>
          <a:prstGeom prst="rect">
            <a:avLst/>
          </a:prstGeom>
          <a:noFill/>
        </p:spPr>
        <p:txBody>
          <a:bodyPr wrap="square" lIns="0" tIns="0" rIns="0" bIns="0" rtlCol="0">
            <a:spAutoFit/>
          </a:bodyPr>
          <a:lstStyle>
            <a:defPPr>
              <a:defRPr lang="zh-CN"/>
            </a:defPPr>
            <a:lvl1pPr algn="just">
              <a:lnSpc>
                <a:spcPts val="13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20000"/>
              </a:lnSpc>
            </a:pPr>
            <a:r>
              <a:rPr lang="zh-CN" altLang="en-US" sz="1200" dirty="0">
                <a:solidFill>
                  <a:schemeClr val="tx1">
                    <a:lumMod val="75000"/>
                    <a:lumOff val="25000"/>
                  </a:schemeClr>
                </a:solidFill>
              </a:rPr>
              <a:t>点击输入本栏的具体文字，简明扼要的说明分项内容。</a:t>
            </a:r>
            <a:endParaRPr lang="en-US" altLang="zh-CN" sz="1200" dirty="0">
              <a:solidFill>
                <a:schemeClr val="tx1">
                  <a:lumMod val="75000"/>
                  <a:lumOff val="25000"/>
                </a:schemeClr>
              </a:solidFill>
            </a:endParaRPr>
          </a:p>
        </p:txBody>
      </p:sp>
      <p:sp>
        <p:nvSpPr>
          <p:cNvPr id="16"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6"/>
                                        </p:tgtEl>
                                        <p:attrNameLst>
                                          <p:attrName>ppt_y</p:attrName>
                                        </p:attrNameLst>
                                      </p:cBhvr>
                                      <p:tavLst>
                                        <p:tav tm="0">
                                          <p:val>
                                            <p:strVal val="#ppt_y"/>
                                          </p:val>
                                        </p:tav>
                                        <p:tav tm="100000">
                                          <p:val>
                                            <p:strVal val="#ppt_y"/>
                                          </p:val>
                                        </p:tav>
                                      </p:tavLst>
                                    </p:anim>
                                    <p:anim calcmode="lin" valueType="num">
                                      <p:cBhvr>
                                        <p:cTn id="9"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6"/>
                                        </p:tgtEl>
                                      </p:cBhvr>
                                    </p:animEffect>
                                  </p:childTnLst>
                                </p:cTn>
                              </p:par>
                            </p:childTnLst>
                          </p:cTn>
                        </p:par>
                        <p:par>
                          <p:cTn id="12" fill="hold">
                            <p:stCondLst>
                              <p:cond delay="850"/>
                            </p:stCondLst>
                            <p:childTnLst>
                              <p:par>
                                <p:cTn id="13" presetID="45"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anim calcmode="lin" valueType="num">
                                      <p:cBhvr>
                                        <p:cTn id="16" dur="2000" fill="hold"/>
                                        <p:tgtEl>
                                          <p:spTgt spid="3"/>
                                        </p:tgtEl>
                                        <p:attrNameLst>
                                          <p:attrName>ppt_w</p:attrName>
                                        </p:attrNameLst>
                                      </p:cBhvr>
                                      <p:tavLst>
                                        <p:tav tm="0" fmla="#ppt_w*sin(2.5*pi*$)">
                                          <p:val>
                                            <p:fltVal val="0"/>
                                          </p:val>
                                        </p:tav>
                                        <p:tav tm="100000">
                                          <p:val>
                                            <p:fltVal val="1"/>
                                          </p:val>
                                        </p:tav>
                                      </p:tavLst>
                                    </p:anim>
                                    <p:anim calcmode="lin" valueType="num">
                                      <p:cBhvr>
                                        <p:cTn id="17" dur="2000" fill="hold"/>
                                        <p:tgtEl>
                                          <p:spTgt spid="3"/>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2000"/>
                                        <p:tgtEl>
                                          <p:spTgt spid="2"/>
                                        </p:tgtEl>
                                      </p:cBhvr>
                                    </p:animEffect>
                                    <p:anim calcmode="lin" valueType="num">
                                      <p:cBhvr>
                                        <p:cTn id="21" dur="2000" fill="hold"/>
                                        <p:tgtEl>
                                          <p:spTgt spid="2"/>
                                        </p:tgtEl>
                                        <p:attrNameLst>
                                          <p:attrName>ppt_w</p:attrName>
                                        </p:attrNameLst>
                                      </p:cBhvr>
                                      <p:tavLst>
                                        <p:tav tm="0" fmla="#ppt_w*sin(2.5*pi*$)">
                                          <p:val>
                                            <p:fltVal val="0"/>
                                          </p:val>
                                        </p:tav>
                                        <p:tav tm="100000">
                                          <p:val>
                                            <p:fltVal val="1"/>
                                          </p:val>
                                        </p:tav>
                                      </p:tavLst>
                                    </p:anim>
                                    <p:anim calcmode="lin" valueType="num">
                                      <p:cBhvr>
                                        <p:cTn id="22" dur="2000" fill="hold"/>
                                        <p:tgtEl>
                                          <p:spTgt spid="2"/>
                                        </p:tgtEl>
                                        <p:attrNameLst>
                                          <p:attrName>ppt_h</p:attrName>
                                        </p:attrNameLst>
                                      </p:cBhvr>
                                      <p:tavLst>
                                        <p:tav tm="0">
                                          <p:val>
                                            <p:strVal val="#ppt_h"/>
                                          </p:val>
                                        </p:tav>
                                        <p:tav tm="100000">
                                          <p:val>
                                            <p:strVal val="#ppt_h"/>
                                          </p:val>
                                        </p:tav>
                                      </p:tavLst>
                                    </p:anim>
                                  </p:childTnLst>
                                </p:cTn>
                              </p:par>
                            </p:childTnLst>
                          </p:cTn>
                        </p:par>
                        <p:par>
                          <p:cTn id="23" fill="hold">
                            <p:stCondLst>
                              <p:cond delay="2850"/>
                            </p:stCondLst>
                            <p:childTnLst>
                              <p:par>
                                <p:cTn id="24" presetID="16" presetClass="entr" presetSubtype="42"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outHorizontal)">
                                      <p:cBhvr>
                                        <p:cTn id="26" dur="500"/>
                                        <p:tgtEl>
                                          <p:spTgt spid="5"/>
                                        </p:tgtEl>
                                      </p:cBhvr>
                                    </p:animEffect>
                                  </p:childTnLst>
                                </p:cTn>
                              </p:par>
                            </p:childTnLst>
                          </p:cTn>
                        </p:par>
                        <p:par>
                          <p:cTn id="27" fill="hold">
                            <p:stCondLst>
                              <p:cond delay="3350"/>
                            </p:stCondLst>
                            <p:childTnLst>
                              <p:par>
                                <p:cTn id="28" presetID="22" presetClass="entr" presetSubtype="8"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childTnLst>
                          </p:cTn>
                        </p:par>
                        <p:par>
                          <p:cTn id="34" fill="hold">
                            <p:stCondLst>
                              <p:cond delay="385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wipe(left)">
                                      <p:cBhvr>
                                        <p:cTn id="40" dur="500"/>
                                        <p:tgtEl>
                                          <p:spTgt spid="10"/>
                                        </p:tgtEl>
                                      </p:cBhvr>
                                    </p:animEffect>
                                  </p:childTnLst>
                                </p:cTn>
                              </p:par>
                            </p:childTnLst>
                          </p:cTn>
                        </p:par>
                        <p:par>
                          <p:cTn id="41" fill="hold">
                            <p:stCondLst>
                              <p:cond delay="4350"/>
                            </p:stCondLst>
                            <p:childTnLst>
                              <p:par>
                                <p:cTn id="42" presetID="22" presetClass="entr" presetSubtype="8"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par>
                          <p:cTn id="48" fill="hold">
                            <p:stCondLst>
                              <p:cond delay="4850"/>
                            </p:stCondLst>
                            <p:childTnLst>
                              <p:par>
                                <p:cTn id="49" presetID="2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500"/>
                                        <p:tgtEl>
                                          <p:spTgt spid="12"/>
                                        </p:tgtEl>
                                      </p:cBhvr>
                                    </p:animEffect>
                                  </p:childTnLst>
                                </p:cTn>
                              </p:par>
                            </p:childTnLst>
                          </p:cTn>
                        </p:par>
                        <p:par>
                          <p:cTn id="55" fill="hold">
                            <p:stCondLst>
                              <p:cond delay="5350"/>
                            </p:stCondLst>
                            <p:childTnLst>
                              <p:par>
                                <p:cTn id="56" presetID="22" presetClass="entr" presetSubtype="8"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left)">
                                      <p:cBhvr>
                                        <p:cTn id="6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animBg="1"/>
      <p:bldP spid="7" grpId="0" animBg="1"/>
      <p:bldP spid="8" grpId="0" animBg="1"/>
      <p:bldP spid="9" grpId="0"/>
      <p:bldP spid="10" grpId="0"/>
      <p:bldP spid="11" grpId="0"/>
      <p:bldP spid="12" grpId="0"/>
      <p:bldP spid="13" grpId="0" animBg="1"/>
      <p:bldP spid="14"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圆角矩形 26"/>
          <p:cNvSpPr/>
          <p:nvPr/>
        </p:nvSpPr>
        <p:spPr>
          <a:xfrm>
            <a:off x="899160" y="1248162"/>
            <a:ext cx="7345680" cy="1395596"/>
          </a:xfrm>
          <a:prstGeom prst="roundRect">
            <a:avLst>
              <a:gd name="adj" fmla="val 0"/>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38"/>
          <p:cNvSpPr txBox="1"/>
          <p:nvPr/>
        </p:nvSpPr>
        <p:spPr>
          <a:xfrm>
            <a:off x="1196625" y="1491630"/>
            <a:ext cx="6750750" cy="867610"/>
          </a:xfrm>
          <a:prstGeom prst="rect">
            <a:avLst/>
          </a:prstGeom>
          <a:noFill/>
        </p:spPr>
        <p:txBody>
          <a:bodyPr wrap="square" lIns="0" tIns="0" rIns="0" bIns="0" rtlCol="0">
            <a:spAutoFit/>
          </a:bodyPr>
          <a:lstStyle/>
          <a:p>
            <a:pPr algn="just">
              <a:lnSpc>
                <a:spcPct val="12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写内容</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点击输入本栏的具体文字，简明扼要的说明分项内容，此为概念图解，请根据您的具体内容酌情修改。写内容</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点击输入本栏的具体文字，简明扼要的说明分项内容，此为概念图解，请根据您的具体内容酌情修改。写内容</a:t>
            </a:r>
            <a:r>
              <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矩形 93"/>
          <p:cNvSpPr/>
          <p:nvPr/>
        </p:nvSpPr>
        <p:spPr>
          <a:xfrm>
            <a:off x="861492" y="1203598"/>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93"/>
          <p:cNvSpPr/>
          <p:nvPr/>
        </p:nvSpPr>
        <p:spPr>
          <a:xfrm rot="10800000">
            <a:off x="7996471" y="2400102"/>
            <a:ext cx="288032" cy="288032"/>
          </a:xfrm>
          <a:custGeom>
            <a:avLst/>
            <a:gdLst/>
            <a:ahLst/>
            <a:cxnLst/>
            <a:rect l="l" t="t" r="r" b="b"/>
            <a:pathLst>
              <a:path w="504056" h="504056">
                <a:moveTo>
                  <a:pt x="0" y="0"/>
                </a:moveTo>
                <a:lnTo>
                  <a:pt x="504056" y="0"/>
                </a:lnTo>
                <a:lnTo>
                  <a:pt x="504056" y="144016"/>
                </a:lnTo>
                <a:lnTo>
                  <a:pt x="144016" y="144016"/>
                </a:lnTo>
                <a:lnTo>
                  <a:pt x="144016" y="504056"/>
                </a:lnTo>
                <a:lnTo>
                  <a:pt x="0" y="5040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Freeform 5"/>
          <p:cNvSpPr/>
          <p:nvPr/>
        </p:nvSpPr>
        <p:spPr bwMode="auto">
          <a:xfrm>
            <a:off x="3004976"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43" name="TextBox 42"/>
          <p:cNvSpPr txBox="1"/>
          <p:nvPr/>
        </p:nvSpPr>
        <p:spPr>
          <a:xfrm>
            <a:off x="3237936"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800" b="1" dirty="0"/>
              <a:t>添加</a:t>
            </a:r>
            <a:endParaRPr lang="en-US" altLang="zh-CN" sz="1800" b="1" dirty="0"/>
          </a:p>
          <a:p>
            <a:pPr algn="ctr"/>
            <a:r>
              <a:rPr lang="zh-CN" altLang="en-US" sz="1800" b="1" dirty="0"/>
              <a:t>关键字</a:t>
            </a:r>
          </a:p>
        </p:txBody>
      </p:sp>
      <p:sp>
        <p:nvSpPr>
          <p:cNvPr id="44" name="Freeform 5"/>
          <p:cNvSpPr/>
          <p:nvPr/>
        </p:nvSpPr>
        <p:spPr bwMode="auto">
          <a:xfrm>
            <a:off x="1410924"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45" name="Freeform 5"/>
          <p:cNvSpPr/>
          <p:nvPr/>
        </p:nvSpPr>
        <p:spPr bwMode="auto">
          <a:xfrm>
            <a:off x="4599028"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46" name="Freeform 5"/>
          <p:cNvSpPr/>
          <p:nvPr/>
        </p:nvSpPr>
        <p:spPr bwMode="auto">
          <a:xfrm>
            <a:off x="6193080" y="3003798"/>
            <a:ext cx="1467988" cy="132355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chemeClr val="accent1"/>
          </a:solidFill>
          <a:ln w="9525" cap="flat">
            <a:noFill/>
            <a:prstDash val="solid"/>
            <a:miter lim="800000"/>
          </a:ln>
        </p:spPr>
        <p:txBody>
          <a:bodyPr vert="horz" wrap="square" lIns="91440" tIns="45720" rIns="91440" bIns="45720" numCol="1" anchor="t" anchorCtr="0" compatLnSpc="1"/>
          <a:lstStyle/>
          <a:p>
            <a:endParaRPr lang="zh-CN" altLang="en-US">
              <a:solidFill>
                <a:schemeClr val="bg1"/>
              </a:solidFill>
            </a:endParaRPr>
          </a:p>
        </p:txBody>
      </p:sp>
      <p:sp>
        <p:nvSpPr>
          <p:cNvPr id="47" name="TextBox 46"/>
          <p:cNvSpPr txBox="1"/>
          <p:nvPr/>
        </p:nvSpPr>
        <p:spPr>
          <a:xfrm>
            <a:off x="1660400"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800" b="1" dirty="0"/>
              <a:t>添加</a:t>
            </a:r>
            <a:endParaRPr lang="en-US" altLang="zh-CN" sz="1800" b="1" dirty="0"/>
          </a:p>
          <a:p>
            <a:pPr algn="ctr"/>
            <a:r>
              <a:rPr lang="zh-CN" altLang="en-US" sz="1800" b="1" dirty="0"/>
              <a:t>关键字</a:t>
            </a:r>
          </a:p>
        </p:txBody>
      </p:sp>
      <p:sp>
        <p:nvSpPr>
          <p:cNvPr id="48" name="TextBox 47"/>
          <p:cNvSpPr txBox="1"/>
          <p:nvPr/>
        </p:nvSpPr>
        <p:spPr>
          <a:xfrm>
            <a:off x="4848504"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800" b="1" dirty="0"/>
              <a:t>添加</a:t>
            </a:r>
            <a:endParaRPr lang="en-US" altLang="zh-CN" sz="1800" b="1" dirty="0"/>
          </a:p>
          <a:p>
            <a:pPr algn="ctr"/>
            <a:r>
              <a:rPr lang="zh-CN" altLang="en-US" sz="1800" b="1" dirty="0"/>
              <a:t>关键字</a:t>
            </a:r>
          </a:p>
        </p:txBody>
      </p:sp>
      <p:sp>
        <p:nvSpPr>
          <p:cNvPr id="49" name="TextBox 48"/>
          <p:cNvSpPr txBox="1"/>
          <p:nvPr/>
        </p:nvSpPr>
        <p:spPr>
          <a:xfrm>
            <a:off x="6442556" y="3385904"/>
            <a:ext cx="969036" cy="553998"/>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pPr algn="ctr"/>
            <a:r>
              <a:rPr lang="zh-CN" altLang="en-US" sz="1800" b="1" dirty="0"/>
              <a:t>添加</a:t>
            </a:r>
            <a:endParaRPr lang="en-US" altLang="zh-CN" sz="1800" b="1" dirty="0"/>
          </a:p>
          <a:p>
            <a:pPr algn="ctr"/>
            <a:r>
              <a:rPr lang="zh-CN" altLang="en-US" sz="1800" b="1" dirty="0"/>
              <a:t>关键字</a:t>
            </a: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6"/>
                                        </p:tgtEl>
                                        <p:attrNameLst>
                                          <p:attrName>ppt_y</p:attrName>
                                        </p:attrNameLst>
                                      </p:cBhvr>
                                      <p:tavLst>
                                        <p:tav tm="0">
                                          <p:val>
                                            <p:strVal val="#ppt_y"/>
                                          </p:val>
                                        </p:tav>
                                        <p:tav tm="100000">
                                          <p:val>
                                            <p:strVal val="#ppt_y"/>
                                          </p:val>
                                        </p:tav>
                                      </p:tavLst>
                                    </p:anim>
                                    <p:anim calcmode="lin" valueType="num">
                                      <p:cBhvr>
                                        <p:cTn id="9"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6"/>
                                        </p:tgtEl>
                                      </p:cBhvr>
                                    </p:animEffect>
                                  </p:childTnLst>
                                </p:cTn>
                              </p:par>
                            </p:childTnLst>
                          </p:cTn>
                        </p:par>
                        <p:par>
                          <p:cTn id="12" fill="hold">
                            <p:stCondLst>
                              <p:cond delay="850"/>
                            </p:stCondLst>
                            <p:childTnLst>
                              <p:par>
                                <p:cTn id="13" presetID="53" presetClass="entr" presetSubtype="528"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p:cTn id="15" dur="500" fill="hold"/>
                                        <p:tgtEl>
                                          <p:spTgt spid="40"/>
                                        </p:tgtEl>
                                        <p:attrNameLst>
                                          <p:attrName>ppt_w</p:attrName>
                                        </p:attrNameLst>
                                      </p:cBhvr>
                                      <p:tavLst>
                                        <p:tav tm="0">
                                          <p:val>
                                            <p:fltVal val="0"/>
                                          </p:val>
                                        </p:tav>
                                        <p:tav tm="100000">
                                          <p:val>
                                            <p:strVal val="#ppt_w"/>
                                          </p:val>
                                        </p:tav>
                                      </p:tavLst>
                                    </p:anim>
                                    <p:anim calcmode="lin" valueType="num">
                                      <p:cBhvr>
                                        <p:cTn id="16" dur="500" fill="hold"/>
                                        <p:tgtEl>
                                          <p:spTgt spid="40"/>
                                        </p:tgtEl>
                                        <p:attrNameLst>
                                          <p:attrName>ppt_h</p:attrName>
                                        </p:attrNameLst>
                                      </p:cBhvr>
                                      <p:tavLst>
                                        <p:tav tm="0">
                                          <p:val>
                                            <p:fltVal val="0"/>
                                          </p:val>
                                        </p:tav>
                                        <p:tav tm="100000">
                                          <p:val>
                                            <p:strVal val="#ppt_h"/>
                                          </p:val>
                                        </p:tav>
                                      </p:tavLst>
                                    </p:anim>
                                    <p:animEffect transition="in" filter="fade">
                                      <p:cBhvr>
                                        <p:cTn id="17" dur="500"/>
                                        <p:tgtEl>
                                          <p:spTgt spid="40"/>
                                        </p:tgtEl>
                                      </p:cBhvr>
                                    </p:animEffect>
                                    <p:anim calcmode="lin" valueType="num">
                                      <p:cBhvr>
                                        <p:cTn id="18" dur="500" fill="hold"/>
                                        <p:tgtEl>
                                          <p:spTgt spid="40"/>
                                        </p:tgtEl>
                                        <p:attrNameLst>
                                          <p:attrName>ppt_x</p:attrName>
                                        </p:attrNameLst>
                                      </p:cBhvr>
                                      <p:tavLst>
                                        <p:tav tm="0">
                                          <p:val>
                                            <p:fltVal val="0.5"/>
                                          </p:val>
                                        </p:tav>
                                        <p:tav tm="100000">
                                          <p:val>
                                            <p:strVal val="#ppt_x"/>
                                          </p:val>
                                        </p:tav>
                                      </p:tavLst>
                                    </p:anim>
                                    <p:anim calcmode="lin" valueType="num">
                                      <p:cBhvr>
                                        <p:cTn id="19" dur="500" fill="hold"/>
                                        <p:tgtEl>
                                          <p:spTgt spid="40"/>
                                        </p:tgtEl>
                                        <p:attrNameLst>
                                          <p:attrName>ppt_y</p:attrName>
                                        </p:attrNameLst>
                                      </p:cBhvr>
                                      <p:tavLst>
                                        <p:tav tm="0">
                                          <p:val>
                                            <p:fltVal val="0.5"/>
                                          </p:val>
                                        </p:tav>
                                        <p:tav tm="100000">
                                          <p:val>
                                            <p:strVal val="#ppt_y"/>
                                          </p:val>
                                        </p:tav>
                                      </p:tavLst>
                                    </p:anim>
                                  </p:childTnLst>
                                </p:cTn>
                              </p:par>
                              <p:par>
                                <p:cTn id="20" presetID="53" presetClass="entr" presetSubtype="528" fill="hold" grpId="0"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500" fill="hold"/>
                                        <p:tgtEl>
                                          <p:spTgt spid="41"/>
                                        </p:tgtEl>
                                        <p:attrNameLst>
                                          <p:attrName>ppt_w</p:attrName>
                                        </p:attrNameLst>
                                      </p:cBhvr>
                                      <p:tavLst>
                                        <p:tav tm="0">
                                          <p:val>
                                            <p:fltVal val="0"/>
                                          </p:val>
                                        </p:tav>
                                        <p:tav tm="100000">
                                          <p:val>
                                            <p:strVal val="#ppt_w"/>
                                          </p:val>
                                        </p:tav>
                                      </p:tavLst>
                                    </p:anim>
                                    <p:anim calcmode="lin" valueType="num">
                                      <p:cBhvr>
                                        <p:cTn id="23" dur="500" fill="hold"/>
                                        <p:tgtEl>
                                          <p:spTgt spid="41"/>
                                        </p:tgtEl>
                                        <p:attrNameLst>
                                          <p:attrName>ppt_h</p:attrName>
                                        </p:attrNameLst>
                                      </p:cBhvr>
                                      <p:tavLst>
                                        <p:tav tm="0">
                                          <p:val>
                                            <p:fltVal val="0"/>
                                          </p:val>
                                        </p:tav>
                                        <p:tav tm="100000">
                                          <p:val>
                                            <p:strVal val="#ppt_h"/>
                                          </p:val>
                                        </p:tav>
                                      </p:tavLst>
                                    </p:anim>
                                    <p:animEffect transition="in" filter="fade">
                                      <p:cBhvr>
                                        <p:cTn id="24" dur="500"/>
                                        <p:tgtEl>
                                          <p:spTgt spid="41"/>
                                        </p:tgtEl>
                                      </p:cBhvr>
                                    </p:animEffect>
                                    <p:anim calcmode="lin" valueType="num">
                                      <p:cBhvr>
                                        <p:cTn id="25" dur="500" fill="hold"/>
                                        <p:tgtEl>
                                          <p:spTgt spid="41"/>
                                        </p:tgtEl>
                                        <p:attrNameLst>
                                          <p:attrName>ppt_x</p:attrName>
                                        </p:attrNameLst>
                                      </p:cBhvr>
                                      <p:tavLst>
                                        <p:tav tm="0">
                                          <p:val>
                                            <p:fltVal val="0.5"/>
                                          </p:val>
                                        </p:tav>
                                        <p:tav tm="100000">
                                          <p:val>
                                            <p:strVal val="#ppt_x"/>
                                          </p:val>
                                        </p:tav>
                                      </p:tavLst>
                                    </p:anim>
                                    <p:anim calcmode="lin" valueType="num">
                                      <p:cBhvr>
                                        <p:cTn id="26" dur="500" fill="hold"/>
                                        <p:tgtEl>
                                          <p:spTgt spid="41"/>
                                        </p:tgtEl>
                                        <p:attrNameLst>
                                          <p:attrName>ppt_y</p:attrName>
                                        </p:attrNameLst>
                                      </p:cBhvr>
                                      <p:tavLst>
                                        <p:tav tm="0">
                                          <p:val>
                                            <p:fltVal val="0.5"/>
                                          </p:val>
                                        </p:tav>
                                        <p:tav tm="100000">
                                          <p:val>
                                            <p:strVal val="#ppt_y"/>
                                          </p:val>
                                        </p:tav>
                                      </p:tavLst>
                                    </p:anim>
                                  </p:childTnLst>
                                </p:cTn>
                              </p:par>
                            </p:childTnLst>
                          </p:cTn>
                        </p:par>
                        <p:par>
                          <p:cTn id="27" fill="hold">
                            <p:stCondLst>
                              <p:cond delay="1350"/>
                            </p:stCondLst>
                            <p:childTnLst>
                              <p:par>
                                <p:cTn id="28" presetID="22" presetClass="entr" presetSubtype="1"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up)">
                                      <p:cBhvr>
                                        <p:cTn id="30" dur="500"/>
                                        <p:tgtEl>
                                          <p:spTgt spid="27"/>
                                        </p:tgtEl>
                                      </p:cBhvr>
                                    </p:animEffect>
                                  </p:childTnLst>
                                </p:cTn>
                              </p:par>
                            </p:childTnLst>
                          </p:cTn>
                        </p:par>
                        <p:par>
                          <p:cTn id="31" fill="hold">
                            <p:stCondLst>
                              <p:cond delay="1850"/>
                            </p:stCondLst>
                            <p:childTnLst>
                              <p:par>
                                <p:cTn id="32" presetID="22" presetClass="entr" presetSubtype="1" fill="hold" grpId="0" nodeType="after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up)">
                                      <p:cBhvr>
                                        <p:cTn id="34" dur="500"/>
                                        <p:tgtEl>
                                          <p:spTgt spid="39"/>
                                        </p:tgtEl>
                                      </p:cBhvr>
                                    </p:animEffect>
                                  </p:childTnLst>
                                </p:cTn>
                              </p:par>
                            </p:childTnLst>
                          </p:cTn>
                        </p:par>
                        <p:par>
                          <p:cTn id="35" fill="hold">
                            <p:stCondLst>
                              <p:cond delay="2350"/>
                            </p:stCondLst>
                            <p:childTnLst>
                              <p:par>
                                <p:cTn id="36" presetID="10" presetClass="entr" presetSubtype="0" fill="hold" grpId="0" nodeType="after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500"/>
                                        <p:tgtEl>
                                          <p:spTgt spid="4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7"/>
                                        </p:tgtEl>
                                        <p:attrNameLst>
                                          <p:attrName>style.visibility</p:attrName>
                                        </p:attrNameLst>
                                      </p:cBhvr>
                                      <p:to>
                                        <p:strVal val="visible"/>
                                      </p:to>
                                    </p:set>
                                    <p:animEffect transition="in" filter="fade">
                                      <p:cBhvr>
                                        <p:cTn id="41" dur="500"/>
                                        <p:tgtEl>
                                          <p:spTgt spid="47"/>
                                        </p:tgtEl>
                                      </p:cBhvr>
                                    </p:animEffect>
                                  </p:childTnLst>
                                </p:cTn>
                              </p:par>
                              <p:par>
                                <p:cTn id="42" presetID="10" presetClass="entr" presetSubtype="0" fill="hold" grpId="0" nodeType="withEffect">
                                  <p:stCondLst>
                                    <p:cond delay="300"/>
                                  </p:stCondLst>
                                  <p:childTnLst>
                                    <p:set>
                                      <p:cBhvr>
                                        <p:cTn id="43" dur="1" fill="hold">
                                          <p:stCondLst>
                                            <p:cond delay="0"/>
                                          </p:stCondLst>
                                        </p:cTn>
                                        <p:tgtEl>
                                          <p:spTgt spid="42"/>
                                        </p:tgtEl>
                                        <p:attrNameLst>
                                          <p:attrName>style.visibility</p:attrName>
                                        </p:attrNameLst>
                                      </p:cBhvr>
                                      <p:to>
                                        <p:strVal val="visible"/>
                                      </p:to>
                                    </p:set>
                                    <p:animEffect transition="in" filter="fade">
                                      <p:cBhvr>
                                        <p:cTn id="44" dur="500"/>
                                        <p:tgtEl>
                                          <p:spTgt spid="42"/>
                                        </p:tgtEl>
                                      </p:cBhvr>
                                    </p:animEffect>
                                  </p:childTnLst>
                                </p:cTn>
                              </p:par>
                              <p:par>
                                <p:cTn id="45" presetID="10" presetClass="entr" presetSubtype="0" fill="hold" grpId="0" nodeType="withEffect">
                                  <p:stCondLst>
                                    <p:cond delay="30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500"/>
                                        <p:tgtEl>
                                          <p:spTgt spid="43"/>
                                        </p:tgtEl>
                                      </p:cBhvr>
                                    </p:animEffect>
                                  </p:childTnLst>
                                </p:cTn>
                              </p:par>
                              <p:par>
                                <p:cTn id="48" presetID="10" presetClass="entr" presetSubtype="0" fill="hold" grpId="0" nodeType="withEffect">
                                  <p:stCondLst>
                                    <p:cond delay="600"/>
                                  </p:stCondLst>
                                  <p:childTnLst>
                                    <p:set>
                                      <p:cBhvr>
                                        <p:cTn id="49" dur="1" fill="hold">
                                          <p:stCondLst>
                                            <p:cond delay="0"/>
                                          </p:stCondLst>
                                        </p:cTn>
                                        <p:tgtEl>
                                          <p:spTgt spid="45"/>
                                        </p:tgtEl>
                                        <p:attrNameLst>
                                          <p:attrName>style.visibility</p:attrName>
                                        </p:attrNameLst>
                                      </p:cBhvr>
                                      <p:to>
                                        <p:strVal val="visible"/>
                                      </p:to>
                                    </p:set>
                                    <p:animEffect transition="in" filter="fade">
                                      <p:cBhvr>
                                        <p:cTn id="50" dur="500"/>
                                        <p:tgtEl>
                                          <p:spTgt spid="45"/>
                                        </p:tgtEl>
                                      </p:cBhvr>
                                    </p:animEffect>
                                  </p:childTnLst>
                                </p:cTn>
                              </p:par>
                              <p:par>
                                <p:cTn id="51" presetID="10" presetClass="entr" presetSubtype="0" fill="hold" grpId="0" nodeType="withEffect">
                                  <p:stCondLst>
                                    <p:cond delay="600"/>
                                  </p:stCondLst>
                                  <p:childTnLst>
                                    <p:set>
                                      <p:cBhvr>
                                        <p:cTn id="52" dur="1" fill="hold">
                                          <p:stCondLst>
                                            <p:cond delay="0"/>
                                          </p:stCondLst>
                                        </p:cTn>
                                        <p:tgtEl>
                                          <p:spTgt spid="48"/>
                                        </p:tgtEl>
                                        <p:attrNameLst>
                                          <p:attrName>style.visibility</p:attrName>
                                        </p:attrNameLst>
                                      </p:cBhvr>
                                      <p:to>
                                        <p:strVal val="visible"/>
                                      </p:to>
                                    </p:set>
                                    <p:animEffect transition="in" filter="fade">
                                      <p:cBhvr>
                                        <p:cTn id="53" dur="500"/>
                                        <p:tgtEl>
                                          <p:spTgt spid="48"/>
                                        </p:tgtEl>
                                      </p:cBhvr>
                                    </p:animEffect>
                                  </p:childTnLst>
                                </p:cTn>
                              </p:par>
                              <p:par>
                                <p:cTn id="54" presetID="10" presetClass="entr" presetSubtype="0" fill="hold" grpId="0" nodeType="withEffect">
                                  <p:stCondLst>
                                    <p:cond delay="90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500"/>
                                        <p:tgtEl>
                                          <p:spTgt spid="46"/>
                                        </p:tgtEl>
                                      </p:cBhvr>
                                    </p:animEffect>
                                  </p:childTnLst>
                                </p:cTn>
                              </p:par>
                              <p:par>
                                <p:cTn id="57" presetID="10" presetClass="entr" presetSubtype="0" fill="hold" grpId="0" nodeType="withEffect">
                                  <p:stCondLst>
                                    <p:cond delay="90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39" grpId="0"/>
      <p:bldP spid="40" grpId="0" animBg="1"/>
      <p:bldP spid="41" grpId="0" animBg="1"/>
      <p:bldP spid="42" grpId="0" animBg="1"/>
      <p:bldP spid="43" grpId="0"/>
      <p:bldP spid="44" grpId="0" animBg="1"/>
      <p:bldP spid="45" grpId="0" animBg="1"/>
      <p:bldP spid="46" grpId="0" animBg="1"/>
      <p:bldP spid="47" grpId="0"/>
      <p:bldP spid="48" grpId="0"/>
      <p:bldP spid="4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5166"/>
          <p:cNvSpPr/>
          <p:nvPr/>
        </p:nvSpPr>
        <p:spPr>
          <a:xfrm>
            <a:off x="1944344" y="1407431"/>
            <a:ext cx="1218057" cy="1079113"/>
          </a:xfrm>
          <a:custGeom>
            <a:avLst/>
            <a:gdLst/>
            <a:ahLst/>
            <a:cxnLst>
              <a:cxn ang="0">
                <a:pos x="wd2" y="hd2"/>
              </a:cxn>
              <a:cxn ang="5400000">
                <a:pos x="wd2" y="hd2"/>
              </a:cxn>
              <a:cxn ang="10800000">
                <a:pos x="wd2" y="hd2"/>
              </a:cxn>
              <a:cxn ang="16200000">
                <a:pos x="wd2" y="hd2"/>
              </a:cxn>
            </a:cxnLst>
            <a:rect l="0" t="0" r="r" b="b"/>
            <a:pathLst>
              <a:path w="21600" h="21600" extrusionOk="0">
                <a:moveTo>
                  <a:pt x="17131" y="0"/>
                </a:moveTo>
                <a:lnTo>
                  <a:pt x="4125" y="12945"/>
                </a:lnTo>
                <a:lnTo>
                  <a:pt x="0" y="21600"/>
                </a:lnTo>
                <a:lnTo>
                  <a:pt x="21600" y="7769"/>
                </a:lnTo>
                <a:lnTo>
                  <a:pt x="17131" y="0"/>
                </a:lnTo>
                <a:close/>
              </a:path>
            </a:pathLst>
          </a:custGeom>
          <a:solidFill>
            <a:schemeClr val="bg1">
              <a:lumMod val="8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5" name="Shape 5167"/>
          <p:cNvSpPr/>
          <p:nvPr/>
        </p:nvSpPr>
        <p:spPr>
          <a:xfrm>
            <a:off x="1574954" y="2047198"/>
            <a:ext cx="1961434" cy="1123417"/>
          </a:xfrm>
          <a:custGeom>
            <a:avLst/>
            <a:gdLst/>
            <a:ahLst/>
            <a:cxnLst>
              <a:cxn ang="0">
                <a:pos x="wd2" y="hd2"/>
              </a:cxn>
              <a:cxn ang="5400000">
                <a:pos x="wd2" y="hd2"/>
              </a:cxn>
              <a:cxn ang="10800000">
                <a:pos x="wd2" y="hd2"/>
              </a:cxn>
              <a:cxn ang="16200000">
                <a:pos x="wd2" y="hd2"/>
              </a:cxn>
            </a:cxnLst>
            <a:rect l="0" t="0" r="r" b="b"/>
            <a:pathLst>
              <a:path w="21600" h="21600" extrusionOk="0">
                <a:moveTo>
                  <a:pt x="19039" y="0"/>
                </a:moveTo>
                <a:lnTo>
                  <a:pt x="2561" y="13286"/>
                </a:lnTo>
                <a:lnTo>
                  <a:pt x="0" y="21600"/>
                </a:lnTo>
                <a:lnTo>
                  <a:pt x="21600" y="8314"/>
                </a:lnTo>
                <a:cubicBezTo>
                  <a:pt x="21600" y="8314"/>
                  <a:pt x="19039" y="0"/>
                  <a:pt x="19039" y="0"/>
                </a:cubicBezTo>
                <a:close/>
              </a:path>
            </a:pathLst>
          </a:custGeom>
          <a:solidFill>
            <a:schemeClr val="bg1">
              <a:lumMod val="8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6" name="Shape 5168"/>
          <p:cNvSpPr/>
          <p:nvPr/>
        </p:nvSpPr>
        <p:spPr>
          <a:xfrm>
            <a:off x="1205564" y="2740899"/>
            <a:ext cx="2704811" cy="1123412"/>
          </a:xfrm>
          <a:custGeom>
            <a:avLst/>
            <a:gdLst/>
            <a:ahLst/>
            <a:cxnLst>
              <a:cxn ang="0">
                <a:pos x="wd2" y="hd2"/>
              </a:cxn>
              <a:cxn ang="5400000">
                <a:pos x="wd2" y="hd2"/>
              </a:cxn>
              <a:cxn ang="10800000">
                <a:pos x="wd2" y="hd2"/>
              </a:cxn>
              <a:cxn ang="16200000">
                <a:pos x="wd2" y="hd2"/>
              </a:cxn>
            </a:cxnLst>
            <a:rect l="0" t="0" r="r" b="b"/>
            <a:pathLst>
              <a:path w="21600" h="21600" extrusionOk="0">
                <a:moveTo>
                  <a:pt x="19743" y="0"/>
                </a:moveTo>
                <a:lnTo>
                  <a:pt x="1857" y="13286"/>
                </a:lnTo>
                <a:lnTo>
                  <a:pt x="0" y="21600"/>
                </a:lnTo>
                <a:lnTo>
                  <a:pt x="21600" y="8314"/>
                </a:lnTo>
                <a:cubicBezTo>
                  <a:pt x="21600" y="8314"/>
                  <a:pt x="19743" y="0"/>
                  <a:pt x="19743" y="0"/>
                </a:cubicBezTo>
                <a:close/>
              </a:path>
            </a:pathLst>
          </a:custGeom>
          <a:solidFill>
            <a:schemeClr val="bg1">
              <a:lumMod val="8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7" name="Shape 5169"/>
          <p:cNvSpPr/>
          <p:nvPr/>
        </p:nvSpPr>
        <p:spPr>
          <a:xfrm>
            <a:off x="827584" y="3434599"/>
            <a:ext cx="3448181" cy="1123407"/>
          </a:xfrm>
          <a:custGeom>
            <a:avLst/>
            <a:gdLst/>
            <a:ahLst/>
            <a:cxnLst>
              <a:cxn ang="0">
                <a:pos x="wd2" y="hd2"/>
              </a:cxn>
              <a:cxn ang="5400000">
                <a:pos x="wd2" y="hd2"/>
              </a:cxn>
              <a:cxn ang="10800000">
                <a:pos x="wd2" y="hd2"/>
              </a:cxn>
              <a:cxn ang="16200000">
                <a:pos x="wd2" y="hd2"/>
              </a:cxn>
            </a:cxnLst>
            <a:rect l="0" t="0" r="r" b="b"/>
            <a:pathLst>
              <a:path w="21600" h="21600" extrusionOk="0">
                <a:moveTo>
                  <a:pt x="1457" y="13286"/>
                </a:moveTo>
                <a:lnTo>
                  <a:pt x="0" y="21600"/>
                </a:lnTo>
                <a:lnTo>
                  <a:pt x="21600" y="8314"/>
                </a:lnTo>
                <a:lnTo>
                  <a:pt x="20143" y="0"/>
                </a:lnTo>
                <a:cubicBezTo>
                  <a:pt x="20143" y="0"/>
                  <a:pt x="1457" y="13286"/>
                  <a:pt x="1457" y="13286"/>
                </a:cubicBezTo>
                <a:close/>
              </a:path>
            </a:pathLst>
          </a:custGeom>
          <a:solidFill>
            <a:schemeClr val="bg1">
              <a:lumMod val="85000"/>
            </a:schemeClr>
          </a:solidFill>
          <a:ln w="12700" cap="flat">
            <a:noFill/>
            <a:miter lim="400000"/>
          </a:ln>
          <a:effectLst/>
        </p:spPr>
        <p:txBody>
          <a:bodyPr wrap="square" lIns="38100" tIns="38100" rIns="38100" bIns="38100" numCol="1" anchor="ctr">
            <a:noAutofit/>
          </a:bodyPr>
          <a:lstStyle/>
          <a:p>
            <a:pPr algn="ct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grpSp>
        <p:nvGrpSpPr>
          <p:cNvPr id="38" name="组合 37"/>
          <p:cNvGrpSpPr/>
          <p:nvPr/>
        </p:nvGrpSpPr>
        <p:grpSpPr>
          <a:xfrm>
            <a:off x="2313735" y="1108481"/>
            <a:ext cx="857881" cy="735467"/>
            <a:chOff x="2313735" y="1108481"/>
            <a:chExt cx="857881" cy="735467"/>
          </a:xfrm>
        </p:grpSpPr>
        <p:sp>
          <p:nvSpPr>
            <p:cNvPr id="4" name="Shape 5171"/>
            <p:cNvSpPr/>
            <p:nvPr/>
          </p:nvSpPr>
          <p:spPr>
            <a:xfrm>
              <a:off x="2313735" y="1108481"/>
              <a:ext cx="849654" cy="687055"/>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1"/>
            </a:solidFill>
            <a:ln w="12700" cap="flat">
              <a:noFill/>
              <a:miter lim="400000"/>
            </a:ln>
            <a:effectLst/>
          </p:spPr>
          <p:txBody>
            <a:bodyPr wrap="square" lIns="0" tIns="0" rIns="0" bIns="0" numCol="1" anchor="t">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9" name="Shape 5176"/>
            <p:cNvSpPr/>
            <p:nvPr/>
          </p:nvSpPr>
          <p:spPr>
            <a:xfrm>
              <a:off x="2329102" y="1491630"/>
              <a:ext cx="842514"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输入文本</a:t>
              </a:r>
            </a:p>
          </p:txBody>
        </p:sp>
      </p:grpSp>
      <p:grpSp>
        <p:nvGrpSpPr>
          <p:cNvPr id="37" name="组合 36"/>
          <p:cNvGrpSpPr/>
          <p:nvPr/>
        </p:nvGrpSpPr>
        <p:grpSpPr>
          <a:xfrm>
            <a:off x="1944344" y="2047198"/>
            <a:ext cx="1589745" cy="432411"/>
            <a:chOff x="1944344" y="2047198"/>
            <a:chExt cx="1589745" cy="432411"/>
          </a:xfrm>
        </p:grpSpPr>
        <p:sp>
          <p:nvSpPr>
            <p:cNvPr id="6" name="Shape 5173"/>
            <p:cNvSpPr/>
            <p:nvPr/>
          </p:nvSpPr>
          <p:spPr>
            <a:xfrm>
              <a:off x="1944344" y="2047198"/>
              <a:ext cx="1589745" cy="432411"/>
            </a:xfrm>
            <a:custGeom>
              <a:avLst/>
              <a:gdLst/>
              <a:ahLst/>
              <a:cxnLst>
                <a:cxn ang="0">
                  <a:pos x="wd2" y="hd2"/>
                </a:cxn>
                <a:cxn ang="5400000">
                  <a:pos x="wd2" y="hd2"/>
                </a:cxn>
                <a:cxn ang="10800000">
                  <a:pos x="wd2" y="hd2"/>
                </a:cxn>
                <a:cxn ang="16200000">
                  <a:pos x="wd2" y="hd2"/>
                </a:cxn>
              </a:cxnLst>
              <a:rect l="0" t="0" r="r" b="b"/>
              <a:pathLst>
                <a:path w="21600" h="21600" extrusionOk="0">
                  <a:moveTo>
                    <a:pt x="3160" y="0"/>
                  </a:moveTo>
                  <a:lnTo>
                    <a:pt x="0" y="21600"/>
                  </a:lnTo>
                  <a:lnTo>
                    <a:pt x="21600" y="21600"/>
                  </a:lnTo>
                  <a:lnTo>
                    <a:pt x="18440" y="0"/>
                  </a:lnTo>
                  <a:cubicBezTo>
                    <a:pt x="18440" y="0"/>
                    <a:pt x="3160" y="0"/>
                    <a:pt x="3160" y="0"/>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0" name="Shape 5177"/>
            <p:cNvSpPr/>
            <p:nvPr/>
          </p:nvSpPr>
          <p:spPr>
            <a:xfrm>
              <a:off x="2191740" y="2087244"/>
              <a:ext cx="1099552"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点击输入文本</a:t>
              </a:r>
            </a:p>
          </p:txBody>
        </p:sp>
      </p:grpSp>
      <p:grpSp>
        <p:nvGrpSpPr>
          <p:cNvPr id="36" name="组合 35"/>
          <p:cNvGrpSpPr/>
          <p:nvPr/>
        </p:nvGrpSpPr>
        <p:grpSpPr>
          <a:xfrm>
            <a:off x="1574955" y="2740898"/>
            <a:ext cx="2333121" cy="432412"/>
            <a:chOff x="1574955" y="2740898"/>
            <a:chExt cx="2333121" cy="432412"/>
          </a:xfrm>
        </p:grpSpPr>
        <p:sp>
          <p:nvSpPr>
            <p:cNvPr id="5" name="Shape 5172"/>
            <p:cNvSpPr/>
            <p:nvPr/>
          </p:nvSpPr>
          <p:spPr>
            <a:xfrm>
              <a:off x="1574955" y="2740898"/>
              <a:ext cx="2333121" cy="432412"/>
            </a:xfrm>
            <a:custGeom>
              <a:avLst/>
              <a:gdLst/>
              <a:ahLst/>
              <a:cxnLst>
                <a:cxn ang="0">
                  <a:pos x="wd2" y="hd2"/>
                </a:cxn>
                <a:cxn ang="5400000">
                  <a:pos x="wd2" y="hd2"/>
                </a:cxn>
                <a:cxn ang="10800000">
                  <a:pos x="wd2" y="hd2"/>
                </a:cxn>
                <a:cxn ang="16200000">
                  <a:pos x="wd2" y="hd2"/>
                </a:cxn>
              </a:cxnLst>
              <a:rect l="0" t="0" r="r" b="b"/>
              <a:pathLst>
                <a:path w="21600" h="21600" extrusionOk="0">
                  <a:moveTo>
                    <a:pt x="2153" y="0"/>
                  </a:moveTo>
                  <a:lnTo>
                    <a:pt x="0" y="21600"/>
                  </a:lnTo>
                  <a:lnTo>
                    <a:pt x="21600" y="21600"/>
                  </a:lnTo>
                  <a:lnTo>
                    <a:pt x="19447" y="0"/>
                  </a:lnTo>
                  <a:cubicBezTo>
                    <a:pt x="19447" y="0"/>
                    <a:pt x="2153" y="0"/>
                    <a:pt x="2153" y="0"/>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1" name="Shape 5178"/>
            <p:cNvSpPr/>
            <p:nvPr/>
          </p:nvSpPr>
          <p:spPr>
            <a:xfrm>
              <a:off x="1815028" y="2780945"/>
              <a:ext cx="1849246"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点击输入标题文本</a:t>
              </a:r>
            </a:p>
          </p:txBody>
        </p:sp>
      </p:grpSp>
      <p:grpSp>
        <p:nvGrpSpPr>
          <p:cNvPr id="35" name="组合 34"/>
          <p:cNvGrpSpPr/>
          <p:nvPr/>
        </p:nvGrpSpPr>
        <p:grpSpPr>
          <a:xfrm>
            <a:off x="1205565" y="3434598"/>
            <a:ext cx="3076490" cy="432407"/>
            <a:chOff x="1205565" y="3434598"/>
            <a:chExt cx="3076490" cy="432407"/>
          </a:xfrm>
        </p:grpSpPr>
        <p:sp>
          <p:nvSpPr>
            <p:cNvPr id="7" name="Shape 5174"/>
            <p:cNvSpPr/>
            <p:nvPr/>
          </p:nvSpPr>
          <p:spPr>
            <a:xfrm>
              <a:off x="1205565" y="3434598"/>
              <a:ext cx="3076490" cy="43240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967" y="0"/>
                  </a:lnTo>
                  <a:lnTo>
                    <a:pt x="1633" y="0"/>
                  </a:lnTo>
                  <a:lnTo>
                    <a:pt x="0" y="21600"/>
                  </a:lnTo>
                  <a:cubicBezTo>
                    <a:pt x="0" y="21600"/>
                    <a:pt x="21600" y="21600"/>
                    <a:pt x="21600" y="21600"/>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2" name="Shape 5179"/>
            <p:cNvSpPr/>
            <p:nvPr/>
          </p:nvSpPr>
          <p:spPr>
            <a:xfrm>
              <a:off x="1422332" y="3474643"/>
              <a:ext cx="2634639"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点击输入标题文本</a:t>
              </a:r>
            </a:p>
          </p:txBody>
        </p:sp>
      </p:grpSp>
      <p:grpSp>
        <p:nvGrpSpPr>
          <p:cNvPr id="33" name="组合 32"/>
          <p:cNvGrpSpPr/>
          <p:nvPr/>
        </p:nvGrpSpPr>
        <p:grpSpPr>
          <a:xfrm>
            <a:off x="827585" y="4118665"/>
            <a:ext cx="3819870" cy="432407"/>
            <a:chOff x="827585" y="4118665"/>
            <a:chExt cx="3819870" cy="432407"/>
          </a:xfrm>
        </p:grpSpPr>
        <p:sp>
          <p:nvSpPr>
            <p:cNvPr id="8" name="Shape 5175"/>
            <p:cNvSpPr/>
            <p:nvPr/>
          </p:nvSpPr>
          <p:spPr>
            <a:xfrm>
              <a:off x="827585" y="4118665"/>
              <a:ext cx="3819870" cy="432407"/>
            </a:xfrm>
            <a:custGeom>
              <a:avLst/>
              <a:gdLst/>
              <a:ahLst/>
              <a:cxnLst>
                <a:cxn ang="0">
                  <a:pos x="wd2" y="hd2"/>
                </a:cxn>
                <a:cxn ang="5400000">
                  <a:pos x="wd2" y="hd2"/>
                </a:cxn>
                <a:cxn ang="10800000">
                  <a:pos x="wd2" y="hd2"/>
                </a:cxn>
                <a:cxn ang="16200000">
                  <a:pos x="wd2" y="hd2"/>
                </a:cxn>
              </a:cxnLst>
              <a:rect l="0" t="0" r="r" b="b"/>
              <a:pathLst>
                <a:path w="21600" h="21600" extrusionOk="0">
                  <a:moveTo>
                    <a:pt x="1315" y="0"/>
                  </a:moveTo>
                  <a:lnTo>
                    <a:pt x="0" y="21600"/>
                  </a:lnTo>
                  <a:lnTo>
                    <a:pt x="21600" y="21600"/>
                  </a:lnTo>
                  <a:lnTo>
                    <a:pt x="20285" y="0"/>
                  </a:lnTo>
                  <a:cubicBezTo>
                    <a:pt x="20285" y="0"/>
                    <a:pt x="1315" y="0"/>
                    <a:pt x="1315" y="0"/>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lgn="ctr">
                <a:defRPr>
                  <a:solidFill>
                    <a:srgbClr val="4C4C4C"/>
                  </a:solidFill>
                </a:defRPr>
              </a:pPr>
              <a:endParaRPr lang="en-US" sz="1200" dirty="0">
                <a:solidFill>
                  <a:schemeClr val="bg1"/>
                </a:solidFill>
                <a:latin typeface="微软雅黑" panose="020B0503020204020204" pitchFamily="34" charset="-122"/>
                <a:ea typeface="微软雅黑" panose="020B0503020204020204" pitchFamily="34" charset="-122"/>
                <a:cs typeface="Lato Light"/>
              </a:endParaRPr>
            </a:p>
          </p:txBody>
        </p:sp>
        <p:sp>
          <p:nvSpPr>
            <p:cNvPr id="13" name="Shape 5180"/>
            <p:cNvSpPr/>
            <p:nvPr/>
          </p:nvSpPr>
          <p:spPr>
            <a:xfrm>
              <a:off x="1072475" y="4158709"/>
              <a:ext cx="3334354" cy="352318"/>
            </a:xfrm>
            <a:prstGeom prst="rect">
              <a:avLst/>
            </a:prstGeom>
            <a:noFill/>
            <a:ln w="12700" cap="flat">
              <a:noFill/>
              <a:miter lim="400000"/>
            </a:ln>
            <a:effec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pPr algn="ctr"/>
              <a:r>
                <a:rPr lang="zh-CN" altLang="en-US" sz="1200" b="1" dirty="0">
                  <a:solidFill>
                    <a:schemeClr val="bg1"/>
                  </a:solidFill>
                  <a:latin typeface="微软雅黑" panose="020B0503020204020204" pitchFamily="34" charset="-122"/>
                  <a:ea typeface="微软雅黑" panose="020B0503020204020204" pitchFamily="34" charset="-122"/>
                </a:rPr>
                <a:t>点击输入标题文本</a:t>
              </a:r>
            </a:p>
          </p:txBody>
        </p:sp>
      </p:grpSp>
      <p:sp>
        <p:nvSpPr>
          <p:cNvPr id="18" name="Round Same Side Corner Rectangle 67"/>
          <p:cNvSpPr/>
          <p:nvPr/>
        </p:nvSpPr>
        <p:spPr>
          <a:xfrm rot="10800000" flipH="1">
            <a:off x="5091212" y="1121919"/>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panose="020F0302020204030204"/>
            </a:endParaRPr>
          </a:p>
        </p:txBody>
      </p:sp>
      <p:sp>
        <p:nvSpPr>
          <p:cNvPr id="19" name="Round Same Side Corner Rectangle 68"/>
          <p:cNvSpPr/>
          <p:nvPr/>
        </p:nvSpPr>
        <p:spPr>
          <a:xfrm rot="10800000" flipH="1">
            <a:off x="5089572" y="1903209"/>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panose="020F0302020204030204"/>
            </a:endParaRPr>
          </a:p>
        </p:txBody>
      </p:sp>
      <p:sp>
        <p:nvSpPr>
          <p:cNvPr id="20" name="Round Same Side Corner Rectangle 69"/>
          <p:cNvSpPr/>
          <p:nvPr/>
        </p:nvSpPr>
        <p:spPr>
          <a:xfrm rot="10800000" flipH="1">
            <a:off x="5091212" y="2613341"/>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panose="020F0302020204030204"/>
            </a:endParaRPr>
          </a:p>
        </p:txBody>
      </p:sp>
      <p:grpSp>
        <p:nvGrpSpPr>
          <p:cNvPr id="39" name="组合 38"/>
          <p:cNvGrpSpPr/>
          <p:nvPr/>
        </p:nvGrpSpPr>
        <p:grpSpPr>
          <a:xfrm>
            <a:off x="5228512" y="1109269"/>
            <a:ext cx="2871880" cy="582144"/>
            <a:chOff x="5228512" y="1109269"/>
            <a:chExt cx="2871880" cy="582144"/>
          </a:xfrm>
        </p:grpSpPr>
        <p:sp>
          <p:nvSpPr>
            <p:cNvPr id="21" name="TextBox 20"/>
            <p:cNvSpPr txBox="1"/>
            <p:nvPr/>
          </p:nvSpPr>
          <p:spPr>
            <a:xfrm>
              <a:off x="5228512" y="1303102"/>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Rectangle 71"/>
            <p:cNvSpPr/>
            <p:nvPr/>
          </p:nvSpPr>
          <p:spPr>
            <a:xfrm>
              <a:off x="5228513" y="1109269"/>
              <a:ext cx="130035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grpSp>
        <p:nvGrpSpPr>
          <p:cNvPr id="40" name="组合 39"/>
          <p:cNvGrpSpPr/>
          <p:nvPr/>
        </p:nvGrpSpPr>
        <p:grpSpPr>
          <a:xfrm>
            <a:off x="5228512" y="1869180"/>
            <a:ext cx="2871880" cy="582143"/>
            <a:chOff x="5228512" y="1869180"/>
            <a:chExt cx="2871880" cy="582143"/>
          </a:xfrm>
        </p:grpSpPr>
        <p:sp>
          <p:nvSpPr>
            <p:cNvPr id="23" name="TextBox 22"/>
            <p:cNvSpPr txBox="1"/>
            <p:nvPr/>
          </p:nvSpPr>
          <p:spPr>
            <a:xfrm>
              <a:off x="5228512" y="2063012"/>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Rectangle 73"/>
            <p:cNvSpPr/>
            <p:nvPr/>
          </p:nvSpPr>
          <p:spPr>
            <a:xfrm>
              <a:off x="5228513" y="1869180"/>
              <a:ext cx="130035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grpSp>
        <p:nvGrpSpPr>
          <p:cNvPr id="41" name="组合 40"/>
          <p:cNvGrpSpPr/>
          <p:nvPr/>
        </p:nvGrpSpPr>
        <p:grpSpPr>
          <a:xfrm>
            <a:off x="5228512" y="2629091"/>
            <a:ext cx="2871880" cy="582144"/>
            <a:chOff x="5228512" y="2629091"/>
            <a:chExt cx="2871880" cy="582144"/>
          </a:xfrm>
        </p:grpSpPr>
        <p:sp>
          <p:nvSpPr>
            <p:cNvPr id="25" name="TextBox 24"/>
            <p:cNvSpPr txBox="1"/>
            <p:nvPr/>
          </p:nvSpPr>
          <p:spPr>
            <a:xfrm>
              <a:off x="5228512" y="2822924"/>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Rectangle 75"/>
            <p:cNvSpPr/>
            <p:nvPr/>
          </p:nvSpPr>
          <p:spPr>
            <a:xfrm>
              <a:off x="5228513" y="2629091"/>
              <a:ext cx="130035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sp>
        <p:nvSpPr>
          <p:cNvPr id="27" name="Round Same Side Corner Rectangle 76"/>
          <p:cNvSpPr/>
          <p:nvPr/>
        </p:nvSpPr>
        <p:spPr>
          <a:xfrm rot="10800000" flipH="1">
            <a:off x="5089572" y="3333829"/>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panose="020F0302020204030204"/>
            </a:endParaRPr>
          </a:p>
        </p:txBody>
      </p:sp>
      <p:sp>
        <p:nvSpPr>
          <p:cNvPr id="28" name="Round Same Side Corner Rectangle 77"/>
          <p:cNvSpPr/>
          <p:nvPr/>
        </p:nvSpPr>
        <p:spPr>
          <a:xfrm rot="10800000" flipH="1">
            <a:off x="5091212" y="4043961"/>
            <a:ext cx="49903" cy="514044"/>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2282" tIns="41141" rIns="82282" bIns="41141" rtlCol="0" anchor="ctr"/>
          <a:lstStyle/>
          <a:p>
            <a:pPr algn="ctr"/>
            <a:endParaRPr lang="bg-BG" dirty="0">
              <a:latin typeface="Calibri Light" panose="020F0302020204030204"/>
            </a:endParaRPr>
          </a:p>
        </p:txBody>
      </p:sp>
      <p:grpSp>
        <p:nvGrpSpPr>
          <p:cNvPr id="42" name="组合 41"/>
          <p:cNvGrpSpPr/>
          <p:nvPr/>
        </p:nvGrpSpPr>
        <p:grpSpPr>
          <a:xfrm>
            <a:off x="5228512" y="3299800"/>
            <a:ext cx="2871880" cy="582144"/>
            <a:chOff x="5228512" y="3299800"/>
            <a:chExt cx="2871880" cy="582144"/>
          </a:xfrm>
        </p:grpSpPr>
        <p:sp>
          <p:nvSpPr>
            <p:cNvPr id="29" name="TextBox 28"/>
            <p:cNvSpPr txBox="1"/>
            <p:nvPr/>
          </p:nvSpPr>
          <p:spPr>
            <a:xfrm>
              <a:off x="5228512" y="3493633"/>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Rectangle 79"/>
            <p:cNvSpPr/>
            <p:nvPr/>
          </p:nvSpPr>
          <p:spPr>
            <a:xfrm>
              <a:off x="5228513" y="3299800"/>
              <a:ext cx="130035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grpSp>
        <p:nvGrpSpPr>
          <p:cNvPr id="43" name="组合 42"/>
          <p:cNvGrpSpPr/>
          <p:nvPr/>
        </p:nvGrpSpPr>
        <p:grpSpPr>
          <a:xfrm>
            <a:off x="5228512" y="4059711"/>
            <a:ext cx="2871880" cy="582144"/>
            <a:chOff x="5228512" y="4059711"/>
            <a:chExt cx="2871880" cy="582144"/>
          </a:xfrm>
        </p:grpSpPr>
        <p:sp>
          <p:nvSpPr>
            <p:cNvPr id="31" name="TextBox 30"/>
            <p:cNvSpPr txBox="1"/>
            <p:nvPr/>
          </p:nvSpPr>
          <p:spPr>
            <a:xfrm>
              <a:off x="5228512" y="4253544"/>
              <a:ext cx="2871880" cy="388311"/>
            </a:xfrm>
            <a:prstGeom prst="rect">
              <a:avLst/>
            </a:prstGeom>
            <a:noFill/>
          </p:spPr>
          <p:txBody>
            <a:bodyPr wrap="square" lIns="34290" tIns="17145" rIns="34290" bIns="17145" rtlCol="0">
              <a:spAutoFit/>
            </a:bodyPr>
            <a:lstStyle/>
            <a:p>
              <a:pPr algn="just">
                <a:lnSpc>
                  <a:spcPct val="12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Rectangle 81"/>
            <p:cNvSpPr/>
            <p:nvPr/>
          </p:nvSpPr>
          <p:spPr>
            <a:xfrm>
              <a:off x="5228513" y="4059711"/>
              <a:ext cx="1300356" cy="219291"/>
            </a:xfrm>
            <a:prstGeom prst="rect">
              <a:avLst/>
            </a:prstGeom>
          </p:spPr>
          <p:txBody>
            <a:bodyPr wrap="none" lIns="34290" tIns="17145" rIns="34290" bIns="17145">
              <a:spAutoFit/>
            </a:bodyPr>
            <a:lstStyle/>
            <a:p>
              <a:r>
                <a:rPr lang="zh-CN" altLang="en-US" sz="12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点击输入标题文本</a:t>
              </a:r>
            </a:p>
          </p:txBody>
        </p:sp>
      </p:grpSp>
      <p:sp>
        <p:nvSpPr>
          <p:cNvPr id="34" name="Title 1"/>
          <p:cNvSpPr txBox="1"/>
          <p:nvPr/>
        </p:nvSpPr>
        <p:spPr>
          <a:xfrm>
            <a:off x="857880" y="200199"/>
            <a:ext cx="2129944" cy="379477"/>
          </a:xfrm>
          <a:prstGeom prst="rect">
            <a:avLst/>
          </a:prstGeom>
        </p:spPr>
        <p:txBody>
          <a:bodyPr lIns="0" rIns="0" anchor="ctr">
            <a:noAutofit/>
          </a:bodyPr>
          <a:lstStyle>
            <a:lvl1pPr algn="ctr" defTabSz="914400" rtl="0" eaLnBrk="1" latinLnBrk="0" hangingPunct="1">
              <a:spcBef>
                <a:spcPct val="0"/>
              </a:spcBef>
              <a:buNone/>
              <a:defRPr sz="3000" b="0" kern="1200">
                <a:solidFill>
                  <a:schemeClr val="accent1"/>
                </a:solidFill>
                <a:latin typeface="U.S. 101" pitchFamily="2" charset="0"/>
                <a:ea typeface="Roboto" pitchFamily="2" charset="0"/>
                <a:cs typeface="Open Sans Light" panose="020B0306030504020204" pitchFamily="34" charset="0"/>
              </a:defRPr>
            </a:lvl1pPr>
          </a:lstStyle>
          <a:p>
            <a:pPr algn="l"/>
            <a:r>
              <a:rPr lang="zh-CN" altLang="en-US" sz="1800" b="1" dirty="0">
                <a:solidFill>
                  <a:schemeClr val="tx1">
                    <a:lumMod val="75000"/>
                    <a:lumOff val="25000"/>
                  </a:schemeClr>
                </a:solidFill>
                <a:latin typeface="微软雅黑" panose="020B0503020204020204" pitchFamily="34" charset="-122"/>
                <a:ea typeface="微软雅黑" panose="020B0503020204020204" pitchFamily="34" charset="-122"/>
              </a:rPr>
              <a:t>点击输入标题内容</a:t>
            </a:r>
            <a:endParaRPr lang="en-GB" altLang="zh-CN" sz="18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4"/>
                                        </p:tgtEl>
                                        <p:attrNameLst>
                                          <p:attrName>ppt_y</p:attrName>
                                        </p:attrNameLst>
                                      </p:cBhvr>
                                      <p:tavLst>
                                        <p:tav tm="0">
                                          <p:val>
                                            <p:strVal val="#ppt_y"/>
                                          </p:val>
                                        </p:tav>
                                        <p:tav tm="100000">
                                          <p:val>
                                            <p:strVal val="#ppt_y"/>
                                          </p:val>
                                        </p:tav>
                                      </p:tavLst>
                                    </p:anim>
                                    <p:anim calcmode="lin" valueType="num">
                                      <p:cBhvr>
                                        <p:cTn id="9"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4"/>
                                        </p:tgtEl>
                                      </p:cBhvr>
                                    </p:animEffect>
                                  </p:childTnLst>
                                </p:cTn>
                              </p:par>
                            </p:childTnLst>
                          </p:cTn>
                        </p:par>
                        <p:par>
                          <p:cTn id="12" fill="hold">
                            <p:stCondLst>
                              <p:cond delay="850"/>
                            </p:stCondLst>
                            <p:childTnLst>
                              <p:par>
                                <p:cTn id="13" presetID="22" presetClass="entr" presetSubtype="2"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right)">
                                      <p:cBhvr>
                                        <p:cTn id="15" dur="500"/>
                                        <p:tgtEl>
                                          <p:spTgt spid="33"/>
                                        </p:tgtEl>
                                      </p:cBhvr>
                                    </p:animEffect>
                                  </p:childTnLst>
                                </p:cTn>
                              </p:par>
                            </p:childTnLst>
                          </p:cTn>
                        </p:par>
                        <p:par>
                          <p:cTn id="16" fill="hold">
                            <p:stCondLst>
                              <p:cond delay="1350"/>
                            </p:stCondLst>
                            <p:childTnLst>
                              <p:par>
                                <p:cTn id="17" presetID="2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500"/>
                                        <p:tgtEl>
                                          <p:spTgt spid="17"/>
                                        </p:tgtEl>
                                      </p:cBhvr>
                                    </p:animEffect>
                                  </p:childTnLst>
                                </p:cTn>
                              </p:par>
                            </p:childTnLst>
                          </p:cTn>
                        </p:par>
                        <p:par>
                          <p:cTn id="20" fill="hold">
                            <p:stCondLst>
                              <p:cond delay="1850"/>
                            </p:stCondLst>
                            <p:childTnLst>
                              <p:par>
                                <p:cTn id="21" presetID="22" presetClass="entr" presetSubtype="2"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wipe(right)">
                                      <p:cBhvr>
                                        <p:cTn id="23" dur="500"/>
                                        <p:tgtEl>
                                          <p:spTgt spid="35"/>
                                        </p:tgtEl>
                                      </p:cBhvr>
                                    </p:animEffect>
                                  </p:childTnLst>
                                </p:cTn>
                              </p:par>
                            </p:childTnLst>
                          </p:cTn>
                        </p:par>
                        <p:par>
                          <p:cTn id="24" fill="hold">
                            <p:stCondLst>
                              <p:cond delay="235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28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335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3850"/>
                            </p:stCondLst>
                            <p:childTnLst>
                              <p:par>
                                <p:cTn id="37" presetID="22" presetClass="entr" presetSubtype="2"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4350"/>
                            </p:stCondLst>
                            <p:childTnLst>
                              <p:par>
                                <p:cTn id="41" presetID="2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left)">
                                      <p:cBhvr>
                                        <p:cTn id="43" dur="500"/>
                                        <p:tgtEl>
                                          <p:spTgt spid="14"/>
                                        </p:tgtEl>
                                      </p:cBhvr>
                                    </p:animEffect>
                                  </p:childTnLst>
                                </p:cTn>
                              </p:par>
                            </p:childTnLst>
                          </p:cTn>
                        </p:par>
                        <p:par>
                          <p:cTn id="44" fill="hold">
                            <p:stCondLst>
                              <p:cond delay="48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500"/>
                                        <p:tgtEl>
                                          <p:spTgt spid="38"/>
                                        </p:tgtEl>
                                      </p:cBhvr>
                                    </p:animEffect>
                                  </p:childTnLst>
                                </p:cTn>
                              </p:par>
                            </p:childTnLst>
                          </p:cTn>
                        </p:par>
                        <p:par>
                          <p:cTn id="48" fill="hold">
                            <p:stCondLst>
                              <p:cond delay="5350"/>
                            </p:stCondLst>
                            <p:childTnLst>
                              <p:par>
                                <p:cTn id="49" presetID="22" presetClass="entr" presetSubtype="1" fill="hold" grpId="0"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wipe(up)">
                                      <p:cBhvr>
                                        <p:cTn id="51" dur="500"/>
                                        <p:tgtEl>
                                          <p:spTgt spid="18"/>
                                        </p:tgtEl>
                                      </p:cBhvr>
                                    </p:animEffect>
                                  </p:childTnLst>
                                </p:cTn>
                              </p:par>
                            </p:childTnLst>
                          </p:cTn>
                        </p:par>
                        <p:par>
                          <p:cTn id="52" fill="hold">
                            <p:stCondLst>
                              <p:cond delay="5850"/>
                            </p:stCondLst>
                            <p:childTnLst>
                              <p:par>
                                <p:cTn id="53" presetID="22" presetClass="entr" presetSubtype="8" fill="hold"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left)">
                                      <p:cBhvr>
                                        <p:cTn id="55" dur="500"/>
                                        <p:tgtEl>
                                          <p:spTgt spid="39"/>
                                        </p:tgtEl>
                                      </p:cBhvr>
                                    </p:animEffect>
                                  </p:childTnLst>
                                </p:cTn>
                              </p:par>
                            </p:childTnLst>
                          </p:cTn>
                        </p:par>
                        <p:par>
                          <p:cTn id="56" fill="hold">
                            <p:stCondLst>
                              <p:cond delay="6350"/>
                            </p:stCondLst>
                            <p:childTnLst>
                              <p:par>
                                <p:cTn id="57" presetID="22"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up)">
                                      <p:cBhvr>
                                        <p:cTn id="59" dur="500"/>
                                        <p:tgtEl>
                                          <p:spTgt spid="19"/>
                                        </p:tgtEl>
                                      </p:cBhvr>
                                    </p:animEffect>
                                  </p:childTnLst>
                                </p:cTn>
                              </p:par>
                            </p:childTnLst>
                          </p:cTn>
                        </p:par>
                        <p:par>
                          <p:cTn id="60" fill="hold">
                            <p:stCondLst>
                              <p:cond delay="6850"/>
                            </p:stCondLst>
                            <p:childTnLst>
                              <p:par>
                                <p:cTn id="61" presetID="22" presetClass="entr" presetSubtype="8" fill="hold" nodeType="afterEffect">
                                  <p:stCondLst>
                                    <p:cond delay="0"/>
                                  </p:stCondLst>
                                  <p:childTnLst>
                                    <p:set>
                                      <p:cBhvr>
                                        <p:cTn id="62" dur="1" fill="hold">
                                          <p:stCondLst>
                                            <p:cond delay="0"/>
                                          </p:stCondLst>
                                        </p:cTn>
                                        <p:tgtEl>
                                          <p:spTgt spid="40"/>
                                        </p:tgtEl>
                                        <p:attrNameLst>
                                          <p:attrName>style.visibility</p:attrName>
                                        </p:attrNameLst>
                                      </p:cBhvr>
                                      <p:to>
                                        <p:strVal val="visible"/>
                                      </p:to>
                                    </p:set>
                                    <p:animEffect transition="in" filter="wipe(left)">
                                      <p:cBhvr>
                                        <p:cTn id="63" dur="500"/>
                                        <p:tgtEl>
                                          <p:spTgt spid="40"/>
                                        </p:tgtEl>
                                      </p:cBhvr>
                                    </p:animEffect>
                                  </p:childTnLst>
                                </p:cTn>
                              </p:par>
                            </p:childTnLst>
                          </p:cTn>
                        </p:par>
                        <p:par>
                          <p:cTn id="64" fill="hold">
                            <p:stCondLst>
                              <p:cond delay="7350"/>
                            </p:stCondLst>
                            <p:childTnLst>
                              <p:par>
                                <p:cTn id="65" presetID="22" presetClass="entr" presetSubtype="1" fill="hold" grpId="0" nodeType="after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wipe(up)">
                                      <p:cBhvr>
                                        <p:cTn id="67" dur="500"/>
                                        <p:tgtEl>
                                          <p:spTgt spid="20"/>
                                        </p:tgtEl>
                                      </p:cBhvr>
                                    </p:animEffect>
                                  </p:childTnLst>
                                </p:cTn>
                              </p:par>
                            </p:childTnLst>
                          </p:cTn>
                        </p:par>
                        <p:par>
                          <p:cTn id="68" fill="hold">
                            <p:stCondLst>
                              <p:cond delay="7850"/>
                            </p:stCondLst>
                            <p:childTnLst>
                              <p:par>
                                <p:cTn id="69" presetID="22" presetClass="entr" presetSubtype="8"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left)">
                                      <p:cBhvr>
                                        <p:cTn id="71" dur="500"/>
                                        <p:tgtEl>
                                          <p:spTgt spid="41"/>
                                        </p:tgtEl>
                                      </p:cBhvr>
                                    </p:animEffect>
                                  </p:childTnLst>
                                </p:cTn>
                              </p:par>
                            </p:childTnLst>
                          </p:cTn>
                        </p:par>
                        <p:par>
                          <p:cTn id="72" fill="hold">
                            <p:stCondLst>
                              <p:cond delay="8350"/>
                            </p:stCondLst>
                            <p:childTnLst>
                              <p:par>
                                <p:cTn id="73" presetID="22" presetClass="entr" presetSubtype="1"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up)">
                                      <p:cBhvr>
                                        <p:cTn id="75" dur="500"/>
                                        <p:tgtEl>
                                          <p:spTgt spid="27"/>
                                        </p:tgtEl>
                                      </p:cBhvr>
                                    </p:animEffect>
                                  </p:childTnLst>
                                </p:cTn>
                              </p:par>
                            </p:childTnLst>
                          </p:cTn>
                        </p:par>
                        <p:par>
                          <p:cTn id="76" fill="hold">
                            <p:stCondLst>
                              <p:cond delay="8850"/>
                            </p:stCondLst>
                            <p:childTnLst>
                              <p:par>
                                <p:cTn id="77" presetID="22" presetClass="entr" presetSubtype="8" fill="hold"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9350"/>
                            </p:stCondLst>
                            <p:childTnLst>
                              <p:par>
                                <p:cTn id="81" presetID="22" presetClass="entr" presetSubtype="1"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Effect transition="in" filter="wipe(up)">
                                      <p:cBhvr>
                                        <p:cTn id="83" dur="500"/>
                                        <p:tgtEl>
                                          <p:spTgt spid="28"/>
                                        </p:tgtEl>
                                      </p:cBhvr>
                                    </p:animEffect>
                                  </p:childTnLst>
                                </p:cTn>
                              </p:par>
                            </p:childTnLst>
                          </p:cTn>
                        </p:par>
                        <p:par>
                          <p:cTn id="84" fill="hold">
                            <p:stCondLst>
                              <p:cond delay="9850"/>
                            </p:stCondLst>
                            <p:childTnLst>
                              <p:par>
                                <p:cTn id="85" presetID="22" presetClass="entr" presetSubtype="8" fill="hold"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wipe(left)">
                                      <p:cBhvr>
                                        <p:cTn id="8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7" grpId="0" animBg="1"/>
      <p:bldP spid="28" grpId="0" animBg="1"/>
      <p:bldP spid="34" grpId="0"/>
    </p:bldLst>
  </p:timing>
</p:sld>
</file>

<file path=ppt/theme/theme1.xml><?xml version="1.0" encoding="utf-8"?>
<a:theme xmlns:a="http://schemas.openxmlformats.org/drawingml/2006/main" name="Office 主题">
  <a:themeElements>
    <a:clrScheme name="自定义 237">
      <a:dk1>
        <a:sysClr val="windowText" lastClr="000000"/>
      </a:dk1>
      <a:lt1>
        <a:sysClr val="window" lastClr="FFFFFF"/>
      </a:lt1>
      <a:dk2>
        <a:srgbClr val="1F497D"/>
      </a:dk2>
      <a:lt2>
        <a:srgbClr val="EEECE1"/>
      </a:lt2>
      <a:accent1>
        <a:srgbClr val="005DA2"/>
      </a:accent1>
      <a:accent2>
        <a:srgbClr val="C4C7CB"/>
      </a:accent2>
      <a:accent3>
        <a:srgbClr val="7F7F7F"/>
      </a:accent3>
      <a:accent4>
        <a:srgbClr val="7F7F7F"/>
      </a:accent4>
      <a:accent5>
        <a:srgbClr val="7F7F7F"/>
      </a:accent5>
      <a:accent6>
        <a:srgbClr val="7F7F7F"/>
      </a:accent6>
      <a:hlink>
        <a:srgbClr val="17365D"/>
      </a:hlink>
      <a:folHlink>
        <a:srgbClr val="548DD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200" dirty="0" smtClean="0">
            <a:solidFill>
              <a:schemeClr val="tx1">
                <a:lumMod val="75000"/>
                <a:lumOff val="25000"/>
              </a:schemeClr>
            </a:solidFill>
            <a:latin typeface="微软雅黑" panose="020B0503020204020204" pitchFamily="34" charset="-122"/>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4004</Words>
  <Application>Microsoft Office PowerPoint</Application>
  <PresentationFormat>全屏显示(16:9)</PresentationFormat>
  <Paragraphs>385</Paragraphs>
  <Slides>34</Slides>
  <Notes>34</Notes>
  <HiddenSlides>0</HiddenSlides>
  <MMClips>1</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34</vt:i4>
      </vt:variant>
    </vt:vector>
  </HeadingPairs>
  <TitlesOfParts>
    <vt:vector size="45" baseType="lpstr">
      <vt:lpstr>Roboto Light</vt:lpstr>
      <vt:lpstr>Swiss911 UCm BT</vt:lpstr>
      <vt:lpstr>宋体</vt:lpstr>
      <vt:lpstr>微软雅黑</vt:lpstr>
      <vt:lpstr>微软雅黑 Light</vt:lpstr>
      <vt:lpstr>Arial</vt:lpstr>
      <vt:lpstr>Calibri</vt:lpstr>
      <vt:lpstr>Calibri Light</vt:lpstr>
      <vt:lpstr>Helvetica</vt:lpstr>
      <vt:lpstr>Impact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熊猫办公PPT</dc:title>
  <dc:creator>熊猫办公</dc:creator>
  <cp:lastModifiedBy>天 下</cp:lastModifiedBy>
  <cp:revision>6</cp:revision>
  <dcterms:created xsi:type="dcterms:W3CDTF">2015-12-11T17:46:00Z</dcterms:created>
  <dcterms:modified xsi:type="dcterms:W3CDTF">2021-01-05T16:38:39Z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2052-11.1.0.9929</vt:lpwstr>
  </property>
</Properties>
</file>