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23" r:id="rId2"/>
    <p:sldId id="332" r:id="rId3"/>
    <p:sldId id="303" r:id="rId4"/>
    <p:sldId id="333" r:id="rId5"/>
    <p:sldId id="337" r:id="rId6"/>
    <p:sldId id="334" r:id="rId7"/>
    <p:sldId id="338" r:id="rId8"/>
    <p:sldId id="335" r:id="rId9"/>
    <p:sldId id="339" r:id="rId10"/>
    <p:sldId id="336" r:id="rId11"/>
    <p:sldId id="340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F36"/>
    <a:srgbClr val="09101D"/>
    <a:srgbClr val="0F1A2F"/>
    <a:srgbClr val="080F1A"/>
    <a:srgbClr val="182948"/>
    <a:srgbClr val="F4F4F4"/>
    <a:srgbClr val="04070C"/>
    <a:srgbClr val="FA4D01"/>
    <a:srgbClr val="203864"/>
    <a:srgbClr val="0066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70" d="100"/>
          <a:sy n="70" d="100"/>
        </p:scale>
        <p:origin x="31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3AF86-F7E2-487C-BD43-F001A1590CF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218A0-7144-4A33-A583-286FD59EDE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FDB8B-7D06-4ED0-8263-372E4FA3762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FDB8B-7D06-4ED0-8263-372E4FA3762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FDB8B-7D06-4ED0-8263-372E4FA3762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FDB8B-7D06-4ED0-8263-372E4FA3762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FDB8B-7D06-4ED0-8263-372E4FA3762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FDB8B-7D06-4ED0-8263-372E4FA3762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FDB8B-7D06-4ED0-8263-372E4FA3762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FDB8B-7D06-4ED0-8263-372E4FA3762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FDB8B-7D06-4ED0-8263-372E4FA3762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FDB8B-7D06-4ED0-8263-372E4FA3762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FDB8B-7D06-4ED0-8263-372E4FA3762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218317" y="2286000"/>
            <a:ext cx="3027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www.tukuppt.com </a:t>
            </a:r>
            <a:r>
              <a:rPr lang="zh-CN" altLang="en-US" dirty="0">
                <a:solidFill>
                  <a:schemeClr val="bg1"/>
                </a:solidFill>
              </a:rPr>
              <a:t>熊猫办公 高效办公在熊猫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4218316" y="3678129"/>
            <a:ext cx="5503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该作品版权为熊猫办公所有，请勿盗版，否则我们将按照</a:t>
            </a:r>
            <a:r>
              <a:rPr lang="en-US" altLang="zh-CN" dirty="0">
                <a:solidFill>
                  <a:schemeClr val="bg1"/>
                </a:solidFill>
                <a:effectLst/>
              </a:rPr>
              <a:t>《</a:t>
            </a:r>
            <a:r>
              <a:rPr lang="zh-CN" altLang="en-US" dirty="0">
                <a:solidFill>
                  <a:schemeClr val="bg1"/>
                </a:solidFill>
                <a:effectLst/>
              </a:rPr>
              <a:t>中华人民共和国著作权法</a:t>
            </a:r>
            <a:r>
              <a:rPr lang="en-US" altLang="zh-CN" dirty="0">
                <a:solidFill>
                  <a:schemeClr val="bg1"/>
                </a:solidFill>
                <a:effectLst/>
              </a:rPr>
              <a:t>》</a:t>
            </a:r>
            <a:r>
              <a:rPr lang="zh-CN" altLang="en-US" dirty="0">
                <a:solidFill>
                  <a:schemeClr val="bg1"/>
                </a:solidFill>
                <a:effectLst/>
              </a:rPr>
              <a:t>进行维权工作。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2CC75-8280-4D50-8556-C2874ADEF92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ldplay - Yell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88381" y="525965"/>
            <a:ext cx="609600" cy="609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690463" y="1219199"/>
            <a:ext cx="4811074" cy="44196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690463" y="957006"/>
            <a:ext cx="4811074" cy="26219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5407297" y="1415811"/>
            <a:ext cx="137740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5407297" y="5396470"/>
            <a:ext cx="137740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3047279" y="2593961"/>
            <a:ext cx="6097441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5000" spc="-300" dirty="0">
                <a:solidFill>
                  <a:schemeClr val="bg1"/>
                </a:solidFill>
                <a:latin typeface="+mn-ea"/>
              </a:rPr>
              <a:t>海报风述职报告</a:t>
            </a:r>
            <a:endParaRPr lang="en-US" altLang="zh-CN" sz="5000" spc="-3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zh-CN" sz="3000" spc="-300" dirty="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3000" spc="-300" dirty="0">
                <a:solidFill>
                  <a:schemeClr val="bg1"/>
                </a:solidFill>
                <a:latin typeface="+mn-ea"/>
              </a:rPr>
              <a:t>模板</a:t>
            </a:r>
          </a:p>
        </p:txBody>
      </p:sp>
      <p:sp>
        <p:nvSpPr>
          <p:cNvPr id="16" name="矩形 15"/>
          <p:cNvSpPr/>
          <p:nvPr/>
        </p:nvSpPr>
        <p:spPr>
          <a:xfrm>
            <a:off x="3047279" y="1443001"/>
            <a:ext cx="6097441" cy="13220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000" spc="-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2021</a:t>
            </a:r>
            <a:endParaRPr lang="zh-CN" altLang="en-US" sz="8000" spc="-3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309510" y="4794843"/>
            <a:ext cx="3572980" cy="246221"/>
          </a:xfrm>
          <a:prstGeom prst="rect">
            <a:avLst/>
          </a:prstGeom>
          <a:noFill/>
          <a:ln>
            <a:noFill/>
          </a:ln>
          <a:effectLst>
            <a:outerShdw blurRad="50800" dist="50800" dir="24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季度总结</a:t>
            </a:r>
            <a:r>
              <a:rPr lang="en-US" altLang="zh-CN" sz="1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述职报告</a:t>
            </a:r>
            <a:r>
              <a:rPr lang="en-US" altLang="zh-CN" sz="1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组织方案 </a:t>
            </a:r>
            <a:r>
              <a:rPr lang="en-US" altLang="zh-CN" sz="1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会务安排</a:t>
            </a:r>
          </a:p>
        </p:txBody>
      </p:sp>
      <p:sp>
        <p:nvSpPr>
          <p:cNvPr id="18" name="矩形 17"/>
          <p:cNvSpPr/>
          <p:nvPr/>
        </p:nvSpPr>
        <p:spPr>
          <a:xfrm>
            <a:off x="4308875" y="5041421"/>
            <a:ext cx="3572980" cy="245110"/>
          </a:xfrm>
          <a:prstGeom prst="rect">
            <a:avLst/>
          </a:prstGeom>
          <a:noFill/>
          <a:ln>
            <a:noFill/>
          </a:ln>
          <a:effectLst>
            <a:outerShdw blurRad="50800" dist="50800" dir="24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0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主讲人：</a:t>
            </a:r>
            <a:r>
              <a:rPr lang="en-US" altLang="zh-CN" sz="10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  </a:t>
            </a:r>
            <a:r>
              <a:rPr lang="zh-CN" altLang="en-US" sz="10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主讲时间：</a:t>
            </a:r>
            <a:r>
              <a:rPr lang="en-US" altLang="zh-CN" sz="10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endParaRPr lang="zh-CN" altLang="en-US" sz="10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67773" y="0"/>
            <a:ext cx="3056454" cy="3231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50800" dir="24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5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690463" y="1219199"/>
            <a:ext cx="4811074" cy="44196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690463" y="957006"/>
            <a:ext cx="4811074" cy="26219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5407297" y="1415811"/>
            <a:ext cx="137740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5407297" y="5396470"/>
            <a:ext cx="137740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3047279" y="2593961"/>
            <a:ext cx="6097441" cy="12464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500" spc="-300" dirty="0">
                <a:solidFill>
                  <a:schemeClr val="bg1"/>
                </a:solidFill>
                <a:latin typeface="+mn-ea"/>
              </a:rPr>
              <a:t>演讲结束 谢谢观看</a:t>
            </a:r>
            <a:endParaRPr lang="en-US" altLang="zh-CN" sz="4500" spc="-3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zh-CN" sz="3000" spc="-300" dirty="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3000" spc="-300" dirty="0">
                <a:solidFill>
                  <a:schemeClr val="bg1"/>
                </a:solidFill>
                <a:latin typeface="+mn-ea"/>
              </a:rPr>
              <a:t>模板</a:t>
            </a:r>
          </a:p>
        </p:txBody>
      </p:sp>
      <p:sp>
        <p:nvSpPr>
          <p:cNvPr id="16" name="矩形 15"/>
          <p:cNvSpPr/>
          <p:nvPr/>
        </p:nvSpPr>
        <p:spPr>
          <a:xfrm>
            <a:off x="3047279" y="1443001"/>
            <a:ext cx="6097441" cy="13220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000" spc="-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2021</a:t>
            </a:r>
            <a:endParaRPr lang="zh-CN" altLang="en-US" sz="8000" spc="-3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309510" y="4794843"/>
            <a:ext cx="3572980" cy="246221"/>
          </a:xfrm>
          <a:prstGeom prst="rect">
            <a:avLst/>
          </a:prstGeom>
          <a:noFill/>
          <a:ln>
            <a:noFill/>
          </a:ln>
          <a:effectLst>
            <a:outerShdw blurRad="50800" dist="50800" dir="24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季度总结</a:t>
            </a:r>
            <a:r>
              <a:rPr lang="en-US" altLang="zh-CN" sz="1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述职报告</a:t>
            </a:r>
            <a:r>
              <a:rPr lang="en-US" altLang="zh-CN" sz="1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组织方案 </a:t>
            </a:r>
            <a:r>
              <a:rPr lang="en-US" altLang="zh-CN" sz="1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会务安排</a:t>
            </a:r>
          </a:p>
        </p:txBody>
      </p:sp>
      <p:sp>
        <p:nvSpPr>
          <p:cNvPr id="18" name="矩形 17"/>
          <p:cNvSpPr/>
          <p:nvPr/>
        </p:nvSpPr>
        <p:spPr>
          <a:xfrm>
            <a:off x="4309510" y="5076346"/>
            <a:ext cx="3572980" cy="245110"/>
          </a:xfrm>
          <a:prstGeom prst="rect">
            <a:avLst/>
          </a:prstGeom>
          <a:noFill/>
          <a:ln>
            <a:noFill/>
          </a:ln>
          <a:effectLst>
            <a:outerShdw blurRad="50800" dist="50800" dir="24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0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主讲人：</a:t>
            </a:r>
            <a:r>
              <a:rPr lang="en-US" altLang="zh-CN" sz="10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  </a:t>
            </a:r>
            <a:r>
              <a:rPr lang="zh-CN" altLang="en-US" sz="10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主讲时间：</a:t>
            </a:r>
            <a:r>
              <a:rPr lang="en-US" altLang="zh-CN" sz="10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endParaRPr lang="zh-CN" altLang="en-US" sz="10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-1" y="2287137"/>
            <a:ext cx="4844955" cy="22837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4844955" y="0"/>
            <a:ext cx="62916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1331612" y="2663940"/>
            <a:ext cx="2149647" cy="10926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6500" spc="-300" dirty="0">
                <a:solidFill>
                  <a:schemeClr val="bg1"/>
                </a:solidFill>
                <a:latin typeface="+mn-ea"/>
              </a:rPr>
              <a:t>目录</a:t>
            </a:r>
          </a:p>
        </p:txBody>
      </p:sp>
      <p:sp>
        <p:nvSpPr>
          <p:cNvPr id="48" name="矩形 47"/>
          <p:cNvSpPr/>
          <p:nvPr/>
        </p:nvSpPr>
        <p:spPr>
          <a:xfrm>
            <a:off x="1363696" y="3628211"/>
            <a:ext cx="2149647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000" dirty="0">
                <a:solidFill>
                  <a:schemeClr val="bg1"/>
                </a:solidFill>
                <a:latin typeface="+mn-ea"/>
              </a:rPr>
              <a:t>CONTENT</a:t>
            </a:r>
            <a:endParaRPr lang="zh-CN" altLang="en-US" sz="3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866772" y="1103388"/>
            <a:ext cx="492187" cy="477054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outerShdw blurRad="50800" dist="50800" dir="24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5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25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866772" y="2414316"/>
            <a:ext cx="492187" cy="477054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outerShdw blurRad="50800" dist="50800" dir="24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5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5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866772" y="3725244"/>
            <a:ext cx="492187" cy="477054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outerShdw blurRad="50800" dist="50800" dir="24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5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25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866772" y="5036171"/>
            <a:ext cx="492187" cy="477054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outerShdw blurRad="50800" dist="50800" dir="24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5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25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550794" y="1010324"/>
            <a:ext cx="2569934" cy="47705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500" spc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  <p:sp>
        <p:nvSpPr>
          <p:cNvPr id="54" name="矩形 53"/>
          <p:cNvSpPr/>
          <p:nvPr/>
        </p:nvSpPr>
        <p:spPr>
          <a:xfrm>
            <a:off x="6590450" y="1375722"/>
            <a:ext cx="4020693" cy="2769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Hiragino Sans GB W3" charset="-122"/>
              </a:rPr>
              <a:t>在这里输入您的文字内容，在这里输入您的文字内容，</a:t>
            </a:r>
            <a:endParaRPr lang="zh-CN" altLang="en-US" sz="1200" spc="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550794" y="2359724"/>
            <a:ext cx="2569934" cy="47705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500" spc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56" name="矩形 55"/>
          <p:cNvSpPr/>
          <p:nvPr/>
        </p:nvSpPr>
        <p:spPr>
          <a:xfrm>
            <a:off x="6590450" y="2725122"/>
            <a:ext cx="4020693" cy="2769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Hiragino Sans GB W3" charset="-122"/>
              </a:rPr>
              <a:t>在这里输入您的文字内容，在这里输入您的文字内容，</a:t>
            </a:r>
            <a:endParaRPr lang="zh-CN" altLang="en-US" sz="1200" spc="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550794" y="3623040"/>
            <a:ext cx="2569934" cy="47705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500" spc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</a:p>
        </p:txBody>
      </p:sp>
      <p:sp>
        <p:nvSpPr>
          <p:cNvPr id="58" name="矩形 57"/>
          <p:cNvSpPr/>
          <p:nvPr/>
        </p:nvSpPr>
        <p:spPr>
          <a:xfrm>
            <a:off x="6590450" y="3988438"/>
            <a:ext cx="4020693" cy="2769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Hiragino Sans GB W3" charset="-122"/>
              </a:rPr>
              <a:t>在这里输入您的文字内容，在这里输入您的文字内容，</a:t>
            </a:r>
            <a:endParaRPr lang="zh-CN" altLang="en-US" sz="1200" spc="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550794" y="4961868"/>
            <a:ext cx="2569934" cy="47705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500" spc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</a:p>
        </p:txBody>
      </p:sp>
      <p:sp>
        <p:nvSpPr>
          <p:cNvPr id="60" name="矩形 59"/>
          <p:cNvSpPr/>
          <p:nvPr/>
        </p:nvSpPr>
        <p:spPr>
          <a:xfrm>
            <a:off x="6590450" y="5327266"/>
            <a:ext cx="4020693" cy="2769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Hiragino Sans GB W3" charset="-122"/>
              </a:rPr>
              <a:t>在这里输入您的文字内容，在这里输入您的文字内容，</a:t>
            </a:r>
            <a:endParaRPr lang="zh-CN" altLang="en-US" sz="1200" spc="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0" b="1"/>
          <a:stretch>
            <a:fillRect/>
          </a:stretch>
        </p:blipFill>
        <p:spPr>
          <a:xfrm>
            <a:off x="0" y="0"/>
            <a:ext cx="12192000" cy="448444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83239" y="1774209"/>
            <a:ext cx="3010588" cy="46698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493827" y="4484440"/>
            <a:ext cx="8214934" cy="195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37373" y="2738650"/>
            <a:ext cx="3056454" cy="1015663"/>
          </a:xfrm>
          <a:prstGeom prst="rect">
            <a:avLst/>
          </a:prstGeom>
          <a:noFill/>
          <a:ln>
            <a:noFill/>
          </a:ln>
          <a:effectLst>
            <a:outerShdw blurRad="50800" dist="50800" dir="24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 </a:t>
            </a:r>
            <a:r>
              <a:rPr lang="en-US" altLang="zh-CN" sz="6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60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4819" y="4027216"/>
            <a:ext cx="2800767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  <p:sp>
        <p:nvSpPr>
          <p:cNvPr id="11" name="矩形 10"/>
          <p:cNvSpPr/>
          <p:nvPr/>
        </p:nvSpPr>
        <p:spPr>
          <a:xfrm>
            <a:off x="624819" y="4550436"/>
            <a:ext cx="2800767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Hiragino Sans GB W3" charset="-122"/>
              </a:rPr>
              <a:t>在这里输入您的文字内容，在这里输入您的文字内容，在这里输入您的文字内容，在这里输入您的文字内容</a:t>
            </a:r>
            <a:r>
              <a:rPr lang="en-US" altLang="zh-CN" sz="1200" spc="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endParaRPr lang="zh-CN" altLang="en-US" sz="1200" spc="6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03648" y="4550436"/>
            <a:ext cx="7863533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Hiragino Sans GB W3" charset="-122"/>
              </a:rPr>
              <a:t>在这里输入您的文字内容，在这里输入您的文字内容，在这里输入您的文字内容，在这里输入您的文字内容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Hiragino Sans GB W3" charset="-122"/>
              </a:rPr>
              <a:t>在这里输入您的文字内容，在这里输入您的文字内容，在这里输入您的文字内容，在这里输入您的文字内容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Hiragino Sans GB W3" charset="-122"/>
              </a:rPr>
              <a:t>在这里输入您的文字内容，在这里输入您的文字内容，在这里输入您的文字内容，在这里输入您的文字内容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endParaRPr lang="zh-CN" altLang="en-US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1200" spc="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968782" y="6111560"/>
            <a:ext cx="3572980" cy="246221"/>
          </a:xfrm>
          <a:prstGeom prst="rect">
            <a:avLst/>
          </a:prstGeom>
          <a:noFill/>
          <a:ln>
            <a:noFill/>
          </a:ln>
          <a:effectLst>
            <a:outerShdw blurRad="50800" dist="50800" dir="2400000" sx="1000" sy="1000" algn="ctr" rotWithShape="0">
              <a:srgbClr val="000000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季度总结</a:t>
            </a:r>
            <a:r>
              <a:rPr lang="en-US" altLang="zh-CN" sz="1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述职报告</a:t>
            </a:r>
            <a:r>
              <a:rPr lang="en-US" altLang="zh-CN" sz="1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组织方案 </a:t>
            </a:r>
            <a:r>
              <a:rPr lang="en-US" altLang="zh-CN" sz="1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会务安排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67773" y="0"/>
            <a:ext cx="3056454" cy="3231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50800" dir="24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5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0" b="1"/>
          <a:stretch>
            <a:fillRect/>
          </a:stretch>
        </p:blipFill>
        <p:spPr>
          <a:xfrm>
            <a:off x="0" y="0"/>
            <a:ext cx="12192000" cy="448444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83239" y="1774209"/>
            <a:ext cx="3010588" cy="46698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493827" y="4484440"/>
            <a:ext cx="8214934" cy="195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37373" y="2738650"/>
            <a:ext cx="3056454" cy="1015663"/>
          </a:xfrm>
          <a:prstGeom prst="rect">
            <a:avLst/>
          </a:prstGeom>
          <a:noFill/>
          <a:ln>
            <a:noFill/>
          </a:ln>
          <a:effectLst>
            <a:outerShdw blurRad="50800" dist="50800" dir="24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 </a:t>
            </a:r>
            <a:r>
              <a:rPr lang="en-US" altLang="zh-CN" sz="6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60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4819" y="4027216"/>
            <a:ext cx="2800767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11" name="矩形 10"/>
          <p:cNvSpPr/>
          <p:nvPr/>
        </p:nvSpPr>
        <p:spPr>
          <a:xfrm>
            <a:off x="624819" y="4550436"/>
            <a:ext cx="2800767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Hiragino Sans GB W3" charset="-122"/>
              </a:rPr>
              <a:t>在这里输入您的文字内容，在这里输入您的文字内容，在这里输入您的文字内容，在这里输入您的文字内容</a:t>
            </a:r>
            <a:r>
              <a:rPr lang="en-US" altLang="zh-CN" sz="1200" spc="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endParaRPr lang="zh-CN" altLang="en-US" sz="1200" spc="6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03648" y="4550436"/>
            <a:ext cx="7863533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Hiragino Sans GB W3" charset="-122"/>
              </a:rPr>
              <a:t>在这里输入您的文字内容，在这里输入您的文字内容，在这里输入您的文字内容，在这里输入您的文字内容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Hiragino Sans GB W3" charset="-122"/>
              </a:rPr>
              <a:t>在这里输入您的文字内容，在这里输入您的文字内容，在这里输入您的文字内容，在这里输入您的文字内容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Hiragino Sans GB W3" charset="-122"/>
              </a:rPr>
              <a:t>在这里输入您的文字内容，在这里输入您的文字内容，在这里输入您的文字内容，在这里输入您的文字内容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endParaRPr lang="zh-CN" altLang="en-US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1200" spc="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968782" y="6111560"/>
            <a:ext cx="3572980" cy="246221"/>
          </a:xfrm>
          <a:prstGeom prst="rect">
            <a:avLst/>
          </a:prstGeom>
          <a:noFill/>
          <a:ln>
            <a:noFill/>
          </a:ln>
          <a:effectLst>
            <a:outerShdw blurRad="50800" dist="50800" dir="2400000" sx="1000" sy="1000" algn="ctr" rotWithShape="0">
              <a:srgbClr val="000000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季度总结</a:t>
            </a:r>
            <a:r>
              <a:rPr lang="en-US" altLang="zh-CN" sz="1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述职报告</a:t>
            </a:r>
            <a:r>
              <a:rPr lang="en-US" altLang="zh-CN" sz="1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组织方案 </a:t>
            </a:r>
            <a:r>
              <a:rPr lang="en-US" altLang="zh-CN" sz="1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会务安排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67773" y="0"/>
            <a:ext cx="3056454" cy="3231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50800" dir="24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5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0" b="1"/>
          <a:stretch>
            <a:fillRect/>
          </a:stretch>
        </p:blipFill>
        <p:spPr>
          <a:xfrm>
            <a:off x="0" y="0"/>
            <a:ext cx="12192000" cy="448444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83239" y="1774209"/>
            <a:ext cx="3010588" cy="46698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493827" y="4484440"/>
            <a:ext cx="8214934" cy="195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37373" y="2738650"/>
            <a:ext cx="3056454" cy="1015663"/>
          </a:xfrm>
          <a:prstGeom prst="rect">
            <a:avLst/>
          </a:prstGeom>
          <a:noFill/>
          <a:ln>
            <a:noFill/>
          </a:ln>
          <a:effectLst>
            <a:outerShdw blurRad="50800" dist="50800" dir="24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 </a:t>
            </a:r>
            <a:r>
              <a:rPr lang="en-US" altLang="zh-CN" sz="6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60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4819" y="4027216"/>
            <a:ext cx="2800767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</a:p>
        </p:txBody>
      </p:sp>
      <p:sp>
        <p:nvSpPr>
          <p:cNvPr id="11" name="矩形 10"/>
          <p:cNvSpPr/>
          <p:nvPr/>
        </p:nvSpPr>
        <p:spPr>
          <a:xfrm>
            <a:off x="624819" y="4550436"/>
            <a:ext cx="2800767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Hiragino Sans GB W3" charset="-122"/>
              </a:rPr>
              <a:t>在这里输入您的文字内容，在这里输入您的文字内容，在这里输入您的文字内容，在这里输入您的文字内容</a:t>
            </a:r>
            <a:r>
              <a:rPr lang="en-US" altLang="zh-CN" sz="1200" spc="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endParaRPr lang="zh-CN" altLang="en-US" sz="1200" spc="6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03648" y="4550436"/>
            <a:ext cx="7863533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Hiragino Sans GB W3" charset="-122"/>
              </a:rPr>
              <a:t>在这里输入您的文字内容，在这里输入您的文字内容，在这里输入您的文字内容，在这里输入您的文字内容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Hiragino Sans GB W3" charset="-122"/>
              </a:rPr>
              <a:t>在这里输入您的文字内容，在这里输入您的文字内容，在这里输入您的文字内容，在这里输入您的文字内容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Hiragino Sans GB W3" charset="-122"/>
              </a:rPr>
              <a:t>在这里输入您的文字内容，在这里输入您的文字内容，在这里输入您的文字内容，在这里输入您的文字内容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endParaRPr lang="zh-CN" altLang="en-US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1200" spc="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968782" y="6111560"/>
            <a:ext cx="3572980" cy="246221"/>
          </a:xfrm>
          <a:prstGeom prst="rect">
            <a:avLst/>
          </a:prstGeom>
          <a:noFill/>
          <a:ln>
            <a:noFill/>
          </a:ln>
          <a:effectLst>
            <a:outerShdw blurRad="50800" dist="50800" dir="2400000" sx="1000" sy="1000" algn="ctr" rotWithShape="0">
              <a:srgbClr val="000000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季度总结</a:t>
            </a:r>
            <a:r>
              <a:rPr lang="en-US" altLang="zh-CN" sz="1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述职报告</a:t>
            </a:r>
            <a:r>
              <a:rPr lang="en-US" altLang="zh-CN" sz="1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组织方案 </a:t>
            </a:r>
            <a:r>
              <a:rPr lang="en-US" altLang="zh-CN" sz="1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会务安排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67773" y="0"/>
            <a:ext cx="3056454" cy="3231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50800" dir="24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5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0" b="1"/>
          <a:stretch>
            <a:fillRect/>
          </a:stretch>
        </p:blipFill>
        <p:spPr>
          <a:xfrm>
            <a:off x="0" y="0"/>
            <a:ext cx="12192000" cy="448444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83239" y="1774209"/>
            <a:ext cx="3010588" cy="46698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493827" y="4484440"/>
            <a:ext cx="8214934" cy="195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37373" y="2738650"/>
            <a:ext cx="3056454" cy="1015663"/>
          </a:xfrm>
          <a:prstGeom prst="rect">
            <a:avLst/>
          </a:prstGeom>
          <a:noFill/>
          <a:ln>
            <a:noFill/>
          </a:ln>
          <a:effectLst>
            <a:outerShdw blurRad="50800" dist="50800" dir="24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 </a:t>
            </a:r>
            <a:r>
              <a:rPr lang="en-US" altLang="zh-CN" sz="6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60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4819" y="4027216"/>
            <a:ext cx="2800767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</a:p>
        </p:txBody>
      </p:sp>
      <p:sp>
        <p:nvSpPr>
          <p:cNvPr id="11" name="矩形 10"/>
          <p:cNvSpPr/>
          <p:nvPr/>
        </p:nvSpPr>
        <p:spPr>
          <a:xfrm>
            <a:off x="624819" y="4550436"/>
            <a:ext cx="2800767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Hiragino Sans GB W3" charset="-122"/>
              </a:rPr>
              <a:t>在这里输入您的文字内容，在这里输入您的文字内容，在这里输入您的文字内容，在这里输入您的文字内容</a:t>
            </a:r>
            <a:r>
              <a:rPr lang="en-US" altLang="zh-CN" sz="1200" spc="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endParaRPr lang="zh-CN" altLang="en-US" sz="1200" spc="6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03648" y="4550436"/>
            <a:ext cx="7863533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Hiragino Sans GB W3" charset="-122"/>
              </a:rPr>
              <a:t>在这里输入您的文字内容，在这里输入您的文字内容，在这里输入您的文字内容，在这里输入您的文字内容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Hiragino Sans GB W3" charset="-122"/>
              </a:rPr>
              <a:t>在这里输入您的文字内容，在这里输入您的文字内容，在这里输入您的文字内容，在这里输入您的文字内容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Hiragino Sans GB W3" charset="-122"/>
              </a:rPr>
              <a:t>在这里输入您的文字内容，在这里输入您的文字内容，在这里输入您的文字内容，在这里输入您的文字内容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endParaRPr lang="zh-CN" altLang="en-US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1200" spc="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968782" y="6111560"/>
            <a:ext cx="3572980" cy="246221"/>
          </a:xfrm>
          <a:prstGeom prst="rect">
            <a:avLst/>
          </a:prstGeom>
          <a:noFill/>
          <a:ln>
            <a:noFill/>
          </a:ln>
          <a:effectLst>
            <a:outerShdw blurRad="50800" dist="50800" dir="2400000" sx="1000" sy="1000" algn="ctr" rotWithShape="0">
              <a:srgbClr val="000000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季度总结</a:t>
            </a:r>
            <a:r>
              <a:rPr lang="en-US" altLang="zh-CN" sz="1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述职报告</a:t>
            </a:r>
            <a:r>
              <a:rPr lang="en-US" altLang="zh-CN" sz="1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组织方案 </a:t>
            </a:r>
            <a:r>
              <a:rPr lang="en-US" altLang="zh-CN" sz="1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会务安排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橙色欧美风活动策划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85000"/>
            <a:lumOff val="15000"/>
            <a:alpha val="50000"/>
          </a:schemeClr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734</Words>
  <Application>Microsoft Office PowerPoint</Application>
  <PresentationFormat>宽屏</PresentationFormat>
  <Paragraphs>59</Paragraphs>
  <Slides>11</Slides>
  <Notes>11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等线</vt:lpstr>
      <vt:lpstr>等线 Light</vt:lpstr>
      <vt:lpstr>宋体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橙色欧美风活动策划PPT模板</dc:title>
  <dc:creator>祥V子</dc:creator>
  <cp:lastModifiedBy>天 下</cp:lastModifiedBy>
  <cp:revision>44</cp:revision>
  <dcterms:created xsi:type="dcterms:W3CDTF">2018-04-18T06:17:00Z</dcterms:created>
  <dcterms:modified xsi:type="dcterms:W3CDTF">2021-01-05T16:58:46Z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