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7" r:id="rId2"/>
    <p:sldId id="262" r:id="rId3"/>
    <p:sldId id="264" r:id="rId4"/>
    <p:sldId id="268" r:id="rId5"/>
    <p:sldId id="269" r:id="rId6"/>
    <p:sldId id="270" r:id="rId7"/>
    <p:sldId id="271" r:id="rId8"/>
    <p:sldId id="265" r:id="rId9"/>
    <p:sldId id="272" r:id="rId10"/>
    <p:sldId id="274" r:id="rId11"/>
    <p:sldId id="273" r:id="rId12"/>
    <p:sldId id="275" r:id="rId13"/>
    <p:sldId id="266" r:id="rId14"/>
    <p:sldId id="276" r:id="rId15"/>
    <p:sldId id="277" r:id="rId16"/>
    <p:sldId id="279" r:id="rId17"/>
    <p:sldId id="278" r:id="rId18"/>
    <p:sldId id="267" r:id="rId19"/>
    <p:sldId id="280" r:id="rId20"/>
    <p:sldId id="281" r:id="rId21"/>
    <p:sldId id="282" r:id="rId22"/>
    <p:sldId id="283" r:id="rId23"/>
    <p:sldId id="26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E6DF"/>
    <a:srgbClr val="94D7E0"/>
    <a:srgbClr val="FFBBBE"/>
    <a:srgbClr val="FFFF81"/>
    <a:srgbClr val="F083A8"/>
    <a:srgbClr val="80C8F1"/>
    <a:srgbClr val="B3E2E9"/>
    <a:srgbClr val="F9DDE6"/>
    <a:srgbClr val="FFB48B"/>
    <a:srgbClr val="FF9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50" d="100"/>
          <a:sy n="50" d="100"/>
        </p:scale>
        <p:origin x="1416" y="29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80C8F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3.9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39-42A9-9CA3-2B10FB7F9F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BBB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2.6</c:v>
                </c:pt>
                <c:pt idx="1">
                  <c:v>4.3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39-42A9-9CA3-2B10FB7F9F4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FFFF8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39-42A9-9CA3-2B10FB7F9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3901488"/>
        <c:axId val="573901816"/>
      </c:barChart>
      <c:catAx>
        <c:axId val="57390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字体视界-星之翼体" panose="02000500000000000000" pitchFamily="2" charset="-122"/>
                <a:ea typeface="字体视界-星之翼体" panose="02000500000000000000" pitchFamily="2" charset="-122"/>
                <a:cs typeface="+mn-cs"/>
              </a:defRPr>
            </a:pPr>
            <a:endParaRPr lang="zh-CN"/>
          </a:p>
        </c:txPr>
        <c:crossAx val="573901816"/>
        <c:crosses val="autoZero"/>
        <c:auto val="1"/>
        <c:lblAlgn val="ctr"/>
        <c:lblOffset val="100"/>
        <c:noMultiLvlLbl val="0"/>
      </c:catAx>
      <c:valAx>
        <c:axId val="573901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字体视界-星之翼体" panose="02000500000000000000" pitchFamily="2" charset="-122"/>
                <a:ea typeface="字体视界-星之翼体" panose="02000500000000000000" pitchFamily="2" charset="-122"/>
                <a:cs typeface="+mn-cs"/>
              </a:defRPr>
            </a:pPr>
            <a:endParaRPr lang="zh-CN"/>
          </a:p>
        </c:txPr>
        <c:crossAx val="57390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字体视界-星之翼体" panose="02000500000000000000" pitchFamily="2" charset="-122"/>
          <a:ea typeface="字体视界-星之翼体" panose="02000500000000000000" pitchFamily="2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图文框 5"/>
          <p:cNvSpPr/>
          <p:nvPr userDrawn="1"/>
        </p:nvSpPr>
        <p:spPr>
          <a:xfrm>
            <a:off x="429135" y="4798716"/>
            <a:ext cx="1994875" cy="1778420"/>
          </a:xfrm>
          <a:prstGeom prst="fram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91344" y="202332"/>
            <a:ext cx="11809312" cy="6374804"/>
            <a:chOff x="839416" y="620688"/>
            <a:chExt cx="10441160" cy="5544616"/>
          </a:xfrm>
        </p:grpSpPr>
        <p:sp>
          <p:nvSpPr>
            <p:cNvPr id="8" name="矩形 7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F9DDE6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39416" y="620688"/>
              <a:ext cx="5760640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任意多边形: 形状 11"/>
          <p:cNvSpPr/>
          <p:nvPr userDrawn="1"/>
        </p:nvSpPr>
        <p:spPr>
          <a:xfrm rot="16200000" flipH="1" flipV="1">
            <a:off x="899811" y="-346871"/>
            <a:ext cx="404666" cy="1098407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F9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410414" y="404666"/>
            <a:ext cx="11352451" cy="59910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 userDrawn="1"/>
        </p:nvSpPr>
        <p:spPr>
          <a:xfrm>
            <a:off x="6564666" y="6323368"/>
            <a:ext cx="5516166" cy="34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500" b="1" cap="all" dirty="0">
                <a:solidFill>
                  <a:srgbClr val="80C8F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》》》》》》》》》》》》》》》》》》》》》》》》》</a:t>
            </a:r>
            <a:endParaRPr lang="en-US" altLang="zh-CN" sz="1500" b="1" cap="all" dirty="0">
              <a:solidFill>
                <a:srgbClr val="80C8F1"/>
              </a:solidFill>
              <a:uFillTx/>
              <a:latin typeface="思源宋体 CN ExtraLight" panose="02020200000000000000" pitchFamily="18" charset="-122"/>
              <a:ea typeface="思源宋体 CN ExtraLight" panose="02020200000000000000" pitchFamily="18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e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10" Type="http://schemas.openxmlformats.org/officeDocument/2006/relationships/image" Target="../media/image2.jpeg"/><Relationship Id="rId4" Type="http://schemas.openxmlformats.org/officeDocument/2006/relationships/tags" Target="../tags/tag43.xml"/><Relationship Id="rId9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图文框 9"/>
          <p:cNvSpPr/>
          <p:nvPr/>
        </p:nvSpPr>
        <p:spPr>
          <a:xfrm>
            <a:off x="9652257" y="263538"/>
            <a:ext cx="1994875" cy="1778420"/>
          </a:xfrm>
          <a:prstGeom prst="frame">
            <a:avLst/>
          </a:prstGeom>
          <a:solidFill>
            <a:srgbClr val="FFB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39416" y="620688"/>
            <a:ext cx="10441160" cy="5544616"/>
            <a:chOff x="839416" y="620688"/>
            <a:chExt cx="10441160" cy="5544616"/>
          </a:xfrm>
        </p:grpSpPr>
        <p:sp>
          <p:nvSpPr>
            <p:cNvPr id="9" name="矩形 8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39416" y="620688"/>
              <a:ext cx="4608512" cy="5544616"/>
            </a:xfrm>
            <a:prstGeom prst="rect">
              <a:avLst/>
            </a:prstGeom>
            <a:solidFill>
              <a:srgbClr val="FF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任意多边形: 形状 21"/>
          <p:cNvSpPr/>
          <p:nvPr/>
        </p:nvSpPr>
        <p:spPr>
          <a:xfrm>
            <a:off x="4627751" y="1414074"/>
            <a:ext cx="836738" cy="1767909"/>
          </a:xfrm>
          <a:custGeom>
            <a:avLst/>
            <a:gdLst>
              <a:gd name="connsiteX0" fmla="*/ 836738 w 836738"/>
              <a:gd name="connsiteY0" fmla="*/ 0 h 1767909"/>
              <a:gd name="connsiteX1" fmla="*/ 836738 w 836738"/>
              <a:gd name="connsiteY1" fmla="*/ 1767909 h 1767909"/>
              <a:gd name="connsiteX2" fmla="*/ 710034 w 836738"/>
              <a:gd name="connsiteY2" fmla="*/ 1755136 h 1767909"/>
              <a:gd name="connsiteX3" fmla="*/ 0 w 836738"/>
              <a:gd name="connsiteY3" fmla="*/ 883954 h 1767909"/>
              <a:gd name="connsiteX4" fmla="*/ 710034 w 836738"/>
              <a:gd name="connsiteY4" fmla="*/ 12772 h 176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38" h="1767909">
                <a:moveTo>
                  <a:pt x="836738" y="0"/>
                </a:moveTo>
                <a:lnTo>
                  <a:pt x="836738" y="1767909"/>
                </a:lnTo>
                <a:lnTo>
                  <a:pt x="710034" y="1755136"/>
                </a:lnTo>
                <a:cubicBezTo>
                  <a:pt x="304818" y="1672217"/>
                  <a:pt x="0" y="1313682"/>
                  <a:pt x="0" y="883954"/>
                </a:cubicBezTo>
                <a:cubicBezTo>
                  <a:pt x="0" y="454226"/>
                  <a:pt x="304818" y="95692"/>
                  <a:pt x="710034" y="12772"/>
                </a:cubicBezTo>
                <a:close/>
              </a:path>
            </a:pathLst>
          </a:custGeom>
          <a:solidFill>
            <a:srgbClr val="B3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 flipH="1">
            <a:off x="5444448" y="634035"/>
            <a:ext cx="609667" cy="1078386"/>
          </a:xfrm>
          <a:custGeom>
            <a:avLst/>
            <a:gdLst>
              <a:gd name="connsiteX0" fmla="*/ 836738 w 836738"/>
              <a:gd name="connsiteY0" fmla="*/ 0 h 1767909"/>
              <a:gd name="connsiteX1" fmla="*/ 836738 w 836738"/>
              <a:gd name="connsiteY1" fmla="*/ 1767909 h 1767909"/>
              <a:gd name="connsiteX2" fmla="*/ 710034 w 836738"/>
              <a:gd name="connsiteY2" fmla="*/ 1755136 h 1767909"/>
              <a:gd name="connsiteX3" fmla="*/ 0 w 836738"/>
              <a:gd name="connsiteY3" fmla="*/ 883954 h 1767909"/>
              <a:gd name="connsiteX4" fmla="*/ 710034 w 836738"/>
              <a:gd name="connsiteY4" fmla="*/ 12772 h 176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38" h="1767909">
                <a:moveTo>
                  <a:pt x="836738" y="0"/>
                </a:moveTo>
                <a:lnTo>
                  <a:pt x="836738" y="1767909"/>
                </a:lnTo>
                <a:lnTo>
                  <a:pt x="710034" y="1755136"/>
                </a:lnTo>
                <a:cubicBezTo>
                  <a:pt x="304818" y="1672217"/>
                  <a:pt x="0" y="1313682"/>
                  <a:pt x="0" y="883954"/>
                </a:cubicBezTo>
                <a:cubicBezTo>
                  <a:pt x="0" y="454226"/>
                  <a:pt x="304818" y="95692"/>
                  <a:pt x="710034" y="12772"/>
                </a:cubicBezTo>
                <a:close/>
              </a:path>
            </a:pathLst>
          </a:cu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413210" y="259242"/>
            <a:ext cx="962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4400">
              <a:defRPr/>
            </a:pPr>
            <a:r>
              <a:rPr lang="en-US" altLang="zh-CN" sz="12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Maecenas porttitor congue massa. </a:t>
            </a:r>
            <a:endParaRPr lang="zh-CN" altLang="en-US" sz="12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8708607">
            <a:off x="317119" y="388246"/>
            <a:ext cx="1322015" cy="1325118"/>
          </a:xfrm>
          <a:custGeom>
            <a:avLst/>
            <a:gdLst>
              <a:gd name="connsiteX0" fmla="*/ 885084 w 1774332"/>
              <a:gd name="connsiteY0" fmla="*/ 0 h 1778496"/>
              <a:gd name="connsiteX1" fmla="*/ 1774332 w 1774332"/>
              <a:gd name="connsiteY1" fmla="*/ 889248 h 1778496"/>
              <a:gd name="connsiteX2" fmla="*/ 885084 w 1774332"/>
              <a:gd name="connsiteY2" fmla="*/ 1778496 h 1778496"/>
              <a:gd name="connsiteX3" fmla="*/ 427 w 1774332"/>
              <a:gd name="connsiteY3" fmla="*/ 980169 h 1778496"/>
              <a:gd name="connsiteX4" fmla="*/ 0 w 1774332"/>
              <a:gd name="connsiteY4" fmla="*/ 971710 h 1778496"/>
              <a:gd name="connsiteX5" fmla="*/ 885084 w 1774332"/>
              <a:gd name="connsiteY5" fmla="*/ 971710 h 17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332" h="1778496">
                <a:moveTo>
                  <a:pt x="885084" y="0"/>
                </a:moveTo>
                <a:cubicBezTo>
                  <a:pt x="1376202" y="0"/>
                  <a:pt x="1774332" y="398130"/>
                  <a:pt x="1774332" y="889248"/>
                </a:cubicBezTo>
                <a:cubicBezTo>
                  <a:pt x="1774332" y="1380366"/>
                  <a:pt x="1376202" y="1778496"/>
                  <a:pt x="885084" y="1778496"/>
                </a:cubicBezTo>
                <a:cubicBezTo>
                  <a:pt x="424661" y="1778496"/>
                  <a:pt x="45966" y="1428577"/>
                  <a:pt x="427" y="980169"/>
                </a:cubicBezTo>
                <a:lnTo>
                  <a:pt x="0" y="971710"/>
                </a:lnTo>
                <a:lnTo>
                  <a:pt x="885084" y="971710"/>
                </a:lnTo>
                <a:close/>
              </a:path>
            </a:pathLst>
          </a:cu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5512031" y="1602140"/>
            <a:ext cx="3148083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spcBef>
                <a:spcPct val="0"/>
              </a:spcBef>
              <a:defRPr/>
            </a:pPr>
            <a:r>
              <a:rPr lang="zh-CN" altLang="en-US" sz="5600" b="1" spc="300" dirty="0">
                <a:solidFill>
                  <a:schemeClr val="bg1"/>
                </a:solidFill>
                <a:latin typeface="字体视界-星之翼体" panose="02000500000000000000" pitchFamily="2" charset="-122"/>
                <a:ea typeface="字体视界-星之翼体" panose="02000500000000000000" pitchFamily="2" charset="-122"/>
                <a:cs typeface="+mn-ea"/>
                <a:sym typeface="+mn-lt"/>
              </a:rPr>
              <a:t>马卡龙色</a:t>
            </a:r>
          </a:p>
        </p:txBody>
      </p:sp>
      <p:sp>
        <p:nvSpPr>
          <p:cNvPr id="32" name="矩形 31"/>
          <p:cNvSpPr/>
          <p:nvPr/>
        </p:nvSpPr>
        <p:spPr>
          <a:xfrm>
            <a:off x="5554637" y="3421588"/>
            <a:ext cx="5516166" cy="36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600" i="1" cap="all" dirty="0">
                <a:solidFill>
                  <a:schemeClr val="bg1"/>
                </a:solidFill>
                <a:uFillTx/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according to  your need to draw the text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12375" y="912014"/>
            <a:ext cx="1398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35" name="PA-文本框 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5512031" y="2384594"/>
            <a:ext cx="5558772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spcBef>
                <a:spcPct val="0"/>
              </a:spcBef>
              <a:defRPr/>
            </a:pPr>
            <a:r>
              <a:rPr lang="zh-CN" altLang="en-US" sz="5600" b="1" spc="300" dirty="0">
                <a:solidFill>
                  <a:schemeClr val="bg1"/>
                </a:solidFill>
                <a:latin typeface="字体视界-星之翼体" panose="02000500000000000000" pitchFamily="2" charset="-122"/>
                <a:ea typeface="字体视界-星之翼体" panose="02000500000000000000" pitchFamily="2" charset="-122"/>
                <a:cs typeface="+mn-ea"/>
                <a:sym typeface="+mn-lt"/>
              </a:rPr>
              <a:t>简约风通用模板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249789" y="3816191"/>
            <a:ext cx="2752123" cy="2752123"/>
            <a:chOff x="2832742" y="3911623"/>
            <a:chExt cx="2752123" cy="2752123"/>
          </a:xfrm>
          <a:effectLst>
            <a:outerShdw blurRad="50800" dist="38100" dir="18900000" algn="bl" rotWithShape="0">
              <a:prstClr val="black">
                <a:alpha val="25000"/>
              </a:prstClr>
            </a:outerShdw>
          </a:effectLst>
        </p:grpSpPr>
        <p:sp>
          <p:nvSpPr>
            <p:cNvPr id="49" name="椭圆 48"/>
            <p:cNvSpPr/>
            <p:nvPr/>
          </p:nvSpPr>
          <p:spPr>
            <a:xfrm>
              <a:off x="2832742" y="3911623"/>
              <a:ext cx="2752123" cy="2752123"/>
            </a:xfrm>
            <a:prstGeom prst="ellipse">
              <a:avLst/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2992512" y="4079070"/>
              <a:ext cx="2432582" cy="2432582"/>
            </a:xfrm>
            <a:prstGeom prst="ellipse">
              <a:avLst/>
            </a:prstGeom>
            <a:blipFill dpi="0" rotWithShape="1">
              <a:blip r:embed="rId11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PA_文本框 18"/>
          <p:cNvSpPr txBox="1"/>
          <p:nvPr>
            <p:custDataLst>
              <p:tags r:id="rId3"/>
            </p:custDataLst>
          </p:nvPr>
        </p:nvSpPr>
        <p:spPr>
          <a:xfrm>
            <a:off x="5683806" y="4275076"/>
            <a:ext cx="1980000" cy="455295"/>
          </a:xfrm>
          <a:prstGeom prst="roundRect">
            <a:avLst>
              <a:gd name="adj" fmla="val 50000"/>
            </a:avLst>
          </a:prstGeom>
          <a:solidFill>
            <a:srgbClr val="FFFF81"/>
          </a:solidFill>
          <a:ln w="3175">
            <a:noFill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制作人：</a:t>
            </a:r>
            <a:r>
              <a:rPr lang="en-US" altLang="zh-CN"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xiazaii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7" name="PA_文本框 18"/>
          <p:cNvSpPr txBox="1"/>
          <p:nvPr>
            <p:custDataLst>
              <p:tags r:id="rId4"/>
            </p:custDataLst>
          </p:nvPr>
        </p:nvSpPr>
        <p:spPr>
          <a:xfrm>
            <a:off x="8286872" y="4275508"/>
            <a:ext cx="1980000" cy="454432"/>
          </a:xfrm>
          <a:prstGeom prst="roundRect">
            <a:avLst>
              <a:gd name="adj" fmla="val 50000"/>
            </a:avLst>
          </a:prstGeom>
          <a:solidFill>
            <a:srgbClr val="FFFF81"/>
          </a:solidFill>
          <a:ln w="3175">
            <a:noFill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制作日期：</a:t>
            </a:r>
            <a:r>
              <a:rPr lang="en-US" altLang="zh-CN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20XX</a:t>
            </a:r>
            <a:endParaRPr lang="zh-CN" altLang="en-US" sz="15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9" name="PA-矩形 22"/>
          <p:cNvSpPr/>
          <p:nvPr>
            <p:custDataLst>
              <p:tags r:id="rId5"/>
            </p:custDataLst>
          </p:nvPr>
        </p:nvSpPr>
        <p:spPr>
          <a:xfrm>
            <a:off x="5627374" y="5100216"/>
            <a:ext cx="1456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业务培训</a:t>
            </a:r>
          </a:p>
        </p:txBody>
      </p:sp>
      <p:sp>
        <p:nvSpPr>
          <p:cNvPr id="62" name="PA-矩形 22"/>
          <p:cNvSpPr/>
          <p:nvPr>
            <p:custDataLst>
              <p:tags r:id="rId6"/>
            </p:custDataLst>
          </p:nvPr>
        </p:nvSpPr>
        <p:spPr>
          <a:xfrm>
            <a:off x="7262317" y="5100216"/>
            <a:ext cx="14106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工作计划</a:t>
            </a:r>
          </a:p>
        </p:txBody>
      </p:sp>
      <p:sp>
        <p:nvSpPr>
          <p:cNvPr id="65" name="PA-矩形 22"/>
          <p:cNvSpPr/>
          <p:nvPr>
            <p:custDataLst>
              <p:tags r:id="rId7"/>
            </p:custDataLst>
          </p:nvPr>
        </p:nvSpPr>
        <p:spPr>
          <a:xfrm>
            <a:off x="8851700" y="5100216"/>
            <a:ext cx="1456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项目推广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5663952" y="3861048"/>
            <a:ext cx="5406851" cy="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1354162" y="1508173"/>
            <a:ext cx="3602665" cy="3602665"/>
            <a:chOff x="1451425" y="1737800"/>
            <a:chExt cx="3602665" cy="3602665"/>
          </a:xfrm>
        </p:grpSpPr>
        <p:grpSp>
          <p:nvGrpSpPr>
            <p:cNvPr id="45" name="组合 44"/>
            <p:cNvGrpSpPr/>
            <p:nvPr/>
          </p:nvGrpSpPr>
          <p:grpSpPr>
            <a:xfrm>
              <a:off x="1544270" y="1843415"/>
              <a:ext cx="3467425" cy="3266975"/>
              <a:chOff x="1620463" y="2364364"/>
              <a:chExt cx="3467425" cy="3266975"/>
            </a:xfrm>
          </p:grpSpPr>
          <p:sp>
            <p:nvSpPr>
              <p:cNvPr id="26" name="任意多边形: 形状 25"/>
              <p:cNvSpPr/>
              <p:nvPr/>
            </p:nvSpPr>
            <p:spPr>
              <a:xfrm rot="16200000" flipH="1">
                <a:off x="2470221" y="1514606"/>
                <a:ext cx="1767909" cy="3467425"/>
              </a:xfrm>
              <a:custGeom>
                <a:avLst/>
                <a:gdLst>
                  <a:gd name="connsiteX0" fmla="*/ 836738 w 836738"/>
                  <a:gd name="connsiteY0" fmla="*/ 0 h 1767909"/>
                  <a:gd name="connsiteX1" fmla="*/ 836738 w 836738"/>
                  <a:gd name="connsiteY1" fmla="*/ 1767909 h 1767909"/>
                  <a:gd name="connsiteX2" fmla="*/ 710034 w 836738"/>
                  <a:gd name="connsiteY2" fmla="*/ 1755136 h 1767909"/>
                  <a:gd name="connsiteX3" fmla="*/ 0 w 836738"/>
                  <a:gd name="connsiteY3" fmla="*/ 883954 h 1767909"/>
                  <a:gd name="connsiteX4" fmla="*/ 710034 w 836738"/>
                  <a:gd name="connsiteY4" fmla="*/ 12772 h 176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6738" h="1767909">
                    <a:moveTo>
                      <a:pt x="836738" y="0"/>
                    </a:moveTo>
                    <a:lnTo>
                      <a:pt x="836738" y="1767909"/>
                    </a:lnTo>
                    <a:lnTo>
                      <a:pt x="710034" y="1755136"/>
                    </a:lnTo>
                    <a:cubicBezTo>
                      <a:pt x="304818" y="1672217"/>
                      <a:pt x="0" y="1313682"/>
                      <a:pt x="0" y="883954"/>
                    </a:cubicBezTo>
                    <a:cubicBezTo>
                      <a:pt x="0" y="454226"/>
                      <a:pt x="304818" y="95692"/>
                      <a:pt x="710034" y="127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791336" y="2505661"/>
                <a:ext cx="3125678" cy="3125678"/>
              </a:xfrm>
              <a:prstGeom prst="ellipse">
                <a:avLst/>
              </a:prstGeom>
              <a:blipFill dpi="0" rotWithShape="1">
                <a:blip r:embed="rId12"/>
                <a:srcRect/>
                <a:tile tx="0" ty="0" sx="100000" sy="100000" flip="none" algn="ctr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弧形 72"/>
            <p:cNvSpPr/>
            <p:nvPr/>
          </p:nvSpPr>
          <p:spPr>
            <a:xfrm rot="5400000">
              <a:off x="1451425" y="1737800"/>
              <a:ext cx="3602665" cy="3602665"/>
            </a:xfrm>
            <a:prstGeom prst="arc">
              <a:avLst>
                <a:gd name="adj1" fmla="val 5438812"/>
                <a:gd name="adj2" fmla="val 1570251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65380" y="5349088"/>
            <a:ext cx="2890039" cy="836738"/>
            <a:chOff x="2865380" y="5349088"/>
            <a:chExt cx="2890039" cy="836738"/>
          </a:xfrm>
        </p:grpSpPr>
        <p:sp>
          <p:nvSpPr>
            <p:cNvPr id="2" name="任意多边形: 形状 1"/>
            <p:cNvSpPr/>
            <p:nvPr/>
          </p:nvSpPr>
          <p:spPr>
            <a:xfrm rot="5400000">
              <a:off x="3330966" y="4883502"/>
              <a:ext cx="836738" cy="1767909"/>
            </a:xfrm>
            <a:custGeom>
              <a:avLst/>
              <a:gdLst>
                <a:gd name="connsiteX0" fmla="*/ 836738 w 836738"/>
                <a:gd name="connsiteY0" fmla="*/ 0 h 1767909"/>
                <a:gd name="connsiteX1" fmla="*/ 836738 w 836738"/>
                <a:gd name="connsiteY1" fmla="*/ 1767909 h 1767909"/>
                <a:gd name="connsiteX2" fmla="*/ 710034 w 836738"/>
                <a:gd name="connsiteY2" fmla="*/ 1755136 h 1767909"/>
                <a:gd name="connsiteX3" fmla="*/ 0 w 836738"/>
                <a:gd name="connsiteY3" fmla="*/ 883954 h 1767909"/>
                <a:gd name="connsiteX4" fmla="*/ 710034 w 836738"/>
                <a:gd name="connsiteY4" fmla="*/ 12772 h 176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738" h="1767909">
                  <a:moveTo>
                    <a:pt x="836738" y="0"/>
                  </a:moveTo>
                  <a:lnTo>
                    <a:pt x="836738" y="1767909"/>
                  </a:lnTo>
                  <a:lnTo>
                    <a:pt x="710034" y="1755136"/>
                  </a:lnTo>
                  <a:cubicBezTo>
                    <a:pt x="304818" y="1672217"/>
                    <a:pt x="0" y="1313682"/>
                    <a:pt x="0" y="883954"/>
                  </a:cubicBezTo>
                  <a:cubicBezTo>
                    <a:pt x="0" y="454226"/>
                    <a:pt x="304818" y="95692"/>
                    <a:pt x="710034" y="127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: 形状 2"/>
            <p:cNvSpPr/>
            <p:nvPr/>
          </p:nvSpPr>
          <p:spPr>
            <a:xfrm rot="5400000">
              <a:off x="4453096" y="4883502"/>
              <a:ext cx="836738" cy="1767909"/>
            </a:xfrm>
            <a:custGeom>
              <a:avLst/>
              <a:gdLst>
                <a:gd name="connsiteX0" fmla="*/ 836738 w 836738"/>
                <a:gd name="connsiteY0" fmla="*/ 0 h 1767909"/>
                <a:gd name="connsiteX1" fmla="*/ 836738 w 836738"/>
                <a:gd name="connsiteY1" fmla="*/ 1767909 h 1767909"/>
                <a:gd name="connsiteX2" fmla="*/ 710034 w 836738"/>
                <a:gd name="connsiteY2" fmla="*/ 1755136 h 1767909"/>
                <a:gd name="connsiteX3" fmla="*/ 0 w 836738"/>
                <a:gd name="connsiteY3" fmla="*/ 883954 h 1767909"/>
                <a:gd name="connsiteX4" fmla="*/ 710034 w 836738"/>
                <a:gd name="connsiteY4" fmla="*/ 12772 h 176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738" h="1767909">
                  <a:moveTo>
                    <a:pt x="836738" y="0"/>
                  </a:moveTo>
                  <a:lnTo>
                    <a:pt x="836738" y="1767909"/>
                  </a:lnTo>
                  <a:lnTo>
                    <a:pt x="710034" y="1755136"/>
                  </a:lnTo>
                  <a:cubicBezTo>
                    <a:pt x="304818" y="1672217"/>
                    <a:pt x="0" y="1313682"/>
                    <a:pt x="0" y="883954"/>
                  </a:cubicBezTo>
                  <a:cubicBezTo>
                    <a:pt x="0" y="454226"/>
                    <a:pt x="304818" y="95692"/>
                    <a:pt x="710034" y="12772"/>
                  </a:cubicBezTo>
                  <a:close/>
                </a:path>
              </a:pathLst>
            </a:custGeom>
            <a:solidFill>
              <a:srgbClr val="F9DD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任意多边形: 形状 5"/>
          <p:cNvSpPr/>
          <p:nvPr/>
        </p:nvSpPr>
        <p:spPr>
          <a:xfrm rot="16200000" flipH="1" flipV="1">
            <a:off x="3581154" y="-298390"/>
            <a:ext cx="336362" cy="841472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80C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20058" y="6333250"/>
            <a:ext cx="5516166" cy="36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600" b="1" cap="all" dirty="0">
                <a:solidFill>
                  <a:schemeClr val="bg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》》》》》》》》》》》》》》》》》》》》》》》》》</a:t>
            </a:r>
            <a:endParaRPr lang="en-US" altLang="zh-CN" sz="1600" b="1" cap="all" dirty="0">
              <a:solidFill>
                <a:schemeClr val="bg1"/>
              </a:solidFill>
              <a:uFillTx/>
              <a:latin typeface="思源宋体 CN ExtraLight" panose="02020200000000000000" pitchFamily="18" charset="-122"/>
              <a:ea typeface="思源宋体 CN ExtraLight" panose="02020200000000000000" pitchFamily="18" charset="-122"/>
              <a:cs typeface="+mn-ea"/>
              <a:sym typeface="+mn-lt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446750" y="5214985"/>
            <a:ext cx="1348572" cy="1351737"/>
          </a:xfrm>
          <a:custGeom>
            <a:avLst/>
            <a:gdLst>
              <a:gd name="connsiteX0" fmla="*/ 885084 w 1774332"/>
              <a:gd name="connsiteY0" fmla="*/ 0 h 1778496"/>
              <a:gd name="connsiteX1" fmla="*/ 1774332 w 1774332"/>
              <a:gd name="connsiteY1" fmla="*/ 889248 h 1778496"/>
              <a:gd name="connsiteX2" fmla="*/ 885084 w 1774332"/>
              <a:gd name="connsiteY2" fmla="*/ 1778496 h 1778496"/>
              <a:gd name="connsiteX3" fmla="*/ 427 w 1774332"/>
              <a:gd name="connsiteY3" fmla="*/ 980169 h 1778496"/>
              <a:gd name="connsiteX4" fmla="*/ 0 w 1774332"/>
              <a:gd name="connsiteY4" fmla="*/ 971710 h 1778496"/>
              <a:gd name="connsiteX5" fmla="*/ 885084 w 1774332"/>
              <a:gd name="connsiteY5" fmla="*/ 971710 h 17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332" h="1778496">
                <a:moveTo>
                  <a:pt x="885084" y="0"/>
                </a:moveTo>
                <a:cubicBezTo>
                  <a:pt x="1376202" y="0"/>
                  <a:pt x="1774332" y="398130"/>
                  <a:pt x="1774332" y="889248"/>
                </a:cubicBezTo>
                <a:cubicBezTo>
                  <a:pt x="1774332" y="1380366"/>
                  <a:pt x="1376202" y="1778496"/>
                  <a:pt x="885084" y="1778496"/>
                </a:cubicBezTo>
                <a:cubicBezTo>
                  <a:pt x="424661" y="1778496"/>
                  <a:pt x="45966" y="1428577"/>
                  <a:pt x="427" y="980169"/>
                </a:cubicBezTo>
                <a:lnTo>
                  <a:pt x="0" y="971710"/>
                </a:lnTo>
                <a:lnTo>
                  <a:pt x="885084" y="971710"/>
                </a:lnTo>
                <a:close/>
              </a:path>
            </a:pathLst>
          </a:custGeom>
          <a:solidFill>
            <a:srgbClr val="FFFF81"/>
          </a:solidFill>
          <a:ln>
            <a:noFill/>
          </a:ln>
          <a:effectLst>
            <a:outerShdw blurRad="50800" dist="38100" dir="135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2" name="俏皮可爱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584832" y="-23316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2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9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4" grpId="0" animBg="1"/>
      <p:bldP spid="18" grpId="0" animBg="1"/>
      <p:bldP spid="31" grpId="0"/>
      <p:bldP spid="32" grpId="0"/>
      <p:bldP spid="33" grpId="0"/>
      <p:bldP spid="33" grpId="1"/>
      <p:bldP spid="35" grpId="0"/>
      <p:bldP spid="56" grpId="0" bldLvl="0" animBg="1"/>
      <p:bldP spid="57" grpId="0" animBg="1"/>
      <p:bldP spid="59" grpId="0"/>
      <p:bldP spid="59" grpId="1"/>
      <p:bldP spid="62" grpId="0"/>
      <p:bldP spid="62" grpId="1"/>
      <p:bldP spid="65" grpId="0"/>
      <p:bldP spid="65" grpId="1"/>
      <p:bldP spid="6" grpId="0" animBg="1"/>
      <p:bldP spid="7" grpId="0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02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11424" y="1988840"/>
            <a:ext cx="4268283" cy="1657794"/>
            <a:chOff x="8840927" y="1899383"/>
            <a:chExt cx="4268283" cy="1657794"/>
          </a:xfrm>
        </p:grpSpPr>
        <p:grpSp>
          <p:nvGrpSpPr>
            <p:cNvPr id="12" name="iṩliḍe"/>
            <p:cNvGrpSpPr/>
            <p:nvPr/>
          </p:nvGrpSpPr>
          <p:grpSpPr>
            <a:xfrm>
              <a:off x="8840928" y="1899383"/>
              <a:ext cx="4268282" cy="1130983"/>
              <a:chOff x="1644341" y="1560638"/>
              <a:chExt cx="4268282" cy="1130983"/>
            </a:xfrm>
          </p:grpSpPr>
          <p:sp>
            <p:nvSpPr>
              <p:cNvPr id="14" name="išḷíḋe"/>
              <p:cNvSpPr/>
              <p:nvPr/>
            </p:nvSpPr>
            <p:spPr>
              <a:xfrm>
                <a:off x="1644341" y="1560638"/>
                <a:ext cx="1872207" cy="461665"/>
              </a:xfrm>
              <a:prstGeom prst="rect">
                <a:avLst/>
              </a:prstGeom>
              <a:solidFill>
                <a:srgbClr val="FFFF8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íṩlîďê"/>
              <p:cNvSpPr/>
              <p:nvPr/>
            </p:nvSpPr>
            <p:spPr bwMode="auto">
              <a:xfrm>
                <a:off x="1644341" y="1985809"/>
                <a:ext cx="4268282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13" name="Rectangle 141"/>
            <p:cNvSpPr/>
            <p:nvPr/>
          </p:nvSpPr>
          <p:spPr>
            <a:xfrm>
              <a:off x="8840927" y="3030366"/>
              <a:ext cx="4268283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0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11424" y="4070785"/>
            <a:ext cx="4268283" cy="1657794"/>
            <a:chOff x="8840927" y="1899383"/>
            <a:chExt cx="4268283" cy="1657794"/>
          </a:xfrm>
        </p:grpSpPr>
        <p:grpSp>
          <p:nvGrpSpPr>
            <p:cNvPr id="17" name="iṩliḍe"/>
            <p:cNvGrpSpPr/>
            <p:nvPr/>
          </p:nvGrpSpPr>
          <p:grpSpPr>
            <a:xfrm>
              <a:off x="8840928" y="1899383"/>
              <a:ext cx="4268282" cy="1130983"/>
              <a:chOff x="1644341" y="1560638"/>
              <a:chExt cx="4268282" cy="1130983"/>
            </a:xfrm>
          </p:grpSpPr>
          <p:sp>
            <p:nvSpPr>
              <p:cNvPr id="19" name="išḷíḋe"/>
              <p:cNvSpPr/>
              <p:nvPr/>
            </p:nvSpPr>
            <p:spPr>
              <a:xfrm>
                <a:off x="1644341" y="1560638"/>
                <a:ext cx="1872207" cy="461665"/>
              </a:xfrm>
              <a:prstGeom prst="rect">
                <a:avLst/>
              </a:prstGeom>
              <a:solidFill>
                <a:srgbClr val="FFFF8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íṩlîďê"/>
              <p:cNvSpPr/>
              <p:nvPr/>
            </p:nvSpPr>
            <p:spPr bwMode="auto">
              <a:xfrm>
                <a:off x="1644341" y="1985809"/>
                <a:ext cx="4268282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18" name="Rectangle 141"/>
            <p:cNvSpPr/>
            <p:nvPr/>
          </p:nvSpPr>
          <p:spPr>
            <a:xfrm>
              <a:off x="8840927" y="3030366"/>
              <a:ext cx="4268283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0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aphicFrame>
        <p:nvGraphicFramePr>
          <p:cNvPr id="21" name="图表 20"/>
          <p:cNvGraphicFramePr/>
          <p:nvPr/>
        </p:nvGraphicFramePr>
        <p:xfrm>
          <a:off x="5519936" y="1712473"/>
          <a:ext cx="6024159" cy="401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矩形 1"/>
            <p:cNvSpPr/>
            <p:nvPr/>
          </p:nvSpPr>
          <p:spPr>
            <a:xfrm>
              <a:off x="7536160" y="0"/>
              <a:ext cx="4655840" cy="6858000"/>
            </a:xfrm>
            <a:prstGeom prst="rect">
              <a:avLst/>
            </a:prstGeom>
            <a:solidFill>
              <a:srgbClr val="FF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116632"/>
              <a:ext cx="7536159" cy="6552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95534" y="4074725"/>
            <a:ext cx="2100066" cy="1462577"/>
            <a:chOff x="8285638" y="1788704"/>
            <a:chExt cx="2100066" cy="1462577"/>
          </a:xfrm>
        </p:grpSpPr>
        <p:grpSp>
          <p:nvGrpSpPr>
            <p:cNvPr id="7" name="iṩliḍe"/>
            <p:cNvGrpSpPr/>
            <p:nvPr/>
          </p:nvGrpSpPr>
          <p:grpSpPr>
            <a:xfrm>
              <a:off x="8285638" y="2063053"/>
              <a:ext cx="2100066" cy="1188228"/>
              <a:chOff x="1644341" y="1503393"/>
              <a:chExt cx="2100066" cy="1188228"/>
            </a:xfrm>
          </p:grpSpPr>
          <p:sp>
            <p:nvSpPr>
              <p:cNvPr id="11" name="išḷíḋe"/>
              <p:cNvSpPr/>
              <p:nvPr/>
            </p:nvSpPr>
            <p:spPr>
              <a:xfrm>
                <a:off x="1906469" y="1503393"/>
                <a:ext cx="149094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íṩlîďê"/>
              <p:cNvSpPr/>
              <p:nvPr/>
            </p:nvSpPr>
            <p:spPr bwMode="auto">
              <a:xfrm>
                <a:off x="1644341" y="1985809"/>
                <a:ext cx="2100066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9" name="图文框 8"/>
            <p:cNvSpPr/>
            <p:nvPr/>
          </p:nvSpPr>
          <p:spPr>
            <a:xfrm>
              <a:off x="8666893" y="1788704"/>
              <a:ext cx="1252686" cy="252000"/>
            </a:xfrm>
            <a:prstGeom prst="frame">
              <a:avLst/>
            </a:prstGeom>
            <a:solidFill>
              <a:srgbClr val="FF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6168008" y="1014357"/>
            <a:ext cx="2592288" cy="2520000"/>
          </a:xfrm>
          <a:prstGeom prst="rect">
            <a:avLst/>
          </a:prstGeom>
          <a:blipFill dpi="0" rotWithShape="1">
            <a:blip r:embed="rId2"/>
            <a:srcRect/>
            <a:stretch>
              <a:fillRect l="-15261" r="-15197"/>
            </a:stretch>
          </a:blipFill>
          <a:ln>
            <a:solidFill>
              <a:srgbClr val="FFF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240593" y="1014357"/>
            <a:ext cx="2592288" cy="2520000"/>
          </a:xfrm>
          <a:prstGeom prst="rect">
            <a:avLst/>
          </a:prstGeom>
          <a:blipFill dpi="0" rotWithShape="1">
            <a:blip r:embed="rId3"/>
            <a:srcRect/>
            <a:stretch>
              <a:fillRect l="-15261" r="-15197"/>
            </a:stretch>
          </a:blipFill>
          <a:ln>
            <a:solidFill>
              <a:srgbClr val="FFF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340984" y="1014357"/>
            <a:ext cx="2592288" cy="2520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b"/>
          </a:blipFill>
          <a:ln>
            <a:solidFill>
              <a:srgbClr val="FFF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3436501" y="4074725"/>
            <a:ext cx="2100066" cy="1462577"/>
            <a:chOff x="8285638" y="1788704"/>
            <a:chExt cx="2100066" cy="1462577"/>
          </a:xfrm>
        </p:grpSpPr>
        <p:grpSp>
          <p:nvGrpSpPr>
            <p:cNvPr id="21" name="iṩliḍe"/>
            <p:cNvGrpSpPr/>
            <p:nvPr/>
          </p:nvGrpSpPr>
          <p:grpSpPr>
            <a:xfrm>
              <a:off x="8285638" y="2063053"/>
              <a:ext cx="2100066" cy="1188228"/>
              <a:chOff x="1644341" y="1503393"/>
              <a:chExt cx="2100066" cy="1188228"/>
            </a:xfrm>
          </p:grpSpPr>
          <p:sp>
            <p:nvSpPr>
              <p:cNvPr id="23" name="išḷíḋe"/>
              <p:cNvSpPr/>
              <p:nvPr/>
            </p:nvSpPr>
            <p:spPr>
              <a:xfrm>
                <a:off x="1906469" y="1503393"/>
                <a:ext cx="149094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íṩlîďê"/>
              <p:cNvSpPr/>
              <p:nvPr/>
            </p:nvSpPr>
            <p:spPr bwMode="auto">
              <a:xfrm>
                <a:off x="1644341" y="1985809"/>
                <a:ext cx="2100066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22" name="图文框 21"/>
            <p:cNvSpPr/>
            <p:nvPr/>
          </p:nvSpPr>
          <p:spPr>
            <a:xfrm>
              <a:off x="8666893" y="1788704"/>
              <a:ext cx="1252686" cy="252000"/>
            </a:xfrm>
            <a:prstGeom prst="frame">
              <a:avLst/>
            </a:prstGeom>
            <a:solidFill>
              <a:srgbClr val="FF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477469" y="4074725"/>
            <a:ext cx="2100066" cy="1462577"/>
            <a:chOff x="8285638" y="1788704"/>
            <a:chExt cx="2100066" cy="1462577"/>
          </a:xfrm>
        </p:grpSpPr>
        <p:grpSp>
          <p:nvGrpSpPr>
            <p:cNvPr id="26" name="iṩliḍe"/>
            <p:cNvGrpSpPr/>
            <p:nvPr/>
          </p:nvGrpSpPr>
          <p:grpSpPr>
            <a:xfrm>
              <a:off x="8285638" y="2063053"/>
              <a:ext cx="2100066" cy="1188228"/>
              <a:chOff x="1644341" y="1503393"/>
              <a:chExt cx="2100066" cy="1188228"/>
            </a:xfrm>
          </p:grpSpPr>
          <p:sp>
            <p:nvSpPr>
              <p:cNvPr id="28" name="išḷíḋe"/>
              <p:cNvSpPr/>
              <p:nvPr/>
            </p:nvSpPr>
            <p:spPr>
              <a:xfrm>
                <a:off x="1906469" y="1503393"/>
                <a:ext cx="149094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íṩlîďê"/>
              <p:cNvSpPr/>
              <p:nvPr/>
            </p:nvSpPr>
            <p:spPr bwMode="auto">
              <a:xfrm>
                <a:off x="1644341" y="1985809"/>
                <a:ext cx="2100066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27" name="图文框 26"/>
            <p:cNvSpPr/>
            <p:nvPr/>
          </p:nvSpPr>
          <p:spPr>
            <a:xfrm>
              <a:off x="8666893" y="1788704"/>
              <a:ext cx="1252686" cy="252000"/>
            </a:xfrm>
            <a:prstGeom prst="frame">
              <a:avLst/>
            </a:prstGeom>
            <a:solidFill>
              <a:srgbClr val="FF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10743020" y="699517"/>
            <a:ext cx="1107996" cy="4202961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6000" dirty="0">
                <a:ln w="6350">
                  <a:noFill/>
                </a:ln>
                <a:solidFill>
                  <a:schemeClr val="bg1"/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573565" y="1948113"/>
            <a:ext cx="1107996" cy="4505223"/>
          </a:xfrm>
          <a:prstGeom prst="rect">
            <a:avLst/>
          </a:prstGeom>
          <a:noFill/>
          <a:effectLst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en-US" altLang="zh-CN" sz="6000" dirty="0">
                <a:ln w="6350">
                  <a:noFill/>
                </a:ln>
                <a:solidFill>
                  <a:srgbClr val="F083A8"/>
                </a:solidFill>
                <a:effectLst/>
                <a:latin typeface="soul handwriting_free-version" panose="02000503000000000000" pitchFamily="2" charset="0"/>
                <a:ea typeface="字体视界-星之翼体" panose="02000500000000000000" pitchFamily="2" charset="-122"/>
                <a:sym typeface="微软雅黑" panose="020B0503020204020204" pitchFamily="34" charset="-122"/>
              </a:rPr>
              <a:t>Text here</a:t>
            </a:r>
            <a:endParaRPr lang="zh-CN" altLang="en-US" sz="6000" dirty="0">
              <a:ln w="6350">
                <a:noFill/>
              </a:ln>
              <a:solidFill>
                <a:srgbClr val="F083A8"/>
              </a:solidFill>
              <a:effectLst/>
              <a:latin typeface="soul handwriting_free-version" panose="02000503000000000000" pitchFamily="2" charset="0"/>
              <a:ea typeface="字体视界-星之翼体" panose="02000500000000000000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9" grpId="0" animBg="1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02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4031" y="1666850"/>
            <a:ext cx="4176464" cy="4104456"/>
          </a:xfrm>
          <a:prstGeom prst="rect">
            <a:avLst/>
          </a:prstGeom>
          <a:blipFill>
            <a:blip r:embed="rId3"/>
            <a:stretch>
              <a:fillRect l="-15261" r="-15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3083260" y="2203334"/>
            <a:ext cx="2767771" cy="2911787"/>
            <a:chOff x="3344253" y="2204864"/>
            <a:chExt cx="2767771" cy="2911787"/>
          </a:xfrm>
        </p:grpSpPr>
        <p:sp>
          <p:nvSpPr>
            <p:cNvPr id="7" name="椭圆 6"/>
            <p:cNvSpPr/>
            <p:nvPr/>
          </p:nvSpPr>
          <p:spPr>
            <a:xfrm>
              <a:off x="3344253" y="2348880"/>
              <a:ext cx="2767771" cy="2767771"/>
            </a:xfrm>
            <a:prstGeom prst="ellipse">
              <a:avLst/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4253" y="2204864"/>
              <a:ext cx="2767771" cy="2767771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683146" y="5510649"/>
            <a:ext cx="4800228" cy="1015663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en-US" altLang="zh-CN" sz="6000" dirty="0">
                <a:ln w="6350">
                  <a:noFill/>
                </a:ln>
                <a:solidFill>
                  <a:srgbClr val="F083A8"/>
                </a:solidFill>
                <a:effectLst/>
                <a:latin typeface="soul handwriting_free-version" panose="02000503000000000000" pitchFamily="2" charset="0"/>
                <a:ea typeface="字体视界-星之翼体" panose="02000500000000000000" pitchFamily="2" charset="-122"/>
                <a:sym typeface="微软雅黑" panose="020B0503020204020204" pitchFamily="34" charset="-122"/>
              </a:rPr>
              <a:t>Text here</a:t>
            </a:r>
            <a:endParaRPr lang="zh-CN" altLang="en-US" sz="6000" dirty="0">
              <a:ln w="6350">
                <a:noFill/>
              </a:ln>
              <a:solidFill>
                <a:srgbClr val="F083A8"/>
              </a:solidFill>
              <a:effectLst/>
              <a:latin typeface="soul handwriting_free-version" panose="02000503000000000000" pitchFamily="2" charset="0"/>
              <a:ea typeface="字体视界-星之翼体" panose="020005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83739" y="1494198"/>
            <a:ext cx="3110501" cy="646331"/>
          </a:xfrm>
          <a:prstGeom prst="rect">
            <a:avLst/>
          </a:prstGeom>
          <a:noFill/>
          <a:effectLst/>
        </p:spPr>
        <p:txBody>
          <a:bodyPr vert="horz"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36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141690" y="2536743"/>
            <a:ext cx="5345946" cy="1657794"/>
            <a:chOff x="8840927" y="1899383"/>
            <a:chExt cx="5345946" cy="1657794"/>
          </a:xfrm>
        </p:grpSpPr>
        <p:grpSp>
          <p:nvGrpSpPr>
            <p:cNvPr id="12" name="iṩliḍe"/>
            <p:cNvGrpSpPr/>
            <p:nvPr/>
          </p:nvGrpSpPr>
          <p:grpSpPr>
            <a:xfrm>
              <a:off x="8840928" y="1899383"/>
              <a:ext cx="5145944" cy="1130983"/>
              <a:chOff x="1644341" y="1560638"/>
              <a:chExt cx="5145944" cy="1130983"/>
            </a:xfrm>
          </p:grpSpPr>
          <p:sp>
            <p:nvSpPr>
              <p:cNvPr id="14" name="išḷíḋe"/>
              <p:cNvSpPr/>
              <p:nvPr/>
            </p:nvSpPr>
            <p:spPr>
              <a:xfrm>
                <a:off x="1644341" y="1560638"/>
                <a:ext cx="1872207" cy="461665"/>
              </a:xfrm>
              <a:prstGeom prst="rect">
                <a:avLst/>
              </a:prstGeom>
              <a:solidFill>
                <a:srgbClr val="FFFF8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íṩlîďê"/>
              <p:cNvSpPr/>
              <p:nvPr/>
            </p:nvSpPr>
            <p:spPr bwMode="auto">
              <a:xfrm>
                <a:off x="1644341" y="1985809"/>
                <a:ext cx="5145944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13" name="Rectangle 141"/>
            <p:cNvSpPr/>
            <p:nvPr/>
          </p:nvSpPr>
          <p:spPr>
            <a:xfrm>
              <a:off x="8840927" y="3030366"/>
              <a:ext cx="5345946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0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41690" y="4337044"/>
            <a:ext cx="5345946" cy="1657794"/>
            <a:chOff x="8840927" y="1899383"/>
            <a:chExt cx="5345946" cy="1657794"/>
          </a:xfrm>
        </p:grpSpPr>
        <p:grpSp>
          <p:nvGrpSpPr>
            <p:cNvPr id="22" name="iṩliḍe"/>
            <p:cNvGrpSpPr/>
            <p:nvPr/>
          </p:nvGrpSpPr>
          <p:grpSpPr>
            <a:xfrm>
              <a:off x="8840928" y="1899383"/>
              <a:ext cx="5145944" cy="1130983"/>
              <a:chOff x="1644341" y="1560638"/>
              <a:chExt cx="5145944" cy="1130983"/>
            </a:xfrm>
          </p:grpSpPr>
          <p:sp>
            <p:nvSpPr>
              <p:cNvPr id="24" name="išḷíḋe"/>
              <p:cNvSpPr/>
              <p:nvPr/>
            </p:nvSpPr>
            <p:spPr>
              <a:xfrm>
                <a:off x="1644341" y="1560638"/>
                <a:ext cx="1872207" cy="461665"/>
              </a:xfrm>
              <a:prstGeom prst="rect">
                <a:avLst/>
              </a:prstGeom>
              <a:solidFill>
                <a:srgbClr val="FFFF8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íṩlîďê"/>
              <p:cNvSpPr/>
              <p:nvPr/>
            </p:nvSpPr>
            <p:spPr bwMode="auto">
              <a:xfrm>
                <a:off x="1644341" y="1985809"/>
                <a:ext cx="5145944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23" name="Rectangle 141"/>
            <p:cNvSpPr/>
            <p:nvPr/>
          </p:nvSpPr>
          <p:spPr>
            <a:xfrm>
              <a:off x="8840927" y="3030366"/>
              <a:ext cx="5345946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0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图文框 34"/>
          <p:cNvSpPr/>
          <p:nvPr/>
        </p:nvSpPr>
        <p:spPr>
          <a:xfrm>
            <a:off x="429135" y="4798716"/>
            <a:ext cx="1994875" cy="1778420"/>
          </a:xfrm>
          <a:prstGeom prst="fram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9416" y="620688"/>
            <a:ext cx="10441160" cy="5544616"/>
            <a:chOff x="839416" y="620688"/>
            <a:chExt cx="10441160" cy="5544616"/>
          </a:xfrm>
        </p:grpSpPr>
        <p:sp>
          <p:nvSpPr>
            <p:cNvPr id="8" name="矩形 7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F9DDE6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39416" y="620688"/>
              <a:ext cx="5760640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任意多边形: 形状 38"/>
          <p:cNvSpPr/>
          <p:nvPr/>
        </p:nvSpPr>
        <p:spPr>
          <a:xfrm flipH="1">
            <a:off x="6582916" y="908720"/>
            <a:ext cx="609667" cy="1078386"/>
          </a:xfrm>
          <a:custGeom>
            <a:avLst/>
            <a:gdLst>
              <a:gd name="connsiteX0" fmla="*/ 836738 w 836738"/>
              <a:gd name="connsiteY0" fmla="*/ 0 h 1767909"/>
              <a:gd name="connsiteX1" fmla="*/ 836738 w 836738"/>
              <a:gd name="connsiteY1" fmla="*/ 1767909 h 1767909"/>
              <a:gd name="connsiteX2" fmla="*/ 710034 w 836738"/>
              <a:gd name="connsiteY2" fmla="*/ 1755136 h 1767909"/>
              <a:gd name="connsiteX3" fmla="*/ 0 w 836738"/>
              <a:gd name="connsiteY3" fmla="*/ 883954 h 1767909"/>
              <a:gd name="connsiteX4" fmla="*/ 710034 w 836738"/>
              <a:gd name="connsiteY4" fmla="*/ 12772 h 176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38" h="1767909">
                <a:moveTo>
                  <a:pt x="836738" y="0"/>
                </a:moveTo>
                <a:lnTo>
                  <a:pt x="836738" y="1767909"/>
                </a:lnTo>
                <a:lnTo>
                  <a:pt x="710034" y="1755136"/>
                </a:lnTo>
                <a:cubicBezTo>
                  <a:pt x="304818" y="1672217"/>
                  <a:pt x="0" y="1313682"/>
                  <a:pt x="0" y="883954"/>
                </a:cubicBezTo>
                <a:cubicBezTo>
                  <a:pt x="0" y="454226"/>
                  <a:pt x="304818" y="95692"/>
                  <a:pt x="710034" y="12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>
          <a:xfrm>
            <a:off x="5973249" y="4837841"/>
            <a:ext cx="609667" cy="1078386"/>
          </a:xfrm>
          <a:custGeom>
            <a:avLst/>
            <a:gdLst>
              <a:gd name="connsiteX0" fmla="*/ 836738 w 836738"/>
              <a:gd name="connsiteY0" fmla="*/ 0 h 1767909"/>
              <a:gd name="connsiteX1" fmla="*/ 836738 w 836738"/>
              <a:gd name="connsiteY1" fmla="*/ 1767909 h 1767909"/>
              <a:gd name="connsiteX2" fmla="*/ 710034 w 836738"/>
              <a:gd name="connsiteY2" fmla="*/ 1755136 h 1767909"/>
              <a:gd name="connsiteX3" fmla="*/ 0 w 836738"/>
              <a:gd name="connsiteY3" fmla="*/ 883954 h 1767909"/>
              <a:gd name="connsiteX4" fmla="*/ 710034 w 836738"/>
              <a:gd name="connsiteY4" fmla="*/ 12772 h 176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38" h="1767909">
                <a:moveTo>
                  <a:pt x="836738" y="0"/>
                </a:moveTo>
                <a:lnTo>
                  <a:pt x="836738" y="1767909"/>
                </a:lnTo>
                <a:lnTo>
                  <a:pt x="710034" y="1755136"/>
                </a:lnTo>
                <a:cubicBezTo>
                  <a:pt x="304818" y="1672217"/>
                  <a:pt x="0" y="1313682"/>
                  <a:pt x="0" y="883954"/>
                </a:cubicBezTo>
                <a:cubicBezTo>
                  <a:pt x="0" y="454226"/>
                  <a:pt x="304818" y="95692"/>
                  <a:pt x="710034" y="12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 rot="16200000" flipH="1" flipV="1">
            <a:off x="899811" y="-346871"/>
            <a:ext cx="404666" cy="1098407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F9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31332" y="1723555"/>
            <a:ext cx="6855883" cy="3273230"/>
          </a:xfrm>
          <a:prstGeom prst="rect">
            <a:avLst/>
          </a:prstGeom>
          <a:solidFill>
            <a:srgbClr val="FFFF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62463" y="3042463"/>
            <a:ext cx="46080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60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14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4536225" y="2197354"/>
            <a:ext cx="2860476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zh-CN" sz="39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01</a:t>
            </a:r>
            <a:endParaRPr lang="zh-CN" altLang="en-US" sz="39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966463" y="6374233"/>
            <a:ext cx="5516166" cy="36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600" b="1" cap="all" dirty="0">
                <a:solidFill>
                  <a:schemeClr val="bg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》》》》》》》》》》》》》》》》》》》》》》》》》</a:t>
            </a:r>
            <a:endParaRPr lang="en-US" altLang="zh-CN" sz="1600" b="1" cap="all" dirty="0">
              <a:solidFill>
                <a:schemeClr val="bg1"/>
              </a:solidFill>
              <a:uFillTx/>
              <a:latin typeface="思源宋体 CN ExtraLight" panose="02020200000000000000" pitchFamily="18" charset="-122"/>
              <a:ea typeface="思源宋体 CN ExtraLight" panose="02020200000000000000" pitchFamily="18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724559" y="4142099"/>
            <a:ext cx="4669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4400">
              <a:defRPr/>
            </a:pPr>
            <a:r>
              <a:rPr lang="en-US" altLang="zh-CN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Maecenas porttitor congue massa. </a:t>
            </a:r>
            <a:endParaRPr lang="zh-CN" altLang="en-US" sz="12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: 形状 39"/>
          <p:cNvSpPr/>
          <p:nvPr/>
        </p:nvSpPr>
        <p:spPr>
          <a:xfrm>
            <a:off x="10433014" y="4996785"/>
            <a:ext cx="1348572" cy="1351737"/>
          </a:xfrm>
          <a:custGeom>
            <a:avLst/>
            <a:gdLst>
              <a:gd name="connsiteX0" fmla="*/ 885084 w 1774332"/>
              <a:gd name="connsiteY0" fmla="*/ 0 h 1778496"/>
              <a:gd name="connsiteX1" fmla="*/ 1774332 w 1774332"/>
              <a:gd name="connsiteY1" fmla="*/ 889248 h 1778496"/>
              <a:gd name="connsiteX2" fmla="*/ 885084 w 1774332"/>
              <a:gd name="connsiteY2" fmla="*/ 1778496 h 1778496"/>
              <a:gd name="connsiteX3" fmla="*/ 427 w 1774332"/>
              <a:gd name="connsiteY3" fmla="*/ 980169 h 1778496"/>
              <a:gd name="connsiteX4" fmla="*/ 0 w 1774332"/>
              <a:gd name="connsiteY4" fmla="*/ 971710 h 1778496"/>
              <a:gd name="connsiteX5" fmla="*/ 885084 w 1774332"/>
              <a:gd name="connsiteY5" fmla="*/ 971710 h 17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332" h="1778496">
                <a:moveTo>
                  <a:pt x="885084" y="0"/>
                </a:moveTo>
                <a:cubicBezTo>
                  <a:pt x="1376202" y="0"/>
                  <a:pt x="1774332" y="398130"/>
                  <a:pt x="1774332" y="889248"/>
                </a:cubicBezTo>
                <a:cubicBezTo>
                  <a:pt x="1774332" y="1380366"/>
                  <a:pt x="1376202" y="1778496"/>
                  <a:pt x="885084" y="1778496"/>
                </a:cubicBezTo>
                <a:cubicBezTo>
                  <a:pt x="424661" y="1778496"/>
                  <a:pt x="45966" y="1428577"/>
                  <a:pt x="427" y="980169"/>
                </a:cubicBezTo>
                <a:lnTo>
                  <a:pt x="0" y="971710"/>
                </a:lnTo>
                <a:lnTo>
                  <a:pt x="885084" y="971710"/>
                </a:lnTo>
                <a:close/>
              </a:path>
            </a:pathLst>
          </a:custGeom>
          <a:solidFill>
            <a:srgbClr val="80C8F1"/>
          </a:solidFill>
          <a:ln>
            <a:noFill/>
          </a:ln>
          <a:effectLst>
            <a:outerShdw blurRad="50800" dist="38100" dir="135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2" grpId="0" animBg="1"/>
      <p:bldP spid="4" grpId="0"/>
      <p:bldP spid="14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03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991544" y="2924944"/>
            <a:ext cx="3737942" cy="3072040"/>
            <a:chOff x="8840928" y="1471370"/>
            <a:chExt cx="3737942" cy="3072040"/>
          </a:xfrm>
        </p:grpSpPr>
        <p:grpSp>
          <p:nvGrpSpPr>
            <p:cNvPr id="7" name="iṩliḍe"/>
            <p:cNvGrpSpPr/>
            <p:nvPr/>
          </p:nvGrpSpPr>
          <p:grpSpPr>
            <a:xfrm>
              <a:off x="8840928" y="1471370"/>
              <a:ext cx="3708000" cy="1558996"/>
              <a:chOff x="1644341" y="1132625"/>
              <a:chExt cx="3708000" cy="1558996"/>
            </a:xfrm>
          </p:grpSpPr>
          <p:sp>
            <p:nvSpPr>
              <p:cNvPr id="9" name="išḷíḋe"/>
              <p:cNvSpPr/>
              <p:nvPr/>
            </p:nvSpPr>
            <p:spPr>
              <a:xfrm>
                <a:off x="1644341" y="1132625"/>
                <a:ext cx="1872207" cy="461665"/>
              </a:xfrm>
              <a:prstGeom prst="rect">
                <a:avLst/>
              </a:prstGeom>
              <a:solidFill>
                <a:srgbClr val="FFFF8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íṩlîďê"/>
              <p:cNvSpPr/>
              <p:nvPr/>
            </p:nvSpPr>
            <p:spPr bwMode="auto">
              <a:xfrm>
                <a:off x="1644341" y="1985809"/>
                <a:ext cx="3708000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16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6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8" name="Rectangle 141"/>
            <p:cNvSpPr/>
            <p:nvPr/>
          </p:nvSpPr>
          <p:spPr>
            <a:xfrm>
              <a:off x="8840928" y="3652717"/>
              <a:ext cx="3737942" cy="89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2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2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2819" y="2838029"/>
            <a:ext cx="836530" cy="3158955"/>
            <a:chOff x="852819" y="2838029"/>
            <a:chExt cx="836530" cy="3158955"/>
          </a:xfrm>
        </p:grpSpPr>
        <p:grpSp>
          <p:nvGrpSpPr>
            <p:cNvPr id="14" name="组合 13"/>
            <p:cNvGrpSpPr/>
            <p:nvPr/>
          </p:nvGrpSpPr>
          <p:grpSpPr>
            <a:xfrm>
              <a:off x="1473349" y="2838029"/>
              <a:ext cx="216000" cy="3158955"/>
              <a:chOff x="1473349" y="2838029"/>
              <a:chExt cx="216000" cy="3158955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1568252" y="2838029"/>
                <a:ext cx="0" cy="3158955"/>
              </a:xfrm>
              <a:prstGeom prst="line">
                <a:avLst/>
              </a:prstGeom>
              <a:ln w="28575">
                <a:solidFill>
                  <a:srgbClr val="F083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椭圆 10"/>
              <p:cNvSpPr/>
              <p:nvPr/>
            </p:nvSpPr>
            <p:spPr>
              <a:xfrm>
                <a:off x="1473349" y="4070787"/>
                <a:ext cx="216000" cy="216000"/>
              </a:xfrm>
              <a:prstGeom prst="ellipse">
                <a:avLst/>
              </a:prstGeom>
              <a:solidFill>
                <a:srgbClr val="80C8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473349" y="5303545"/>
                <a:ext cx="216000" cy="216000"/>
              </a:xfrm>
              <a:prstGeom prst="ellipse">
                <a:avLst/>
              </a:prstGeom>
              <a:solidFill>
                <a:srgbClr val="80C8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iconfont-1191-801512"/>
            <p:cNvSpPr>
              <a:spLocks noChangeAspect="1"/>
            </p:cNvSpPr>
            <p:nvPr/>
          </p:nvSpPr>
          <p:spPr bwMode="auto">
            <a:xfrm>
              <a:off x="852819" y="4522577"/>
              <a:ext cx="425048" cy="438576"/>
            </a:xfrm>
            <a:custGeom>
              <a:avLst/>
              <a:gdLst>
                <a:gd name="T0" fmla="*/ 40 w 7790"/>
                <a:gd name="T1" fmla="*/ 0 h 8036"/>
                <a:gd name="T2" fmla="*/ 3458 w 7790"/>
                <a:gd name="T3" fmla="*/ 0 h 8036"/>
                <a:gd name="T4" fmla="*/ 3458 w 7790"/>
                <a:gd name="T5" fmla="*/ 3418 h 8036"/>
                <a:gd name="T6" fmla="*/ 40 w 7790"/>
                <a:gd name="T7" fmla="*/ 3418 h 8036"/>
                <a:gd name="T8" fmla="*/ 40 w 7790"/>
                <a:gd name="T9" fmla="*/ 0 h 8036"/>
                <a:gd name="T10" fmla="*/ 7790 w 7790"/>
                <a:gd name="T11" fmla="*/ 1695 h 8036"/>
                <a:gd name="T12" fmla="*/ 6170 w 7790"/>
                <a:gd name="T13" fmla="*/ 103 h 8036"/>
                <a:gd name="T14" fmla="*/ 4577 w 7790"/>
                <a:gd name="T15" fmla="*/ 1723 h 8036"/>
                <a:gd name="T16" fmla="*/ 6198 w 7790"/>
                <a:gd name="T17" fmla="*/ 3316 h 8036"/>
                <a:gd name="T18" fmla="*/ 7790 w 7790"/>
                <a:gd name="T19" fmla="*/ 1695 h 8036"/>
                <a:gd name="T20" fmla="*/ 0 w 7790"/>
                <a:gd name="T21" fmla="*/ 4618 h 8036"/>
                <a:gd name="T22" fmla="*/ 3417 w 7790"/>
                <a:gd name="T23" fmla="*/ 4618 h 8036"/>
                <a:gd name="T24" fmla="*/ 3417 w 7790"/>
                <a:gd name="T25" fmla="*/ 8036 h 8036"/>
                <a:gd name="T26" fmla="*/ 0 w 7790"/>
                <a:gd name="T27" fmla="*/ 8036 h 8036"/>
                <a:gd name="T28" fmla="*/ 0 w 7790"/>
                <a:gd name="T29" fmla="*/ 4618 h 8036"/>
                <a:gd name="T30" fmla="*/ 4353 w 7790"/>
                <a:gd name="T31" fmla="*/ 4618 h 8036"/>
                <a:gd name="T32" fmla="*/ 7770 w 7790"/>
                <a:gd name="T33" fmla="*/ 4618 h 8036"/>
                <a:gd name="T34" fmla="*/ 7770 w 7790"/>
                <a:gd name="T35" fmla="*/ 8036 h 8036"/>
                <a:gd name="T36" fmla="*/ 4353 w 7790"/>
                <a:gd name="T37" fmla="*/ 8036 h 8036"/>
                <a:gd name="T38" fmla="*/ 4353 w 7790"/>
                <a:gd name="T39" fmla="*/ 4618 h 8036"/>
                <a:gd name="T40" fmla="*/ 4353 w 7790"/>
                <a:gd name="T41" fmla="*/ 4618 h 8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90" h="8036">
                  <a:moveTo>
                    <a:pt x="40" y="0"/>
                  </a:moveTo>
                  <a:lnTo>
                    <a:pt x="3458" y="0"/>
                  </a:lnTo>
                  <a:lnTo>
                    <a:pt x="3458" y="3418"/>
                  </a:lnTo>
                  <a:lnTo>
                    <a:pt x="40" y="3418"/>
                  </a:lnTo>
                  <a:lnTo>
                    <a:pt x="40" y="0"/>
                  </a:lnTo>
                  <a:close/>
                  <a:moveTo>
                    <a:pt x="7790" y="1695"/>
                  </a:moveTo>
                  <a:lnTo>
                    <a:pt x="6170" y="103"/>
                  </a:lnTo>
                  <a:lnTo>
                    <a:pt x="4577" y="1723"/>
                  </a:lnTo>
                  <a:lnTo>
                    <a:pt x="6198" y="3316"/>
                  </a:lnTo>
                  <a:lnTo>
                    <a:pt x="7790" y="1695"/>
                  </a:lnTo>
                  <a:close/>
                  <a:moveTo>
                    <a:pt x="0" y="4618"/>
                  </a:moveTo>
                  <a:lnTo>
                    <a:pt x="3417" y="4618"/>
                  </a:lnTo>
                  <a:lnTo>
                    <a:pt x="3417" y="8036"/>
                  </a:lnTo>
                  <a:lnTo>
                    <a:pt x="0" y="8036"/>
                  </a:lnTo>
                  <a:lnTo>
                    <a:pt x="0" y="4618"/>
                  </a:lnTo>
                  <a:close/>
                  <a:moveTo>
                    <a:pt x="4353" y="4618"/>
                  </a:moveTo>
                  <a:lnTo>
                    <a:pt x="7770" y="4618"/>
                  </a:lnTo>
                  <a:lnTo>
                    <a:pt x="7770" y="8036"/>
                  </a:lnTo>
                  <a:lnTo>
                    <a:pt x="4353" y="8036"/>
                  </a:lnTo>
                  <a:lnTo>
                    <a:pt x="4353" y="4618"/>
                  </a:lnTo>
                  <a:close/>
                  <a:moveTo>
                    <a:pt x="4353" y="4618"/>
                  </a:moveTo>
                  <a:close/>
                </a:path>
              </a:pathLst>
            </a:custGeom>
            <a:solidFill>
              <a:srgbClr val="FFBBB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83320" y="2924944"/>
            <a:ext cx="3737942" cy="3072040"/>
            <a:chOff x="8840928" y="1471370"/>
            <a:chExt cx="3737942" cy="3072040"/>
          </a:xfrm>
        </p:grpSpPr>
        <p:grpSp>
          <p:nvGrpSpPr>
            <p:cNvPr id="18" name="iṩliḍe"/>
            <p:cNvGrpSpPr/>
            <p:nvPr/>
          </p:nvGrpSpPr>
          <p:grpSpPr>
            <a:xfrm>
              <a:off x="8840928" y="1471370"/>
              <a:ext cx="3708000" cy="1558996"/>
              <a:chOff x="1644341" y="1132625"/>
              <a:chExt cx="3708000" cy="1558996"/>
            </a:xfrm>
          </p:grpSpPr>
          <p:sp>
            <p:nvSpPr>
              <p:cNvPr id="20" name="išḷíḋe"/>
              <p:cNvSpPr/>
              <p:nvPr/>
            </p:nvSpPr>
            <p:spPr>
              <a:xfrm>
                <a:off x="1644341" y="1132625"/>
                <a:ext cx="1872207" cy="461665"/>
              </a:xfrm>
              <a:prstGeom prst="rect">
                <a:avLst/>
              </a:prstGeom>
              <a:solidFill>
                <a:srgbClr val="FFFF81"/>
              </a:solidFill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íṩlîďê"/>
              <p:cNvSpPr/>
              <p:nvPr/>
            </p:nvSpPr>
            <p:spPr bwMode="auto">
              <a:xfrm>
                <a:off x="1644341" y="1985809"/>
                <a:ext cx="3708000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zh-CN" altLang="en-US" sz="16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6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19" name="Rectangle 141"/>
            <p:cNvSpPr/>
            <p:nvPr/>
          </p:nvSpPr>
          <p:spPr>
            <a:xfrm>
              <a:off x="8840928" y="3652717"/>
              <a:ext cx="3737942" cy="8906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2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2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44595" y="2838029"/>
            <a:ext cx="836530" cy="3158955"/>
            <a:chOff x="852819" y="2838029"/>
            <a:chExt cx="836530" cy="3158955"/>
          </a:xfrm>
        </p:grpSpPr>
        <p:grpSp>
          <p:nvGrpSpPr>
            <p:cNvPr id="23" name="组合 22"/>
            <p:cNvGrpSpPr/>
            <p:nvPr/>
          </p:nvGrpSpPr>
          <p:grpSpPr>
            <a:xfrm>
              <a:off x="1473349" y="2838029"/>
              <a:ext cx="216000" cy="3158955"/>
              <a:chOff x="1473349" y="2838029"/>
              <a:chExt cx="216000" cy="3158955"/>
            </a:xfrm>
          </p:grpSpPr>
          <p:cxnSp>
            <p:nvCxnSpPr>
              <p:cNvPr id="25" name="直接连接符 24"/>
              <p:cNvCxnSpPr/>
              <p:nvPr/>
            </p:nvCxnSpPr>
            <p:spPr>
              <a:xfrm>
                <a:off x="1568252" y="2838029"/>
                <a:ext cx="0" cy="3158955"/>
              </a:xfrm>
              <a:prstGeom prst="line">
                <a:avLst/>
              </a:prstGeom>
              <a:ln w="28575">
                <a:solidFill>
                  <a:srgbClr val="F083A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1473349" y="4070787"/>
                <a:ext cx="216000" cy="216000"/>
              </a:xfrm>
              <a:prstGeom prst="ellipse">
                <a:avLst/>
              </a:prstGeom>
              <a:solidFill>
                <a:srgbClr val="80C8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473349" y="5303545"/>
                <a:ext cx="216000" cy="216000"/>
              </a:xfrm>
              <a:prstGeom prst="ellipse">
                <a:avLst/>
              </a:prstGeom>
              <a:solidFill>
                <a:srgbClr val="80C8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iconfont-1191-801512"/>
            <p:cNvSpPr>
              <a:spLocks noChangeAspect="1"/>
            </p:cNvSpPr>
            <p:nvPr/>
          </p:nvSpPr>
          <p:spPr bwMode="auto">
            <a:xfrm>
              <a:off x="852819" y="4522577"/>
              <a:ext cx="425048" cy="438576"/>
            </a:xfrm>
            <a:custGeom>
              <a:avLst/>
              <a:gdLst>
                <a:gd name="T0" fmla="*/ 40 w 7790"/>
                <a:gd name="T1" fmla="*/ 0 h 8036"/>
                <a:gd name="T2" fmla="*/ 3458 w 7790"/>
                <a:gd name="T3" fmla="*/ 0 h 8036"/>
                <a:gd name="T4" fmla="*/ 3458 w 7790"/>
                <a:gd name="T5" fmla="*/ 3418 h 8036"/>
                <a:gd name="T6" fmla="*/ 40 w 7790"/>
                <a:gd name="T7" fmla="*/ 3418 h 8036"/>
                <a:gd name="T8" fmla="*/ 40 w 7790"/>
                <a:gd name="T9" fmla="*/ 0 h 8036"/>
                <a:gd name="T10" fmla="*/ 7790 w 7790"/>
                <a:gd name="T11" fmla="*/ 1695 h 8036"/>
                <a:gd name="T12" fmla="*/ 6170 w 7790"/>
                <a:gd name="T13" fmla="*/ 103 h 8036"/>
                <a:gd name="T14" fmla="*/ 4577 w 7790"/>
                <a:gd name="T15" fmla="*/ 1723 h 8036"/>
                <a:gd name="T16" fmla="*/ 6198 w 7790"/>
                <a:gd name="T17" fmla="*/ 3316 h 8036"/>
                <a:gd name="T18" fmla="*/ 7790 w 7790"/>
                <a:gd name="T19" fmla="*/ 1695 h 8036"/>
                <a:gd name="T20" fmla="*/ 0 w 7790"/>
                <a:gd name="T21" fmla="*/ 4618 h 8036"/>
                <a:gd name="T22" fmla="*/ 3417 w 7790"/>
                <a:gd name="T23" fmla="*/ 4618 h 8036"/>
                <a:gd name="T24" fmla="*/ 3417 w 7790"/>
                <a:gd name="T25" fmla="*/ 8036 h 8036"/>
                <a:gd name="T26" fmla="*/ 0 w 7790"/>
                <a:gd name="T27" fmla="*/ 8036 h 8036"/>
                <a:gd name="T28" fmla="*/ 0 w 7790"/>
                <a:gd name="T29" fmla="*/ 4618 h 8036"/>
                <a:gd name="T30" fmla="*/ 4353 w 7790"/>
                <a:gd name="T31" fmla="*/ 4618 h 8036"/>
                <a:gd name="T32" fmla="*/ 7770 w 7790"/>
                <a:gd name="T33" fmla="*/ 4618 h 8036"/>
                <a:gd name="T34" fmla="*/ 7770 w 7790"/>
                <a:gd name="T35" fmla="*/ 8036 h 8036"/>
                <a:gd name="T36" fmla="*/ 4353 w 7790"/>
                <a:gd name="T37" fmla="*/ 8036 h 8036"/>
                <a:gd name="T38" fmla="*/ 4353 w 7790"/>
                <a:gd name="T39" fmla="*/ 4618 h 8036"/>
                <a:gd name="T40" fmla="*/ 4353 w 7790"/>
                <a:gd name="T41" fmla="*/ 4618 h 8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90" h="8036">
                  <a:moveTo>
                    <a:pt x="40" y="0"/>
                  </a:moveTo>
                  <a:lnTo>
                    <a:pt x="3458" y="0"/>
                  </a:lnTo>
                  <a:lnTo>
                    <a:pt x="3458" y="3418"/>
                  </a:lnTo>
                  <a:lnTo>
                    <a:pt x="40" y="3418"/>
                  </a:lnTo>
                  <a:lnTo>
                    <a:pt x="40" y="0"/>
                  </a:lnTo>
                  <a:close/>
                  <a:moveTo>
                    <a:pt x="7790" y="1695"/>
                  </a:moveTo>
                  <a:lnTo>
                    <a:pt x="6170" y="103"/>
                  </a:lnTo>
                  <a:lnTo>
                    <a:pt x="4577" y="1723"/>
                  </a:lnTo>
                  <a:lnTo>
                    <a:pt x="6198" y="3316"/>
                  </a:lnTo>
                  <a:lnTo>
                    <a:pt x="7790" y="1695"/>
                  </a:lnTo>
                  <a:close/>
                  <a:moveTo>
                    <a:pt x="0" y="4618"/>
                  </a:moveTo>
                  <a:lnTo>
                    <a:pt x="3417" y="4618"/>
                  </a:lnTo>
                  <a:lnTo>
                    <a:pt x="3417" y="8036"/>
                  </a:lnTo>
                  <a:lnTo>
                    <a:pt x="0" y="8036"/>
                  </a:lnTo>
                  <a:lnTo>
                    <a:pt x="0" y="4618"/>
                  </a:lnTo>
                  <a:close/>
                  <a:moveTo>
                    <a:pt x="4353" y="4618"/>
                  </a:moveTo>
                  <a:lnTo>
                    <a:pt x="7770" y="4618"/>
                  </a:lnTo>
                  <a:lnTo>
                    <a:pt x="7770" y="8036"/>
                  </a:lnTo>
                  <a:lnTo>
                    <a:pt x="4353" y="8036"/>
                  </a:lnTo>
                  <a:lnTo>
                    <a:pt x="4353" y="4618"/>
                  </a:lnTo>
                  <a:close/>
                  <a:moveTo>
                    <a:pt x="4353" y="4618"/>
                  </a:moveTo>
                  <a:close/>
                </a:path>
              </a:pathLst>
            </a:custGeom>
            <a:solidFill>
              <a:srgbClr val="FFBBBE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" name="íṩlîďê"/>
          <p:cNvSpPr/>
          <p:nvPr/>
        </p:nvSpPr>
        <p:spPr bwMode="auto">
          <a:xfrm>
            <a:off x="1739517" y="1934454"/>
            <a:ext cx="8712966" cy="70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5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点击此处输入文本内容，点击此处输入文本内容，点击此处输入文本内容</a:t>
            </a:r>
            <a:r>
              <a:rPr lang="en-US" altLang="zh-CN" sz="15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5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点击此处输入文本内容，点击此处输入文本内容，点击此处输入文本内容</a:t>
            </a:r>
            <a:r>
              <a:rPr lang="en-US" altLang="zh-CN" sz="15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 algn="ctr">
              <a:lnSpc>
                <a:spcPct val="150000"/>
              </a:lnSpc>
            </a:pPr>
            <a:endParaRPr lang="en-US" altLang="zh-CN" sz="15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50993" y="1438504"/>
            <a:ext cx="3248605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en-US" altLang="zh-CN" sz="2500" dirty="0">
                <a:ln w="635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TEXT HERE</a:t>
            </a:r>
            <a:endParaRPr lang="zh-CN" altLang="en-US" sz="2500" dirty="0">
              <a:ln w="635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字体视界-星之翼体" panose="02000500000000000000" pitchFamily="2" charset="-122"/>
              <a:ea typeface="字体视界-星之翼体" panose="02000500000000000000" pitchFamily="2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03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sp>
        <p:nvSpPr>
          <p:cNvPr id="6" name="iŝḷíḋè"/>
          <p:cNvSpPr/>
          <p:nvPr/>
        </p:nvSpPr>
        <p:spPr>
          <a:xfrm>
            <a:off x="695400" y="1963774"/>
            <a:ext cx="5748480" cy="3896853"/>
          </a:xfrm>
          <a:prstGeom prst="rect">
            <a:avLst/>
          </a:prstGeom>
          <a:solidFill>
            <a:srgbClr val="FFBBB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00174" y="2086891"/>
            <a:ext cx="5447647" cy="1198080"/>
            <a:chOff x="5442041" y="1615633"/>
            <a:chExt cx="5447647" cy="1198080"/>
          </a:xfrm>
        </p:grpSpPr>
        <p:grpSp>
          <p:nvGrpSpPr>
            <p:cNvPr id="8" name="组合 7"/>
            <p:cNvGrpSpPr/>
            <p:nvPr/>
          </p:nvGrpSpPr>
          <p:grpSpPr>
            <a:xfrm>
              <a:off x="5442041" y="1615633"/>
              <a:ext cx="5447647" cy="1198080"/>
              <a:chOff x="5841004" y="1447486"/>
              <a:chExt cx="5447647" cy="1198080"/>
            </a:xfrm>
          </p:grpSpPr>
          <p:sp>
            <p:nvSpPr>
              <p:cNvPr id="10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1447486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</a:p>
            </p:txBody>
          </p:sp>
          <p:sp>
            <p:nvSpPr>
              <p:cNvPr id="11" name="Rectangle 5"/>
              <p:cNvSpPr/>
              <p:nvPr/>
            </p:nvSpPr>
            <p:spPr bwMode="auto">
              <a:xfrm>
                <a:off x="5964661" y="1833058"/>
                <a:ext cx="5323990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此处添加详细文本描述，建议与标题相关并符合整体语言风格，语言描述尽量简洁生动。输入您的文字内容。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5505846" y="1985192"/>
              <a:ext cx="2966458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777310" y="3365181"/>
            <a:ext cx="5463691" cy="1224827"/>
            <a:chOff x="5931266" y="3279600"/>
            <a:chExt cx="5463690" cy="1224827"/>
          </a:xfrm>
        </p:grpSpPr>
        <p:grpSp>
          <p:nvGrpSpPr>
            <p:cNvPr id="13" name="组合 12"/>
            <p:cNvGrpSpPr/>
            <p:nvPr/>
          </p:nvGrpSpPr>
          <p:grpSpPr>
            <a:xfrm>
              <a:off x="5931266" y="3279600"/>
              <a:ext cx="5463690" cy="1224827"/>
              <a:chOff x="5841004" y="2711041"/>
              <a:chExt cx="5463690" cy="1224827"/>
            </a:xfrm>
          </p:grpSpPr>
          <p:sp>
            <p:nvSpPr>
              <p:cNvPr id="15" name="MH_SubTitle_1"/>
              <p:cNvSpPr>
                <a:spLocks noChangeArrowheads="1"/>
              </p:cNvSpPr>
              <p:nvPr/>
            </p:nvSpPr>
            <p:spPr bwMode="auto">
              <a:xfrm flipH="1">
                <a:off x="5841004" y="2711041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</a:p>
            </p:txBody>
          </p:sp>
          <p:sp>
            <p:nvSpPr>
              <p:cNvPr id="16" name="Rectangle 5"/>
              <p:cNvSpPr/>
              <p:nvPr/>
            </p:nvSpPr>
            <p:spPr bwMode="auto">
              <a:xfrm>
                <a:off x="5980705" y="3123360"/>
                <a:ext cx="5323989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此处添加详细文本描述，建议与标题相关并符合整体语言风格，语言描述尽量简洁生动。输入您的文字内容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cxnSp>
          <p:nvCxnSpPr>
            <p:cNvPr id="14" name="直接连接符 13"/>
            <p:cNvCxnSpPr/>
            <p:nvPr/>
          </p:nvCxnSpPr>
          <p:spPr>
            <a:xfrm>
              <a:off x="6036141" y="3669060"/>
              <a:ext cx="2966458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777311" y="4623512"/>
            <a:ext cx="5470511" cy="1259973"/>
            <a:chOff x="5302340" y="5020042"/>
            <a:chExt cx="5470511" cy="1259973"/>
          </a:xfrm>
        </p:grpSpPr>
        <p:grpSp>
          <p:nvGrpSpPr>
            <p:cNvPr id="18" name="组合 17"/>
            <p:cNvGrpSpPr/>
            <p:nvPr/>
          </p:nvGrpSpPr>
          <p:grpSpPr>
            <a:xfrm>
              <a:off x="5302340" y="5020042"/>
              <a:ext cx="5470511" cy="1259973"/>
              <a:chOff x="5678803" y="4973323"/>
              <a:chExt cx="5470511" cy="1259973"/>
            </a:xfrm>
          </p:grpSpPr>
          <p:sp>
            <p:nvSpPr>
              <p:cNvPr id="20" name="MH_SubTitle_1"/>
              <p:cNvSpPr>
                <a:spLocks noChangeArrowheads="1"/>
              </p:cNvSpPr>
              <p:nvPr/>
            </p:nvSpPr>
            <p:spPr bwMode="auto">
              <a:xfrm flipH="1">
                <a:off x="5678803" y="4973323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</a:p>
            </p:txBody>
          </p:sp>
          <p:sp>
            <p:nvSpPr>
              <p:cNvPr id="21" name="Rectangle 5"/>
              <p:cNvSpPr/>
              <p:nvPr/>
            </p:nvSpPr>
            <p:spPr bwMode="auto">
              <a:xfrm>
                <a:off x="5818504" y="5420788"/>
                <a:ext cx="5330810" cy="812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t"/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Gill Sans" charset="0"/>
                  </a:rPr>
                  <a:t>此处添加详细文本描述，建议与标题相关并符合整体语言风格，语言描述尽量简洁生动。输入您的文字内容</a:t>
                </a:r>
                <a:endParaRPr lang="en-US" altLang="zh-CN" sz="1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5434860" y="5432319"/>
              <a:ext cx="2966458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b="10309"/>
          <a:stretch>
            <a:fillRect/>
          </a:stretch>
        </p:blipFill>
        <p:spPr>
          <a:xfrm>
            <a:off x="6214683" y="1787023"/>
            <a:ext cx="5567920" cy="43062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5"/>
          <a:stretch>
            <a:fillRect/>
          </a:stretch>
        </p:blipFill>
        <p:spPr>
          <a:xfrm>
            <a:off x="1023390" y="3154087"/>
            <a:ext cx="10329194" cy="30832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03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559496" y="1767549"/>
            <a:ext cx="2520280" cy="3834116"/>
            <a:chOff x="1559496" y="1767549"/>
            <a:chExt cx="2520280" cy="3834116"/>
          </a:xfrm>
        </p:grpSpPr>
        <p:grpSp>
          <p:nvGrpSpPr>
            <p:cNvPr id="8" name="组合 7"/>
            <p:cNvGrpSpPr/>
            <p:nvPr/>
          </p:nvGrpSpPr>
          <p:grpSpPr>
            <a:xfrm>
              <a:off x="1559496" y="1767549"/>
              <a:ext cx="2520280" cy="3834116"/>
              <a:chOff x="1559496" y="1767549"/>
              <a:chExt cx="2520280" cy="3834116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14" name="矩形: 圆角 13"/>
              <p:cNvSpPr/>
              <p:nvPr/>
            </p:nvSpPr>
            <p:spPr>
              <a:xfrm>
                <a:off x="1559496" y="1767549"/>
                <a:ext cx="2520280" cy="3816424"/>
              </a:xfrm>
              <a:prstGeom prst="roundRect">
                <a:avLst>
                  <a:gd name="adj" fmla="val 91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任意多边形: 形状 14"/>
              <p:cNvSpPr/>
              <p:nvPr/>
            </p:nvSpPr>
            <p:spPr>
              <a:xfrm>
                <a:off x="1559496" y="4924101"/>
                <a:ext cx="2520280" cy="677564"/>
              </a:xfrm>
              <a:custGeom>
                <a:avLst/>
                <a:gdLst>
                  <a:gd name="connsiteX0" fmla="*/ 0 w 2520280"/>
                  <a:gd name="connsiteY0" fmla="*/ 0 h 677564"/>
                  <a:gd name="connsiteX1" fmla="*/ 229547 w 2520280"/>
                  <a:gd name="connsiteY1" fmla="*/ 229547 h 677564"/>
                  <a:gd name="connsiteX2" fmla="*/ 2290733 w 2520280"/>
                  <a:gd name="connsiteY2" fmla="*/ 229547 h 677564"/>
                  <a:gd name="connsiteX3" fmla="*/ 2520280 w 2520280"/>
                  <a:gd name="connsiteY3" fmla="*/ 0 h 677564"/>
                  <a:gd name="connsiteX4" fmla="*/ 2520280 w 2520280"/>
                  <a:gd name="connsiteY4" fmla="*/ 448017 h 677564"/>
                  <a:gd name="connsiteX5" fmla="*/ 2290733 w 2520280"/>
                  <a:gd name="connsiteY5" fmla="*/ 677564 h 677564"/>
                  <a:gd name="connsiteX6" fmla="*/ 229547 w 2520280"/>
                  <a:gd name="connsiteY6" fmla="*/ 677564 h 677564"/>
                  <a:gd name="connsiteX7" fmla="*/ 0 w 2520280"/>
                  <a:gd name="connsiteY7" fmla="*/ 448017 h 67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280" h="677564">
                    <a:moveTo>
                      <a:pt x="0" y="0"/>
                    </a:moveTo>
                    <a:cubicBezTo>
                      <a:pt x="0" y="126775"/>
                      <a:pt x="102772" y="229547"/>
                      <a:pt x="229547" y="229547"/>
                    </a:cubicBezTo>
                    <a:lnTo>
                      <a:pt x="2290733" y="229547"/>
                    </a:lnTo>
                    <a:cubicBezTo>
                      <a:pt x="2417508" y="229547"/>
                      <a:pt x="2520280" y="126775"/>
                      <a:pt x="2520280" y="0"/>
                    </a:cubicBezTo>
                    <a:lnTo>
                      <a:pt x="2520280" y="448017"/>
                    </a:lnTo>
                    <a:cubicBezTo>
                      <a:pt x="2520280" y="574792"/>
                      <a:pt x="2417508" y="677564"/>
                      <a:pt x="2290733" y="677564"/>
                    </a:cubicBezTo>
                    <a:lnTo>
                      <a:pt x="229547" y="677564"/>
                    </a:lnTo>
                    <a:cubicBezTo>
                      <a:pt x="102772" y="677564"/>
                      <a:pt x="0" y="574792"/>
                      <a:pt x="0" y="448017"/>
                    </a:cubicBezTo>
                    <a:close/>
                  </a:path>
                </a:pathLst>
              </a:custGeom>
              <a:solidFill>
                <a:srgbClr val="FFFF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702953" y="2164781"/>
              <a:ext cx="2143201" cy="2968831"/>
              <a:chOff x="8620352" y="1952988"/>
              <a:chExt cx="4452298" cy="2968831"/>
            </a:xfrm>
          </p:grpSpPr>
          <p:grpSp>
            <p:nvGrpSpPr>
              <p:cNvPr id="10" name="iṩliḍe"/>
              <p:cNvGrpSpPr/>
              <p:nvPr/>
            </p:nvGrpSpPr>
            <p:grpSpPr>
              <a:xfrm>
                <a:off x="8804368" y="1952988"/>
                <a:ext cx="4268282" cy="1749523"/>
                <a:chOff x="1607781" y="1614243"/>
                <a:chExt cx="4268282" cy="1749523"/>
              </a:xfrm>
            </p:grpSpPr>
            <p:sp>
              <p:nvSpPr>
                <p:cNvPr id="12" name="išḷíḋe"/>
                <p:cNvSpPr/>
                <p:nvPr/>
              </p:nvSpPr>
              <p:spPr>
                <a:xfrm>
                  <a:off x="2460423" y="1614243"/>
                  <a:ext cx="3202566" cy="425170"/>
                </a:xfrm>
                <a:prstGeom prst="rect">
                  <a:avLst/>
                </a:prstGeom>
                <a:noFill/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文本标题</a:t>
                  </a:r>
                  <a:endParaRPr lang="id-ID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íṩlîďê"/>
                <p:cNvSpPr/>
                <p:nvPr/>
              </p:nvSpPr>
              <p:spPr bwMode="auto">
                <a:xfrm>
                  <a:off x="1607781" y="2151946"/>
                  <a:ext cx="4268282" cy="1211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210000"/>
                    </a:lnSpc>
                  </a:pPr>
                  <a:r>
                    <a:rPr lang="zh-CN" altLang="en-US" sz="1200" spc="15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点击此处输入文本内容，点击此处输入文本内容，点击此处输入文本内容</a:t>
                  </a:r>
                  <a:r>
                    <a:rPr lang="en-US" altLang="zh-CN" sz="1200" spc="15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…</a:t>
                  </a:r>
                </a:p>
              </p:txBody>
            </p:sp>
          </p:grpSp>
          <p:sp>
            <p:nvSpPr>
              <p:cNvPr id="11" name="Rectangle 141"/>
              <p:cNvSpPr/>
              <p:nvPr/>
            </p:nvSpPr>
            <p:spPr>
              <a:xfrm>
                <a:off x="8620352" y="3702511"/>
                <a:ext cx="4268282" cy="1219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>
                  <a:lnSpc>
                    <a:spcPct val="150000"/>
                  </a:lnSpc>
                </a:pPr>
                <a:r>
                  <a:rPr lang="en-US" altLang="zh-CN" sz="1000" spc="16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Pellentesque habitant morbi tristique senectus et netus et malesuada fames ac turpis egestas</a:t>
                </a:r>
                <a:endParaRPr lang="en-US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4757707" y="1767549"/>
            <a:ext cx="2520280" cy="3834116"/>
            <a:chOff x="4757707" y="1767549"/>
            <a:chExt cx="2520280" cy="3834116"/>
          </a:xfrm>
        </p:grpSpPr>
        <p:grpSp>
          <p:nvGrpSpPr>
            <p:cNvPr id="17" name="组合 16"/>
            <p:cNvGrpSpPr/>
            <p:nvPr/>
          </p:nvGrpSpPr>
          <p:grpSpPr>
            <a:xfrm>
              <a:off x="4757707" y="1767549"/>
              <a:ext cx="2520280" cy="3834116"/>
              <a:chOff x="1559496" y="1767549"/>
              <a:chExt cx="2520280" cy="3834116"/>
            </a:xfrm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grpSpPr>
          <p:sp>
            <p:nvSpPr>
              <p:cNvPr id="23" name="矩形: 圆角 22"/>
              <p:cNvSpPr/>
              <p:nvPr/>
            </p:nvSpPr>
            <p:spPr>
              <a:xfrm>
                <a:off x="1559496" y="1767549"/>
                <a:ext cx="2520280" cy="3816424"/>
              </a:xfrm>
              <a:prstGeom prst="roundRect">
                <a:avLst>
                  <a:gd name="adj" fmla="val 91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1559496" y="4924101"/>
                <a:ext cx="2520280" cy="677564"/>
              </a:xfrm>
              <a:custGeom>
                <a:avLst/>
                <a:gdLst>
                  <a:gd name="connsiteX0" fmla="*/ 0 w 2520280"/>
                  <a:gd name="connsiteY0" fmla="*/ 0 h 677564"/>
                  <a:gd name="connsiteX1" fmla="*/ 229547 w 2520280"/>
                  <a:gd name="connsiteY1" fmla="*/ 229547 h 677564"/>
                  <a:gd name="connsiteX2" fmla="*/ 2290733 w 2520280"/>
                  <a:gd name="connsiteY2" fmla="*/ 229547 h 677564"/>
                  <a:gd name="connsiteX3" fmla="*/ 2520280 w 2520280"/>
                  <a:gd name="connsiteY3" fmla="*/ 0 h 677564"/>
                  <a:gd name="connsiteX4" fmla="*/ 2520280 w 2520280"/>
                  <a:gd name="connsiteY4" fmla="*/ 448017 h 677564"/>
                  <a:gd name="connsiteX5" fmla="*/ 2290733 w 2520280"/>
                  <a:gd name="connsiteY5" fmla="*/ 677564 h 677564"/>
                  <a:gd name="connsiteX6" fmla="*/ 229547 w 2520280"/>
                  <a:gd name="connsiteY6" fmla="*/ 677564 h 677564"/>
                  <a:gd name="connsiteX7" fmla="*/ 0 w 2520280"/>
                  <a:gd name="connsiteY7" fmla="*/ 448017 h 67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20280" h="677564">
                    <a:moveTo>
                      <a:pt x="0" y="0"/>
                    </a:moveTo>
                    <a:cubicBezTo>
                      <a:pt x="0" y="126775"/>
                      <a:pt x="102772" y="229547"/>
                      <a:pt x="229547" y="229547"/>
                    </a:cubicBezTo>
                    <a:lnTo>
                      <a:pt x="2290733" y="229547"/>
                    </a:lnTo>
                    <a:cubicBezTo>
                      <a:pt x="2417508" y="229547"/>
                      <a:pt x="2520280" y="126775"/>
                      <a:pt x="2520280" y="0"/>
                    </a:cubicBezTo>
                    <a:lnTo>
                      <a:pt x="2520280" y="448017"/>
                    </a:lnTo>
                    <a:cubicBezTo>
                      <a:pt x="2520280" y="574792"/>
                      <a:pt x="2417508" y="677564"/>
                      <a:pt x="2290733" y="677564"/>
                    </a:cubicBezTo>
                    <a:lnTo>
                      <a:pt x="229547" y="677564"/>
                    </a:lnTo>
                    <a:cubicBezTo>
                      <a:pt x="102772" y="677564"/>
                      <a:pt x="0" y="574792"/>
                      <a:pt x="0" y="448017"/>
                    </a:cubicBezTo>
                    <a:close/>
                  </a:path>
                </a:pathLst>
              </a:custGeom>
              <a:solidFill>
                <a:srgbClr val="FFBB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954860" y="2222339"/>
              <a:ext cx="2149863" cy="2874160"/>
              <a:chOff x="8810227" y="1952988"/>
              <a:chExt cx="4466137" cy="2874160"/>
            </a:xfrm>
          </p:grpSpPr>
          <p:grpSp>
            <p:nvGrpSpPr>
              <p:cNvPr id="19" name="iṩliḍe"/>
              <p:cNvGrpSpPr/>
              <p:nvPr/>
            </p:nvGrpSpPr>
            <p:grpSpPr>
              <a:xfrm>
                <a:off x="9008082" y="1952988"/>
                <a:ext cx="4268282" cy="1654852"/>
                <a:chOff x="1811495" y="1614243"/>
                <a:chExt cx="4268282" cy="1654852"/>
              </a:xfrm>
            </p:grpSpPr>
            <p:sp>
              <p:nvSpPr>
                <p:cNvPr id="21" name="išḷíḋe"/>
                <p:cNvSpPr/>
                <p:nvPr/>
              </p:nvSpPr>
              <p:spPr>
                <a:xfrm>
                  <a:off x="2460423" y="1614243"/>
                  <a:ext cx="3202566" cy="425170"/>
                </a:xfrm>
                <a:prstGeom prst="rect">
                  <a:avLst/>
                </a:prstGeom>
                <a:noFill/>
                <a:ln w="12700" cap="rnd">
                  <a:noFill/>
                  <a:prstDash val="solid"/>
                  <a:round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文本标题</a:t>
                  </a:r>
                  <a:endParaRPr lang="id-ID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2" name="íṩlîďê"/>
                <p:cNvSpPr/>
                <p:nvPr/>
              </p:nvSpPr>
              <p:spPr bwMode="auto">
                <a:xfrm>
                  <a:off x="1811495" y="2057275"/>
                  <a:ext cx="4268282" cy="12118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lnSpc>
                      <a:spcPct val="210000"/>
                    </a:lnSpc>
                  </a:pPr>
                  <a:r>
                    <a:rPr lang="zh-CN" altLang="en-US" sz="1200" spc="15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点击此处输入文本内容，点击此处输入文本内容，点击此处输入文本内容</a:t>
                  </a:r>
                  <a:r>
                    <a:rPr lang="en-US" altLang="zh-CN" sz="1200" spc="150" dirty="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…</a:t>
                  </a:r>
                </a:p>
              </p:txBody>
            </p:sp>
          </p:grpSp>
          <p:sp>
            <p:nvSpPr>
              <p:cNvPr id="20" name="Rectangle 141"/>
              <p:cNvSpPr/>
              <p:nvPr/>
            </p:nvSpPr>
            <p:spPr>
              <a:xfrm>
                <a:off x="8810227" y="3607840"/>
                <a:ext cx="4268281" cy="12193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914400">
                  <a:lnSpc>
                    <a:spcPct val="150000"/>
                  </a:lnSpc>
                </a:pPr>
                <a:r>
                  <a:rPr lang="en-US" altLang="zh-CN" sz="1000" spc="16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Pellentesque habitant morbi tristique senectus et netus et malesuada fames ac turpis egestas</a:t>
                </a:r>
                <a:endParaRPr lang="en-US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6" name="iṩliḍe"/>
          <p:cNvGrpSpPr/>
          <p:nvPr/>
        </p:nvGrpSpPr>
        <p:grpSpPr>
          <a:xfrm>
            <a:off x="7504992" y="1778747"/>
            <a:ext cx="3843116" cy="1130982"/>
            <a:chOff x="1644341" y="1560639"/>
            <a:chExt cx="3843116" cy="1130982"/>
          </a:xfrm>
        </p:grpSpPr>
        <p:sp>
          <p:nvSpPr>
            <p:cNvPr id="28" name="išḷíḋe"/>
            <p:cNvSpPr/>
            <p:nvPr/>
          </p:nvSpPr>
          <p:spPr>
            <a:xfrm>
              <a:off x="1644341" y="1560639"/>
              <a:ext cx="3202566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200" b="1" dirty="0">
                  <a:solidFill>
                    <a:srgbClr val="F083A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WORK PLAN</a:t>
              </a:r>
              <a:endParaRPr lang="id-ID" altLang="zh-CN" sz="2200" b="1" dirty="0">
                <a:solidFill>
                  <a:srgbClr val="F083A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íṩlîďê"/>
            <p:cNvSpPr/>
            <p:nvPr/>
          </p:nvSpPr>
          <p:spPr bwMode="auto">
            <a:xfrm>
              <a:off x="1644341" y="1985809"/>
              <a:ext cx="3843116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点击此处输入文本内容，点击此处输入文本内容，点击此处输入文本内容</a:t>
              </a:r>
              <a:r>
                <a:rPr lang="en-US" altLang="zh-CN" sz="1500" spc="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gallery dir="l"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12000" fill="hold" nodeType="after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accel="12000" fill="hold" nodeType="after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accel="1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accel="1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75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03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2816" y="2060848"/>
            <a:ext cx="4268283" cy="1629473"/>
            <a:chOff x="8840927" y="1899384"/>
            <a:chExt cx="4268283" cy="1629473"/>
          </a:xfrm>
        </p:grpSpPr>
        <p:grpSp>
          <p:nvGrpSpPr>
            <p:cNvPr id="7" name="iṩliḍe"/>
            <p:cNvGrpSpPr/>
            <p:nvPr/>
          </p:nvGrpSpPr>
          <p:grpSpPr>
            <a:xfrm>
              <a:off x="8840928" y="1899384"/>
              <a:ext cx="4268282" cy="1130982"/>
              <a:chOff x="1644341" y="1560639"/>
              <a:chExt cx="4268282" cy="1130982"/>
            </a:xfrm>
          </p:grpSpPr>
          <p:sp>
            <p:nvSpPr>
              <p:cNvPr id="9" name="išḷíḋe"/>
              <p:cNvSpPr/>
              <p:nvPr/>
            </p:nvSpPr>
            <p:spPr>
              <a:xfrm>
                <a:off x="1644341" y="1560639"/>
                <a:ext cx="3202566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íṩlîďê"/>
              <p:cNvSpPr/>
              <p:nvPr/>
            </p:nvSpPr>
            <p:spPr bwMode="auto">
              <a:xfrm>
                <a:off x="1644341" y="1985809"/>
                <a:ext cx="4268282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8" name="Rectangle 141"/>
            <p:cNvSpPr/>
            <p:nvPr/>
          </p:nvSpPr>
          <p:spPr>
            <a:xfrm>
              <a:off x="8840927" y="2958573"/>
              <a:ext cx="4268283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1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1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73882" y="3913302"/>
            <a:ext cx="4268283" cy="1629473"/>
            <a:chOff x="8840927" y="1899384"/>
            <a:chExt cx="4268283" cy="1629473"/>
          </a:xfrm>
        </p:grpSpPr>
        <p:grpSp>
          <p:nvGrpSpPr>
            <p:cNvPr id="12" name="iṩliḍe"/>
            <p:cNvGrpSpPr/>
            <p:nvPr/>
          </p:nvGrpSpPr>
          <p:grpSpPr>
            <a:xfrm>
              <a:off x="8840928" y="1899384"/>
              <a:ext cx="4268282" cy="1130982"/>
              <a:chOff x="1644341" y="1560639"/>
              <a:chExt cx="4268282" cy="1130982"/>
            </a:xfrm>
          </p:grpSpPr>
          <p:sp>
            <p:nvSpPr>
              <p:cNvPr id="14" name="išḷíḋe"/>
              <p:cNvSpPr/>
              <p:nvPr/>
            </p:nvSpPr>
            <p:spPr>
              <a:xfrm>
                <a:off x="1644341" y="1560639"/>
                <a:ext cx="3202566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íṩlîďê"/>
              <p:cNvSpPr/>
              <p:nvPr/>
            </p:nvSpPr>
            <p:spPr bwMode="auto">
              <a:xfrm>
                <a:off x="1644341" y="1985809"/>
                <a:ext cx="4268282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13" name="Rectangle 141"/>
            <p:cNvSpPr/>
            <p:nvPr/>
          </p:nvSpPr>
          <p:spPr>
            <a:xfrm>
              <a:off x="8840927" y="2958573"/>
              <a:ext cx="4268283" cy="5702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1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1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5591945" y="1844581"/>
            <a:ext cx="3894968" cy="3894968"/>
          </a:xfrm>
          <a:prstGeom prst="ellipse">
            <a:avLst/>
          </a:prstGeom>
          <a:blipFill dpi="0" rotWithShape="1">
            <a:blip r:embed="rId3"/>
            <a:srcRect/>
            <a:stretch>
              <a:fillRect l="-15261" r="-15197"/>
            </a:stretch>
          </a:blipFill>
          <a:ln>
            <a:solidFill>
              <a:srgbClr val="FFB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928077" y="1970421"/>
            <a:ext cx="3659118" cy="3659118"/>
          </a:xfrm>
          <a:prstGeom prst="ellips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Rectangle 141"/>
          <p:cNvSpPr/>
          <p:nvPr/>
        </p:nvSpPr>
        <p:spPr>
          <a:xfrm>
            <a:off x="8461492" y="2908582"/>
            <a:ext cx="2592288" cy="1782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50000"/>
              </a:lnSpc>
            </a:pPr>
            <a:r>
              <a:rPr lang="en-US" altLang="zh-CN" sz="15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Pellentesque habitant morbi tristique senectus et netus et malesuada fames ac turpis egestas</a:t>
            </a:r>
            <a:endParaRPr lang="en-US" sz="1500" spc="16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gallery dir="l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图文框 34"/>
          <p:cNvSpPr/>
          <p:nvPr/>
        </p:nvSpPr>
        <p:spPr>
          <a:xfrm>
            <a:off x="429135" y="4798716"/>
            <a:ext cx="1994875" cy="1778420"/>
          </a:xfrm>
          <a:prstGeom prst="fram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9416" y="620688"/>
            <a:ext cx="10441160" cy="5544616"/>
            <a:chOff x="839416" y="620688"/>
            <a:chExt cx="10441160" cy="5544616"/>
          </a:xfrm>
        </p:grpSpPr>
        <p:sp>
          <p:nvSpPr>
            <p:cNvPr id="8" name="矩形 7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F9DDE6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39416" y="620688"/>
              <a:ext cx="5760640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任意多边形: 形状 38"/>
          <p:cNvSpPr/>
          <p:nvPr/>
        </p:nvSpPr>
        <p:spPr>
          <a:xfrm flipH="1">
            <a:off x="6582916" y="908720"/>
            <a:ext cx="609667" cy="1078386"/>
          </a:xfrm>
          <a:custGeom>
            <a:avLst/>
            <a:gdLst>
              <a:gd name="connsiteX0" fmla="*/ 836738 w 836738"/>
              <a:gd name="connsiteY0" fmla="*/ 0 h 1767909"/>
              <a:gd name="connsiteX1" fmla="*/ 836738 w 836738"/>
              <a:gd name="connsiteY1" fmla="*/ 1767909 h 1767909"/>
              <a:gd name="connsiteX2" fmla="*/ 710034 w 836738"/>
              <a:gd name="connsiteY2" fmla="*/ 1755136 h 1767909"/>
              <a:gd name="connsiteX3" fmla="*/ 0 w 836738"/>
              <a:gd name="connsiteY3" fmla="*/ 883954 h 1767909"/>
              <a:gd name="connsiteX4" fmla="*/ 710034 w 836738"/>
              <a:gd name="connsiteY4" fmla="*/ 12772 h 176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38" h="1767909">
                <a:moveTo>
                  <a:pt x="836738" y="0"/>
                </a:moveTo>
                <a:lnTo>
                  <a:pt x="836738" y="1767909"/>
                </a:lnTo>
                <a:lnTo>
                  <a:pt x="710034" y="1755136"/>
                </a:lnTo>
                <a:cubicBezTo>
                  <a:pt x="304818" y="1672217"/>
                  <a:pt x="0" y="1313682"/>
                  <a:pt x="0" y="883954"/>
                </a:cubicBezTo>
                <a:cubicBezTo>
                  <a:pt x="0" y="454226"/>
                  <a:pt x="304818" y="95692"/>
                  <a:pt x="710034" y="12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>
          <a:xfrm>
            <a:off x="5973249" y="4837841"/>
            <a:ext cx="609667" cy="1078386"/>
          </a:xfrm>
          <a:custGeom>
            <a:avLst/>
            <a:gdLst>
              <a:gd name="connsiteX0" fmla="*/ 836738 w 836738"/>
              <a:gd name="connsiteY0" fmla="*/ 0 h 1767909"/>
              <a:gd name="connsiteX1" fmla="*/ 836738 w 836738"/>
              <a:gd name="connsiteY1" fmla="*/ 1767909 h 1767909"/>
              <a:gd name="connsiteX2" fmla="*/ 710034 w 836738"/>
              <a:gd name="connsiteY2" fmla="*/ 1755136 h 1767909"/>
              <a:gd name="connsiteX3" fmla="*/ 0 w 836738"/>
              <a:gd name="connsiteY3" fmla="*/ 883954 h 1767909"/>
              <a:gd name="connsiteX4" fmla="*/ 710034 w 836738"/>
              <a:gd name="connsiteY4" fmla="*/ 12772 h 176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38" h="1767909">
                <a:moveTo>
                  <a:pt x="836738" y="0"/>
                </a:moveTo>
                <a:lnTo>
                  <a:pt x="836738" y="1767909"/>
                </a:lnTo>
                <a:lnTo>
                  <a:pt x="710034" y="1755136"/>
                </a:lnTo>
                <a:cubicBezTo>
                  <a:pt x="304818" y="1672217"/>
                  <a:pt x="0" y="1313682"/>
                  <a:pt x="0" y="883954"/>
                </a:cubicBezTo>
                <a:cubicBezTo>
                  <a:pt x="0" y="454226"/>
                  <a:pt x="304818" y="95692"/>
                  <a:pt x="710034" y="12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 rot="16200000" flipH="1" flipV="1">
            <a:off x="899811" y="-346871"/>
            <a:ext cx="404666" cy="1098407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F9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31332" y="1723555"/>
            <a:ext cx="6855883" cy="3273230"/>
          </a:xfrm>
          <a:prstGeom prst="rect">
            <a:avLst/>
          </a:prstGeom>
          <a:solidFill>
            <a:srgbClr val="FFFF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62463" y="3042463"/>
            <a:ext cx="46080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60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14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4536225" y="2197354"/>
            <a:ext cx="2860476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zh-CN" sz="39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04</a:t>
            </a:r>
            <a:endParaRPr lang="zh-CN" altLang="en-US" sz="39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966463" y="6374233"/>
            <a:ext cx="5516166" cy="36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600" b="1" cap="all" dirty="0">
                <a:solidFill>
                  <a:schemeClr val="bg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》》》》》》》》》》》》》》》》》》》》》》》》》</a:t>
            </a:r>
            <a:endParaRPr lang="en-US" altLang="zh-CN" sz="1600" b="1" cap="all" dirty="0">
              <a:solidFill>
                <a:schemeClr val="bg1"/>
              </a:solidFill>
              <a:uFillTx/>
              <a:latin typeface="思源宋体 CN ExtraLight" panose="02020200000000000000" pitchFamily="18" charset="-122"/>
              <a:ea typeface="思源宋体 CN ExtraLight" panose="02020200000000000000" pitchFamily="18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724559" y="4142099"/>
            <a:ext cx="4669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4400">
              <a:defRPr/>
            </a:pPr>
            <a:r>
              <a:rPr lang="en-US" altLang="zh-CN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Maecenas porttitor congue massa. </a:t>
            </a:r>
            <a:endParaRPr lang="zh-CN" altLang="en-US" sz="12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: 形状 39"/>
          <p:cNvSpPr/>
          <p:nvPr/>
        </p:nvSpPr>
        <p:spPr>
          <a:xfrm>
            <a:off x="10433014" y="4996785"/>
            <a:ext cx="1348572" cy="1351737"/>
          </a:xfrm>
          <a:custGeom>
            <a:avLst/>
            <a:gdLst>
              <a:gd name="connsiteX0" fmla="*/ 885084 w 1774332"/>
              <a:gd name="connsiteY0" fmla="*/ 0 h 1778496"/>
              <a:gd name="connsiteX1" fmla="*/ 1774332 w 1774332"/>
              <a:gd name="connsiteY1" fmla="*/ 889248 h 1778496"/>
              <a:gd name="connsiteX2" fmla="*/ 885084 w 1774332"/>
              <a:gd name="connsiteY2" fmla="*/ 1778496 h 1778496"/>
              <a:gd name="connsiteX3" fmla="*/ 427 w 1774332"/>
              <a:gd name="connsiteY3" fmla="*/ 980169 h 1778496"/>
              <a:gd name="connsiteX4" fmla="*/ 0 w 1774332"/>
              <a:gd name="connsiteY4" fmla="*/ 971710 h 1778496"/>
              <a:gd name="connsiteX5" fmla="*/ 885084 w 1774332"/>
              <a:gd name="connsiteY5" fmla="*/ 971710 h 17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332" h="1778496">
                <a:moveTo>
                  <a:pt x="885084" y="0"/>
                </a:moveTo>
                <a:cubicBezTo>
                  <a:pt x="1376202" y="0"/>
                  <a:pt x="1774332" y="398130"/>
                  <a:pt x="1774332" y="889248"/>
                </a:cubicBezTo>
                <a:cubicBezTo>
                  <a:pt x="1774332" y="1380366"/>
                  <a:pt x="1376202" y="1778496"/>
                  <a:pt x="885084" y="1778496"/>
                </a:cubicBezTo>
                <a:cubicBezTo>
                  <a:pt x="424661" y="1778496"/>
                  <a:pt x="45966" y="1428577"/>
                  <a:pt x="427" y="980169"/>
                </a:cubicBezTo>
                <a:lnTo>
                  <a:pt x="0" y="971710"/>
                </a:lnTo>
                <a:lnTo>
                  <a:pt x="885084" y="971710"/>
                </a:lnTo>
                <a:close/>
              </a:path>
            </a:pathLst>
          </a:custGeom>
          <a:solidFill>
            <a:srgbClr val="80C8F1"/>
          </a:solidFill>
          <a:ln>
            <a:noFill/>
          </a:ln>
          <a:effectLst>
            <a:outerShdw blurRad="50800" dist="38100" dir="135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2" grpId="0" animBg="1"/>
      <p:bldP spid="4" grpId="0"/>
      <p:bldP spid="14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04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sp>
        <p:nvSpPr>
          <p:cNvPr id="9" name="Rectangle 141"/>
          <p:cNvSpPr/>
          <p:nvPr/>
        </p:nvSpPr>
        <p:spPr>
          <a:xfrm>
            <a:off x="1168748" y="4581128"/>
            <a:ext cx="4427761" cy="1444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Pellentesque habitant morbi tristique senectus et netus et malesuada fames ac turpis egestas</a:t>
            </a:r>
            <a:r>
              <a:rPr lang="zh-CN" altLang="en-US" sz="12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CN" sz="12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Pellentesque habitant morbi tristique senectus et netus et malesuada fames ac turpis egestas</a:t>
            </a:r>
            <a:r>
              <a:rPr lang="zh-CN" altLang="en-US" sz="12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endParaRPr lang="en-US" sz="1200" spc="16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28753" y="1278157"/>
            <a:ext cx="1492716" cy="40648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8500" dirty="0">
                <a:solidFill>
                  <a:srgbClr val="F083A8">
                    <a:alpha val="42000"/>
                  </a:srgbClr>
                </a:solidFill>
                <a:latin typeface="soul handwriting_free-version" panose="02000503000000000000" pitchFamily="2" charset="0"/>
                <a:ea typeface="微软雅黑" panose="020B0503020204020204" pitchFamily="34" charset="-122"/>
              </a:rPr>
              <a:t>PLAN</a:t>
            </a:r>
            <a:endParaRPr lang="zh-CN" altLang="en-US" sz="8500" dirty="0">
              <a:solidFill>
                <a:srgbClr val="F083A8">
                  <a:alpha val="42000"/>
                </a:srgbClr>
              </a:solidFill>
              <a:latin typeface="soul handwriting_free-version" panose="02000503000000000000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12" name="iṩliḍe"/>
          <p:cNvGrpSpPr/>
          <p:nvPr/>
        </p:nvGrpSpPr>
        <p:grpSpPr>
          <a:xfrm>
            <a:off x="6576335" y="1668832"/>
            <a:ext cx="4290780" cy="1197465"/>
            <a:chOff x="1621843" y="1494156"/>
            <a:chExt cx="4290780" cy="1197465"/>
          </a:xfrm>
        </p:grpSpPr>
        <p:sp>
          <p:nvSpPr>
            <p:cNvPr id="14" name="išḷíḋe"/>
            <p:cNvSpPr/>
            <p:nvPr/>
          </p:nvSpPr>
          <p:spPr>
            <a:xfrm>
              <a:off x="1621843" y="1494156"/>
              <a:ext cx="3202566" cy="42517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文本标题</a:t>
              </a:r>
              <a:endParaRPr lang="id-ID" altLang="zh-CN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íṩlîďê"/>
            <p:cNvSpPr/>
            <p:nvPr/>
          </p:nvSpPr>
          <p:spPr bwMode="auto">
            <a:xfrm>
              <a:off x="1644341" y="1985809"/>
              <a:ext cx="4268282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500" spc="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点击此处输入文本内容，点击此处输入文本内容，点击此处输入文本内容</a:t>
              </a:r>
              <a:r>
                <a:rPr lang="en-US" altLang="zh-CN" sz="1500" spc="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6655203" y="3068960"/>
            <a:ext cx="4378755" cy="123952"/>
          </a:xfrm>
          <a:prstGeom prst="rect">
            <a:avLst/>
          </a:prstGeom>
          <a:solidFill>
            <a:srgbClr val="FFB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1151145" y="4313160"/>
            <a:ext cx="3852000" cy="123952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49" y="3356992"/>
            <a:ext cx="4351703" cy="27082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52" y="1484568"/>
            <a:ext cx="3945393" cy="2658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accel="32000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1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10"/>
                                </p:stCondLst>
                                <p:childTnLst>
                                  <p:par>
                                    <p:cTn id="2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accel="3200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7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710"/>
                                </p:stCondLst>
                                <p:childTnLst>
                                  <p:par>
                                    <p:cTn id="2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210"/>
                                </p:stCondLst>
                                <p:childTnLst>
                                  <p:par>
                                    <p:cTn id="27" presetID="16" presetClass="entr" presetSubtype="2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/>
          <p:bldP spid="16" grpId="0" animBg="1"/>
          <p:bldP spid="17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图文框 34"/>
          <p:cNvSpPr/>
          <p:nvPr/>
        </p:nvSpPr>
        <p:spPr>
          <a:xfrm>
            <a:off x="429135" y="4798716"/>
            <a:ext cx="1994875" cy="1778420"/>
          </a:xfrm>
          <a:prstGeom prst="fram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9416" y="620688"/>
            <a:ext cx="10441160" cy="5544616"/>
            <a:chOff x="839416" y="620688"/>
            <a:chExt cx="10441160" cy="5544616"/>
          </a:xfrm>
        </p:grpSpPr>
        <p:sp>
          <p:nvSpPr>
            <p:cNvPr id="8" name="矩形 7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F9DDE6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39416" y="620688"/>
              <a:ext cx="5760640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8962520" y="699592"/>
            <a:ext cx="1844884" cy="10926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l"/>
            <a:r>
              <a:rPr lang="zh-CN" altLang="en-US" sz="65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目录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090288" y="1707659"/>
            <a:ext cx="176400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l"/>
            <a:r>
              <a:rPr lang="en-US" altLang="zh-CN" sz="22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CONTENTS</a:t>
            </a:r>
            <a:endParaRPr lang="zh-CN" altLang="en-US" sz="2200" dirty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latin typeface="字体视界-星之翼体" panose="02000500000000000000" pitchFamily="2" charset="-122"/>
              <a:ea typeface="字体视界-星之翼体" panose="02000500000000000000" pitchFamily="2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631504" y="1245895"/>
            <a:ext cx="3737418" cy="823302"/>
            <a:chOff x="10293784" y="1710169"/>
            <a:chExt cx="3737418" cy="823302"/>
          </a:xfrm>
        </p:grpSpPr>
        <p:sp>
          <p:nvSpPr>
            <p:cNvPr id="11" name="PA-文本框 5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flipH="1">
              <a:off x="11073346" y="1710169"/>
              <a:ext cx="2894808" cy="56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0"/>
                </a:spcBef>
                <a:defRPr/>
              </a:pPr>
              <a:r>
                <a:rPr lang="zh-CN" altLang="en-US" sz="3200" b="1" spc="300" dirty="0">
                  <a:solidFill>
                    <a:schemeClr val="bg1"/>
                  </a:solidFill>
                  <a:latin typeface="字体视界-幼儿圆" panose="00000406000000000000" pitchFamily="2" charset="-122"/>
                  <a:ea typeface="字体视界-幼儿圆" panose="00000406000000000000" pitchFamily="2" charset="-122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3" name="PA_文本框 18"/>
            <p:cNvSpPr txBox="1"/>
            <p:nvPr>
              <p:custDataLst>
                <p:tags r:id="rId11"/>
              </p:custDataLst>
            </p:nvPr>
          </p:nvSpPr>
          <p:spPr>
            <a:xfrm>
              <a:off x="11151202" y="2271861"/>
              <a:ext cx="2880000" cy="261610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spc="16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Lorem ipsum dolor sit amet, 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" name="PA-文本框 5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flipH="1">
              <a:off x="10293784" y="1844920"/>
              <a:ext cx="677108" cy="60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zh-CN" sz="3500" b="1" spc="300" dirty="0">
                  <a:solidFill>
                    <a:schemeClr val="bg1"/>
                  </a:solidFill>
                  <a:latin typeface="字体视界-幼儿圆" panose="00000406000000000000" pitchFamily="2" charset="-122"/>
                  <a:ea typeface="字体视界-幼儿圆" panose="00000406000000000000" pitchFamily="2" charset="-122"/>
                  <a:cs typeface="+mn-ea"/>
                  <a:sym typeface="+mn-lt"/>
                </a:rPr>
                <a:t>01</a:t>
              </a:r>
              <a:endParaRPr lang="zh-CN" altLang="en-US" sz="3500" b="1" spc="300" dirty="0">
                <a:solidFill>
                  <a:schemeClr val="bg1"/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631504" y="2481029"/>
            <a:ext cx="3737418" cy="823302"/>
            <a:chOff x="10293784" y="1710169"/>
            <a:chExt cx="3737418" cy="823302"/>
          </a:xfrm>
        </p:grpSpPr>
        <p:sp>
          <p:nvSpPr>
            <p:cNvPr id="16" name="PA-文本框 59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11073346" y="1710169"/>
              <a:ext cx="2894808" cy="56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0"/>
                </a:spcBef>
                <a:defRPr/>
              </a:pPr>
              <a:r>
                <a:rPr lang="zh-CN" altLang="en-US" sz="3200" b="1" spc="300" dirty="0">
                  <a:solidFill>
                    <a:schemeClr val="bg1"/>
                  </a:solidFill>
                  <a:latin typeface="字体视界-幼儿圆" panose="00000406000000000000" pitchFamily="2" charset="-122"/>
                  <a:ea typeface="字体视界-幼儿圆" panose="00000406000000000000" pitchFamily="2" charset="-122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7" name="PA_文本框 18"/>
            <p:cNvSpPr txBox="1"/>
            <p:nvPr>
              <p:custDataLst>
                <p:tags r:id="rId8"/>
              </p:custDataLst>
            </p:nvPr>
          </p:nvSpPr>
          <p:spPr>
            <a:xfrm>
              <a:off x="11151202" y="2271861"/>
              <a:ext cx="2880000" cy="261610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spc="16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Lorem ipsum dolor sit amet, 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8" name="PA-文本框 5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flipH="1">
              <a:off x="10293784" y="1844920"/>
              <a:ext cx="677108" cy="60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zh-CN" sz="3500" b="1" spc="300" dirty="0">
                  <a:solidFill>
                    <a:schemeClr val="bg1"/>
                  </a:solidFill>
                  <a:latin typeface="字体视界-幼儿圆" panose="00000406000000000000" pitchFamily="2" charset="-122"/>
                  <a:ea typeface="字体视界-幼儿圆" panose="00000406000000000000" pitchFamily="2" charset="-122"/>
                  <a:cs typeface="+mn-ea"/>
                  <a:sym typeface="+mn-lt"/>
                </a:rPr>
                <a:t>02</a:t>
              </a:r>
              <a:endParaRPr lang="zh-CN" altLang="en-US" sz="3500" b="1" spc="300" dirty="0">
                <a:solidFill>
                  <a:schemeClr val="bg1"/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31504" y="3716163"/>
            <a:ext cx="3737418" cy="823302"/>
            <a:chOff x="10293784" y="1710169"/>
            <a:chExt cx="3737418" cy="823302"/>
          </a:xfrm>
        </p:grpSpPr>
        <p:sp>
          <p:nvSpPr>
            <p:cNvPr id="20" name="PA-文本框 59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flipH="1">
              <a:off x="11073346" y="1710169"/>
              <a:ext cx="2894808" cy="56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0"/>
                </a:spcBef>
                <a:defRPr/>
              </a:pPr>
              <a:r>
                <a:rPr lang="zh-CN" altLang="en-US" sz="3200" b="1" spc="300" dirty="0">
                  <a:solidFill>
                    <a:schemeClr val="bg1"/>
                  </a:solidFill>
                  <a:latin typeface="字体视界-幼儿圆" panose="00000406000000000000" pitchFamily="2" charset="-122"/>
                  <a:ea typeface="字体视界-幼儿圆" panose="00000406000000000000" pitchFamily="2" charset="-122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21" name="PA_文本框 18"/>
            <p:cNvSpPr txBox="1"/>
            <p:nvPr>
              <p:custDataLst>
                <p:tags r:id="rId5"/>
              </p:custDataLst>
            </p:nvPr>
          </p:nvSpPr>
          <p:spPr>
            <a:xfrm>
              <a:off x="11151202" y="2271861"/>
              <a:ext cx="2880000" cy="261610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spc="16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Lorem ipsum dolor sit amet, 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2" name="PA-文本框 5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flipH="1">
              <a:off x="10293784" y="1844920"/>
              <a:ext cx="677108" cy="60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zh-CN" sz="3500" b="1" spc="300" dirty="0">
                  <a:solidFill>
                    <a:schemeClr val="bg1"/>
                  </a:solidFill>
                  <a:latin typeface="字体视界-幼儿圆" panose="00000406000000000000" pitchFamily="2" charset="-122"/>
                  <a:ea typeface="字体视界-幼儿圆" panose="00000406000000000000" pitchFamily="2" charset="-122"/>
                  <a:cs typeface="+mn-ea"/>
                  <a:sym typeface="+mn-lt"/>
                </a:rPr>
                <a:t>03</a:t>
              </a:r>
              <a:endParaRPr lang="zh-CN" altLang="en-US" sz="3500" b="1" spc="300" dirty="0">
                <a:solidFill>
                  <a:schemeClr val="bg1"/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541349" y="4951296"/>
            <a:ext cx="3827573" cy="823302"/>
            <a:chOff x="10203629" y="1710169"/>
            <a:chExt cx="3827573" cy="823302"/>
          </a:xfrm>
        </p:grpSpPr>
        <p:sp>
          <p:nvSpPr>
            <p:cNvPr id="24" name="PA-文本框 59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flipH="1">
              <a:off x="11073346" y="1710169"/>
              <a:ext cx="2894808" cy="561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spcBef>
                  <a:spcPct val="0"/>
                </a:spcBef>
                <a:defRPr/>
              </a:pPr>
              <a:r>
                <a:rPr lang="zh-CN" altLang="en-US" sz="3200" b="1" spc="300" dirty="0">
                  <a:solidFill>
                    <a:schemeClr val="bg1"/>
                  </a:solidFill>
                  <a:latin typeface="字体视界-幼儿圆" panose="00000406000000000000" pitchFamily="2" charset="-122"/>
                  <a:ea typeface="字体视界-幼儿圆" panose="00000406000000000000" pitchFamily="2" charset="-122"/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25" name="PA_文本框 18"/>
            <p:cNvSpPr txBox="1"/>
            <p:nvPr>
              <p:custDataLst>
                <p:tags r:id="rId2"/>
              </p:custDataLst>
            </p:nvPr>
          </p:nvSpPr>
          <p:spPr>
            <a:xfrm>
              <a:off x="11151202" y="2271861"/>
              <a:ext cx="2880000" cy="261610"/>
            </a:xfrm>
            <a:prstGeom prst="rect">
              <a:avLst/>
            </a:prstGeom>
            <a:noFill/>
            <a:ln w="3175">
              <a:noFill/>
            </a:ln>
            <a:effectLst/>
          </p:spPr>
          <p:txBody>
            <a:bodyPr vert="horz" wrap="square" lIns="91440" tIns="45720" rIns="91440" bIns="45720" rtlCol="0" anchor="ctr">
              <a:spAutoFit/>
            </a:bodyPr>
            <a:lstStyle/>
            <a:p>
              <a:pPr marL="0" marR="0" lvl="0" indent="0" algn="di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1100" spc="16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Lorem ipsum dolor sit amet, </a:t>
              </a:r>
              <a:endPara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" name="PA-文本框 5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flipH="1">
              <a:off x="10203629" y="1844921"/>
              <a:ext cx="857418" cy="607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vert="horz"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defRPr/>
              </a:pPr>
              <a:r>
                <a:rPr lang="en-US" altLang="zh-CN" sz="3500" b="1" spc="300" dirty="0">
                  <a:solidFill>
                    <a:schemeClr val="bg1"/>
                  </a:solidFill>
                  <a:latin typeface="字体视界-幼儿圆" panose="00000406000000000000" pitchFamily="2" charset="-122"/>
                  <a:ea typeface="字体视界-幼儿圆" panose="00000406000000000000" pitchFamily="2" charset="-122"/>
                  <a:cs typeface="+mn-ea"/>
                  <a:sym typeface="+mn-lt"/>
                </a:rPr>
                <a:t>04</a:t>
              </a:r>
              <a:endParaRPr lang="zh-CN" altLang="en-US" sz="3500" b="1" spc="300" dirty="0">
                <a:solidFill>
                  <a:schemeClr val="bg1"/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724755" y="3586354"/>
            <a:ext cx="2752123" cy="2752123"/>
            <a:chOff x="2832742" y="3911623"/>
            <a:chExt cx="2752123" cy="2752123"/>
          </a:xfrm>
          <a:effectLst>
            <a:outerShdw blurRad="50800" dist="38100" dir="18900000" algn="bl" rotWithShape="0">
              <a:prstClr val="black">
                <a:alpha val="25000"/>
              </a:prstClr>
            </a:outerShdw>
          </a:effectLst>
        </p:grpSpPr>
        <p:sp>
          <p:nvSpPr>
            <p:cNvPr id="28" name="椭圆 27"/>
            <p:cNvSpPr/>
            <p:nvPr/>
          </p:nvSpPr>
          <p:spPr>
            <a:xfrm>
              <a:off x="2832742" y="3911623"/>
              <a:ext cx="2752123" cy="2752123"/>
            </a:xfrm>
            <a:prstGeom prst="ellipse">
              <a:avLst/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992512" y="4079070"/>
              <a:ext cx="2432582" cy="2432582"/>
            </a:xfrm>
            <a:prstGeom prst="ellipse">
              <a:avLst/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rot="20714239">
            <a:off x="6492146" y="2362075"/>
            <a:ext cx="3602665" cy="3602665"/>
            <a:chOff x="1451425" y="1737800"/>
            <a:chExt cx="3602665" cy="3602665"/>
          </a:xfrm>
        </p:grpSpPr>
        <p:grpSp>
          <p:nvGrpSpPr>
            <p:cNvPr id="31" name="组合 30"/>
            <p:cNvGrpSpPr/>
            <p:nvPr/>
          </p:nvGrpSpPr>
          <p:grpSpPr>
            <a:xfrm>
              <a:off x="1544270" y="1843415"/>
              <a:ext cx="3467425" cy="3266975"/>
              <a:chOff x="1620463" y="2364364"/>
              <a:chExt cx="3467425" cy="3266975"/>
            </a:xfrm>
          </p:grpSpPr>
          <p:sp>
            <p:nvSpPr>
              <p:cNvPr id="33" name="任意多边形: 形状 32"/>
              <p:cNvSpPr/>
              <p:nvPr/>
            </p:nvSpPr>
            <p:spPr>
              <a:xfrm rot="16200000" flipH="1">
                <a:off x="2470221" y="1514606"/>
                <a:ext cx="1767909" cy="3467425"/>
              </a:xfrm>
              <a:custGeom>
                <a:avLst/>
                <a:gdLst>
                  <a:gd name="connsiteX0" fmla="*/ 836738 w 836738"/>
                  <a:gd name="connsiteY0" fmla="*/ 0 h 1767909"/>
                  <a:gd name="connsiteX1" fmla="*/ 836738 w 836738"/>
                  <a:gd name="connsiteY1" fmla="*/ 1767909 h 1767909"/>
                  <a:gd name="connsiteX2" fmla="*/ 710034 w 836738"/>
                  <a:gd name="connsiteY2" fmla="*/ 1755136 h 1767909"/>
                  <a:gd name="connsiteX3" fmla="*/ 0 w 836738"/>
                  <a:gd name="connsiteY3" fmla="*/ 883954 h 1767909"/>
                  <a:gd name="connsiteX4" fmla="*/ 710034 w 836738"/>
                  <a:gd name="connsiteY4" fmla="*/ 12772 h 176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6738" h="1767909">
                    <a:moveTo>
                      <a:pt x="836738" y="0"/>
                    </a:moveTo>
                    <a:lnTo>
                      <a:pt x="836738" y="1767909"/>
                    </a:lnTo>
                    <a:lnTo>
                      <a:pt x="710034" y="1755136"/>
                    </a:lnTo>
                    <a:cubicBezTo>
                      <a:pt x="304818" y="1672217"/>
                      <a:pt x="0" y="1313682"/>
                      <a:pt x="0" y="883954"/>
                    </a:cubicBezTo>
                    <a:cubicBezTo>
                      <a:pt x="0" y="454226"/>
                      <a:pt x="304818" y="95692"/>
                      <a:pt x="710034" y="127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1791336" y="2505661"/>
                <a:ext cx="3125678" cy="3125678"/>
              </a:xfrm>
              <a:prstGeom prst="ellipse">
                <a:avLst/>
              </a:prstGeom>
              <a:blipFill dpi="0" rotWithShape="0">
                <a:blip r:embed="rId14"/>
                <a:srcRect/>
                <a:tile tx="0" ty="0" sx="100000" sy="100000" flip="none" algn="ctr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弧形 31"/>
            <p:cNvSpPr/>
            <p:nvPr/>
          </p:nvSpPr>
          <p:spPr>
            <a:xfrm rot="5400000">
              <a:off x="1451425" y="1737800"/>
              <a:ext cx="3602665" cy="3602665"/>
            </a:xfrm>
            <a:prstGeom prst="arc">
              <a:avLst>
                <a:gd name="adj1" fmla="val 5438812"/>
                <a:gd name="adj2" fmla="val 1570251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任意多边形: 形状 36"/>
          <p:cNvSpPr/>
          <p:nvPr/>
        </p:nvSpPr>
        <p:spPr>
          <a:xfrm rot="16200000" flipH="1" flipV="1">
            <a:off x="899811" y="-346871"/>
            <a:ext cx="404666" cy="1098407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F9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04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75416" y="2120708"/>
            <a:ext cx="3993857" cy="1520559"/>
            <a:chOff x="8814201" y="1899384"/>
            <a:chExt cx="3993857" cy="1520559"/>
          </a:xfrm>
        </p:grpSpPr>
        <p:grpSp>
          <p:nvGrpSpPr>
            <p:cNvPr id="7" name="iṩliḍe"/>
            <p:cNvGrpSpPr/>
            <p:nvPr/>
          </p:nvGrpSpPr>
          <p:grpSpPr>
            <a:xfrm>
              <a:off x="8840928" y="1899384"/>
              <a:ext cx="3705825" cy="1022330"/>
              <a:chOff x="1644341" y="1560639"/>
              <a:chExt cx="3705825" cy="1022330"/>
            </a:xfrm>
          </p:grpSpPr>
          <p:sp>
            <p:nvSpPr>
              <p:cNvPr id="9" name="išḷíḋe"/>
              <p:cNvSpPr/>
              <p:nvPr/>
            </p:nvSpPr>
            <p:spPr>
              <a:xfrm>
                <a:off x="1644341" y="1560639"/>
                <a:ext cx="1334583" cy="316518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íṩlîďê"/>
              <p:cNvSpPr/>
              <p:nvPr/>
            </p:nvSpPr>
            <p:spPr bwMode="auto">
              <a:xfrm>
                <a:off x="1644341" y="1877157"/>
                <a:ext cx="3705825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3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3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8" name="Rectangle 141"/>
            <p:cNvSpPr/>
            <p:nvPr/>
          </p:nvSpPr>
          <p:spPr>
            <a:xfrm>
              <a:off x="8814201" y="2893132"/>
              <a:ext cx="399385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0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0177" y="1828666"/>
            <a:ext cx="1210492" cy="1631216"/>
            <a:chOff x="757201" y="1833002"/>
            <a:chExt cx="1210492" cy="1631216"/>
          </a:xfrm>
        </p:grpSpPr>
        <p:sp>
          <p:nvSpPr>
            <p:cNvPr id="12" name="文本框 11"/>
            <p:cNvSpPr txBox="1"/>
            <p:nvPr/>
          </p:nvSpPr>
          <p:spPr>
            <a:xfrm>
              <a:off x="1103817" y="1833002"/>
              <a:ext cx="83240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0" dirty="0">
                  <a:solidFill>
                    <a:srgbClr val="F083A8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1</a:t>
              </a:r>
              <a:endParaRPr lang="zh-CN" altLang="en-US" sz="10000" dirty="0">
                <a:solidFill>
                  <a:srgbClr val="F083A8"/>
                </a:solidFill>
                <a:latin typeface="思源宋体" panose="02020700000000000000" pitchFamily="18" charset="-122"/>
                <a:ea typeface="思源宋体" panose="02020700000000000000" pitchFamily="18" charset="-122"/>
              </a:endParaRPr>
            </a:p>
          </p:txBody>
        </p:sp>
        <p:sp>
          <p:nvSpPr>
            <p:cNvPr id="13" name="箭头: 五边形 12"/>
            <p:cNvSpPr/>
            <p:nvPr/>
          </p:nvSpPr>
          <p:spPr>
            <a:xfrm>
              <a:off x="757201" y="3070743"/>
              <a:ext cx="1210492" cy="261610"/>
            </a:xfrm>
            <a:prstGeom prst="homePlate">
              <a:avLst/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53898" y="4177654"/>
            <a:ext cx="3993857" cy="1583853"/>
            <a:chOff x="8840928" y="1899384"/>
            <a:chExt cx="3993857" cy="1583853"/>
          </a:xfrm>
        </p:grpSpPr>
        <p:grpSp>
          <p:nvGrpSpPr>
            <p:cNvPr id="15" name="iṩliḍe"/>
            <p:cNvGrpSpPr/>
            <p:nvPr/>
          </p:nvGrpSpPr>
          <p:grpSpPr>
            <a:xfrm>
              <a:off x="8840928" y="1899384"/>
              <a:ext cx="3705825" cy="1022330"/>
              <a:chOff x="1644341" y="1560639"/>
              <a:chExt cx="3705825" cy="1022330"/>
            </a:xfrm>
          </p:grpSpPr>
          <p:sp>
            <p:nvSpPr>
              <p:cNvPr id="17" name="išḷíḋe"/>
              <p:cNvSpPr/>
              <p:nvPr/>
            </p:nvSpPr>
            <p:spPr>
              <a:xfrm>
                <a:off x="1644341" y="1560639"/>
                <a:ext cx="1334583" cy="316518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íṩlîďê"/>
              <p:cNvSpPr/>
              <p:nvPr/>
            </p:nvSpPr>
            <p:spPr bwMode="auto">
              <a:xfrm>
                <a:off x="1644341" y="1877157"/>
                <a:ext cx="3705825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3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3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16" name="Rectangle 141"/>
            <p:cNvSpPr/>
            <p:nvPr/>
          </p:nvSpPr>
          <p:spPr>
            <a:xfrm>
              <a:off x="8840928" y="2956426"/>
              <a:ext cx="399385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0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11932" y="3885612"/>
            <a:ext cx="1210492" cy="1631216"/>
            <a:chOff x="757201" y="1833002"/>
            <a:chExt cx="1210492" cy="1631216"/>
          </a:xfrm>
        </p:grpSpPr>
        <p:sp>
          <p:nvSpPr>
            <p:cNvPr id="20" name="文本框 19"/>
            <p:cNvSpPr txBox="1"/>
            <p:nvPr/>
          </p:nvSpPr>
          <p:spPr>
            <a:xfrm>
              <a:off x="1103817" y="1833002"/>
              <a:ext cx="83240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0" dirty="0">
                  <a:solidFill>
                    <a:srgbClr val="F083A8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2</a:t>
              </a:r>
              <a:endParaRPr lang="zh-CN" altLang="en-US" sz="10000" dirty="0">
                <a:solidFill>
                  <a:srgbClr val="F083A8"/>
                </a:solidFill>
                <a:latin typeface="思源宋体" panose="02020700000000000000" pitchFamily="18" charset="-122"/>
                <a:ea typeface="思源宋体" panose="02020700000000000000" pitchFamily="18" charset="-122"/>
              </a:endParaRPr>
            </a:p>
          </p:txBody>
        </p:sp>
        <p:sp>
          <p:nvSpPr>
            <p:cNvPr id="21" name="箭头: 五边形 20"/>
            <p:cNvSpPr/>
            <p:nvPr/>
          </p:nvSpPr>
          <p:spPr>
            <a:xfrm>
              <a:off x="757201" y="3070743"/>
              <a:ext cx="1210492" cy="261610"/>
            </a:xfrm>
            <a:prstGeom prst="homePlate">
              <a:avLst/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441448" y="2124105"/>
            <a:ext cx="3993857" cy="1543648"/>
            <a:chOff x="8840928" y="1899384"/>
            <a:chExt cx="3993857" cy="1543648"/>
          </a:xfrm>
        </p:grpSpPr>
        <p:grpSp>
          <p:nvGrpSpPr>
            <p:cNvPr id="23" name="iṩliḍe"/>
            <p:cNvGrpSpPr/>
            <p:nvPr/>
          </p:nvGrpSpPr>
          <p:grpSpPr>
            <a:xfrm>
              <a:off x="8840928" y="1899384"/>
              <a:ext cx="3705825" cy="1022330"/>
              <a:chOff x="1644341" y="1560639"/>
              <a:chExt cx="3705825" cy="1022330"/>
            </a:xfrm>
          </p:grpSpPr>
          <p:sp>
            <p:nvSpPr>
              <p:cNvPr id="25" name="išḷíḋe"/>
              <p:cNvSpPr/>
              <p:nvPr/>
            </p:nvSpPr>
            <p:spPr>
              <a:xfrm>
                <a:off x="1644341" y="1560639"/>
                <a:ext cx="1334583" cy="316518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íṩlîďê"/>
              <p:cNvSpPr/>
              <p:nvPr/>
            </p:nvSpPr>
            <p:spPr bwMode="auto">
              <a:xfrm>
                <a:off x="1644341" y="1877157"/>
                <a:ext cx="3705825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3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3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24" name="Rectangle 141"/>
            <p:cNvSpPr/>
            <p:nvPr/>
          </p:nvSpPr>
          <p:spPr>
            <a:xfrm>
              <a:off x="8840928" y="2916221"/>
              <a:ext cx="399385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0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99482" y="1832063"/>
            <a:ext cx="1210492" cy="1631216"/>
            <a:chOff x="757201" y="1833002"/>
            <a:chExt cx="1210492" cy="1631216"/>
          </a:xfrm>
        </p:grpSpPr>
        <p:sp>
          <p:nvSpPr>
            <p:cNvPr id="28" name="文本框 27"/>
            <p:cNvSpPr txBox="1"/>
            <p:nvPr/>
          </p:nvSpPr>
          <p:spPr>
            <a:xfrm>
              <a:off x="1103817" y="1833002"/>
              <a:ext cx="83240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0" dirty="0">
                  <a:solidFill>
                    <a:srgbClr val="F083A8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3</a:t>
              </a:r>
              <a:endParaRPr lang="zh-CN" altLang="en-US" sz="10000" dirty="0">
                <a:solidFill>
                  <a:srgbClr val="F083A8"/>
                </a:solidFill>
                <a:latin typeface="思源宋体" panose="02020700000000000000" pitchFamily="18" charset="-122"/>
                <a:ea typeface="思源宋体" panose="02020700000000000000" pitchFamily="18" charset="-122"/>
              </a:endParaRPr>
            </a:p>
          </p:txBody>
        </p:sp>
        <p:sp>
          <p:nvSpPr>
            <p:cNvPr id="29" name="箭头: 五边形 28"/>
            <p:cNvSpPr/>
            <p:nvPr/>
          </p:nvSpPr>
          <p:spPr>
            <a:xfrm>
              <a:off x="757201" y="3070743"/>
              <a:ext cx="1210492" cy="261610"/>
            </a:xfrm>
            <a:prstGeom prst="homePlate">
              <a:avLst/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09974" y="4158192"/>
            <a:ext cx="3993857" cy="1530393"/>
            <a:chOff x="8840928" y="1899384"/>
            <a:chExt cx="3993857" cy="1530393"/>
          </a:xfrm>
        </p:grpSpPr>
        <p:grpSp>
          <p:nvGrpSpPr>
            <p:cNvPr id="31" name="iṩliḍe"/>
            <p:cNvGrpSpPr/>
            <p:nvPr/>
          </p:nvGrpSpPr>
          <p:grpSpPr>
            <a:xfrm>
              <a:off x="8840928" y="1899384"/>
              <a:ext cx="3705825" cy="1022330"/>
              <a:chOff x="1644341" y="1560639"/>
              <a:chExt cx="3705825" cy="1022330"/>
            </a:xfrm>
          </p:grpSpPr>
          <p:sp>
            <p:nvSpPr>
              <p:cNvPr id="33" name="išḷíḋe"/>
              <p:cNvSpPr/>
              <p:nvPr/>
            </p:nvSpPr>
            <p:spPr>
              <a:xfrm>
                <a:off x="1644341" y="1560639"/>
                <a:ext cx="1334583" cy="316518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íṩlîďê"/>
              <p:cNvSpPr/>
              <p:nvPr/>
            </p:nvSpPr>
            <p:spPr bwMode="auto">
              <a:xfrm>
                <a:off x="1644341" y="1877157"/>
                <a:ext cx="3705825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3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3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32" name="Rectangle 141"/>
            <p:cNvSpPr/>
            <p:nvPr/>
          </p:nvSpPr>
          <p:spPr>
            <a:xfrm>
              <a:off x="8840928" y="2902966"/>
              <a:ext cx="3993857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0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168008" y="3866150"/>
            <a:ext cx="1210492" cy="1631216"/>
            <a:chOff x="757201" y="1833002"/>
            <a:chExt cx="1210492" cy="1631216"/>
          </a:xfrm>
        </p:grpSpPr>
        <p:sp>
          <p:nvSpPr>
            <p:cNvPr id="36" name="文本框 35"/>
            <p:cNvSpPr txBox="1"/>
            <p:nvPr/>
          </p:nvSpPr>
          <p:spPr>
            <a:xfrm>
              <a:off x="1103817" y="1833002"/>
              <a:ext cx="83240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0" dirty="0">
                  <a:solidFill>
                    <a:srgbClr val="F083A8"/>
                  </a:solidFill>
                  <a:latin typeface="思源宋体" panose="02020700000000000000" pitchFamily="18" charset="-122"/>
                  <a:ea typeface="思源宋体" panose="02020700000000000000" pitchFamily="18" charset="-122"/>
                </a:rPr>
                <a:t>4</a:t>
              </a:r>
              <a:endParaRPr lang="zh-CN" altLang="en-US" sz="10000" dirty="0">
                <a:solidFill>
                  <a:srgbClr val="F083A8"/>
                </a:solidFill>
                <a:latin typeface="思源宋体" panose="02020700000000000000" pitchFamily="18" charset="-122"/>
                <a:ea typeface="思源宋体" panose="02020700000000000000" pitchFamily="18" charset="-122"/>
              </a:endParaRPr>
            </a:p>
          </p:txBody>
        </p:sp>
        <p:sp>
          <p:nvSpPr>
            <p:cNvPr id="37" name="箭头: 五边形 36"/>
            <p:cNvSpPr/>
            <p:nvPr/>
          </p:nvSpPr>
          <p:spPr>
            <a:xfrm>
              <a:off x="757201" y="3070743"/>
              <a:ext cx="1210492" cy="261610"/>
            </a:xfrm>
            <a:prstGeom prst="homePlate">
              <a:avLst/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04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7160" y="2564904"/>
            <a:ext cx="3993857" cy="2678296"/>
            <a:chOff x="8840928" y="1498276"/>
            <a:chExt cx="3993857" cy="2678296"/>
          </a:xfrm>
        </p:grpSpPr>
        <p:grpSp>
          <p:nvGrpSpPr>
            <p:cNvPr id="7" name="iṩliḍe"/>
            <p:cNvGrpSpPr/>
            <p:nvPr/>
          </p:nvGrpSpPr>
          <p:grpSpPr>
            <a:xfrm>
              <a:off x="8840928" y="1498276"/>
              <a:ext cx="3993857" cy="1423438"/>
              <a:chOff x="1644341" y="1159531"/>
              <a:chExt cx="3993857" cy="1423438"/>
            </a:xfrm>
          </p:grpSpPr>
          <p:sp>
            <p:nvSpPr>
              <p:cNvPr id="9" name="išḷíḋe"/>
              <p:cNvSpPr/>
              <p:nvPr/>
            </p:nvSpPr>
            <p:spPr>
              <a:xfrm>
                <a:off x="1644341" y="1159531"/>
                <a:ext cx="2205521" cy="348607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íṩlîďê"/>
              <p:cNvSpPr/>
              <p:nvPr/>
            </p:nvSpPr>
            <p:spPr bwMode="auto">
              <a:xfrm>
                <a:off x="1644341" y="1877157"/>
                <a:ext cx="3993857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5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5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8" name="Rectangle 141"/>
            <p:cNvSpPr/>
            <p:nvPr/>
          </p:nvSpPr>
          <p:spPr>
            <a:xfrm>
              <a:off x="8840928" y="3219387"/>
              <a:ext cx="3993857" cy="9571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3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3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9" name="任意多边形: 形状 38"/>
          <p:cNvSpPr/>
          <p:nvPr/>
        </p:nvSpPr>
        <p:spPr>
          <a:xfrm>
            <a:off x="5193635" y="2312876"/>
            <a:ext cx="6336718" cy="1764196"/>
          </a:xfrm>
          <a:custGeom>
            <a:avLst/>
            <a:gdLst>
              <a:gd name="connsiteX0" fmla="*/ 4344884 w 6336718"/>
              <a:gd name="connsiteY0" fmla="*/ 0 h 1764196"/>
              <a:gd name="connsiteX1" fmla="*/ 6336718 w 6336718"/>
              <a:gd name="connsiteY1" fmla="*/ 0 h 1764196"/>
              <a:gd name="connsiteX2" fmla="*/ 6336718 w 6336718"/>
              <a:gd name="connsiteY2" fmla="*/ 1764196 h 1764196"/>
              <a:gd name="connsiteX3" fmla="*/ 4344884 w 6336718"/>
              <a:gd name="connsiteY3" fmla="*/ 1764196 h 1764196"/>
              <a:gd name="connsiteX4" fmla="*/ 2172442 w 6336718"/>
              <a:gd name="connsiteY4" fmla="*/ 0 h 1764196"/>
              <a:gd name="connsiteX5" fmla="*/ 4164276 w 6336718"/>
              <a:gd name="connsiteY5" fmla="*/ 0 h 1764196"/>
              <a:gd name="connsiteX6" fmla="*/ 4164276 w 6336718"/>
              <a:gd name="connsiteY6" fmla="*/ 1764196 h 1764196"/>
              <a:gd name="connsiteX7" fmla="*/ 2172442 w 6336718"/>
              <a:gd name="connsiteY7" fmla="*/ 1764196 h 1764196"/>
              <a:gd name="connsiteX8" fmla="*/ 0 w 6336718"/>
              <a:gd name="connsiteY8" fmla="*/ 0 h 1764196"/>
              <a:gd name="connsiteX9" fmla="*/ 1991834 w 6336718"/>
              <a:gd name="connsiteY9" fmla="*/ 0 h 1764196"/>
              <a:gd name="connsiteX10" fmla="*/ 1991834 w 6336718"/>
              <a:gd name="connsiteY10" fmla="*/ 1764196 h 1764196"/>
              <a:gd name="connsiteX11" fmla="*/ 0 w 6336718"/>
              <a:gd name="connsiteY11" fmla="*/ 1764196 h 176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36718" h="1764196">
                <a:moveTo>
                  <a:pt x="4344884" y="0"/>
                </a:moveTo>
                <a:lnTo>
                  <a:pt x="6336718" y="0"/>
                </a:lnTo>
                <a:lnTo>
                  <a:pt x="6336718" y="1764196"/>
                </a:lnTo>
                <a:lnTo>
                  <a:pt x="4344884" y="1764196"/>
                </a:lnTo>
                <a:close/>
                <a:moveTo>
                  <a:pt x="2172442" y="0"/>
                </a:moveTo>
                <a:lnTo>
                  <a:pt x="4164276" y="0"/>
                </a:lnTo>
                <a:lnTo>
                  <a:pt x="4164276" y="1764196"/>
                </a:lnTo>
                <a:lnTo>
                  <a:pt x="2172442" y="1764196"/>
                </a:lnTo>
                <a:close/>
                <a:moveTo>
                  <a:pt x="0" y="0"/>
                </a:moveTo>
                <a:lnTo>
                  <a:pt x="1991834" y="0"/>
                </a:lnTo>
                <a:lnTo>
                  <a:pt x="1991834" y="1764196"/>
                </a:lnTo>
                <a:lnTo>
                  <a:pt x="0" y="1764196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l"/>
          </a:blipFill>
          <a:ln>
            <a:solidFill>
              <a:srgbClr val="F083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9" name="iṩliḍe"/>
          <p:cNvGrpSpPr/>
          <p:nvPr/>
        </p:nvGrpSpPr>
        <p:grpSpPr>
          <a:xfrm>
            <a:off x="5108360" y="4199616"/>
            <a:ext cx="2233367" cy="1207812"/>
            <a:chOff x="1966908" y="1035009"/>
            <a:chExt cx="2233367" cy="1207812"/>
          </a:xfrm>
        </p:grpSpPr>
        <p:sp>
          <p:nvSpPr>
            <p:cNvPr id="21" name="išḷíḋe"/>
            <p:cNvSpPr/>
            <p:nvPr/>
          </p:nvSpPr>
          <p:spPr>
            <a:xfrm>
              <a:off x="2162829" y="1035009"/>
              <a:ext cx="1569953" cy="46166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文本标题</a:t>
              </a:r>
              <a:endParaRPr lang="id-ID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íṩlîďê"/>
            <p:cNvSpPr/>
            <p:nvPr/>
          </p:nvSpPr>
          <p:spPr bwMode="auto">
            <a:xfrm>
              <a:off x="1966908" y="1537009"/>
              <a:ext cx="2233367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300" spc="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点击此处输入文本内容，点击此处输入文本内容，</a:t>
              </a:r>
              <a:endParaRPr lang="en-US" altLang="zh-CN" sz="1300" spc="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iṩliḍe"/>
          <p:cNvGrpSpPr/>
          <p:nvPr/>
        </p:nvGrpSpPr>
        <p:grpSpPr>
          <a:xfrm>
            <a:off x="7325249" y="4199616"/>
            <a:ext cx="2233367" cy="1207812"/>
            <a:chOff x="1966908" y="1035009"/>
            <a:chExt cx="2233367" cy="1207812"/>
          </a:xfrm>
        </p:grpSpPr>
        <p:sp>
          <p:nvSpPr>
            <p:cNvPr id="30" name="išḷíḋe"/>
            <p:cNvSpPr/>
            <p:nvPr/>
          </p:nvSpPr>
          <p:spPr>
            <a:xfrm>
              <a:off x="2162829" y="1035009"/>
              <a:ext cx="1569953" cy="46166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文本标题</a:t>
              </a:r>
              <a:endParaRPr lang="id-ID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íṩlîďê"/>
            <p:cNvSpPr/>
            <p:nvPr/>
          </p:nvSpPr>
          <p:spPr bwMode="auto">
            <a:xfrm>
              <a:off x="1966908" y="1537009"/>
              <a:ext cx="2233367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300" spc="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点击此处输入文本内容，点击此处输入文本内容，</a:t>
              </a:r>
              <a:endParaRPr lang="en-US" altLang="zh-CN" sz="1300" spc="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iṩliḍe"/>
          <p:cNvGrpSpPr/>
          <p:nvPr/>
        </p:nvGrpSpPr>
        <p:grpSpPr>
          <a:xfrm>
            <a:off x="9542138" y="4199616"/>
            <a:ext cx="2233367" cy="1207812"/>
            <a:chOff x="1966908" y="1035009"/>
            <a:chExt cx="2233367" cy="1207812"/>
          </a:xfrm>
        </p:grpSpPr>
        <p:sp>
          <p:nvSpPr>
            <p:cNvPr id="33" name="išḷíḋe"/>
            <p:cNvSpPr/>
            <p:nvPr/>
          </p:nvSpPr>
          <p:spPr>
            <a:xfrm>
              <a:off x="2162829" y="1035009"/>
              <a:ext cx="1569953" cy="461665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文本标题</a:t>
              </a:r>
              <a:endParaRPr lang="id-ID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íṩlîďê"/>
            <p:cNvSpPr/>
            <p:nvPr/>
          </p:nvSpPr>
          <p:spPr bwMode="auto">
            <a:xfrm>
              <a:off x="1966908" y="1537009"/>
              <a:ext cx="2233367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300" spc="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点击此处输入文本内容，点击此处输入文本内容，</a:t>
              </a:r>
              <a:endParaRPr lang="en-US" altLang="zh-CN" sz="1300" spc="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5193635" y="1844824"/>
            <a:ext cx="6336718" cy="216000"/>
          </a:xfrm>
          <a:prstGeom prst="rect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箭头: 五边形 35"/>
          <p:cNvSpPr/>
          <p:nvPr/>
        </p:nvSpPr>
        <p:spPr>
          <a:xfrm>
            <a:off x="983432" y="2060824"/>
            <a:ext cx="792088" cy="206407"/>
          </a:xfrm>
          <a:prstGeom prst="homePlate">
            <a:avLst/>
          </a:prstGeom>
          <a:solidFill>
            <a:srgbClr val="F08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04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09138" y="1864909"/>
            <a:ext cx="2628000" cy="2628000"/>
            <a:chOff x="1235750" y="1687162"/>
            <a:chExt cx="2628000" cy="2628000"/>
          </a:xfrm>
        </p:grpSpPr>
        <p:sp>
          <p:nvSpPr>
            <p:cNvPr id="2" name="圆: 空心 1"/>
            <p:cNvSpPr/>
            <p:nvPr/>
          </p:nvSpPr>
          <p:spPr>
            <a:xfrm>
              <a:off x="1235750" y="1687162"/>
              <a:ext cx="2628000" cy="2606511"/>
            </a:xfrm>
            <a:prstGeom prst="donut">
              <a:avLst>
                <a:gd name="adj" fmla="val 9900"/>
              </a:avLst>
            </a:prstGeom>
            <a:solidFill>
              <a:srgbClr val="FF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空心弧 2"/>
            <p:cNvSpPr/>
            <p:nvPr/>
          </p:nvSpPr>
          <p:spPr>
            <a:xfrm>
              <a:off x="1235750" y="1687162"/>
              <a:ext cx="2628000" cy="2628000"/>
            </a:xfrm>
            <a:prstGeom prst="blockArc">
              <a:avLst>
                <a:gd name="adj1" fmla="val 13784525"/>
                <a:gd name="adj2" fmla="val 2059852"/>
                <a:gd name="adj3" fmla="val 9911"/>
              </a:avLst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iṩliḍe"/>
          <p:cNvGrpSpPr/>
          <p:nvPr/>
        </p:nvGrpSpPr>
        <p:grpSpPr>
          <a:xfrm>
            <a:off x="1109138" y="4721229"/>
            <a:ext cx="2462496" cy="1072476"/>
            <a:chOff x="1298432" y="1693563"/>
            <a:chExt cx="2462496" cy="1072476"/>
          </a:xfrm>
        </p:grpSpPr>
        <p:sp>
          <p:nvSpPr>
            <p:cNvPr id="10" name="išḷíḋe"/>
            <p:cNvSpPr/>
            <p:nvPr/>
          </p:nvSpPr>
          <p:spPr>
            <a:xfrm>
              <a:off x="1818982" y="1693563"/>
              <a:ext cx="1334583" cy="316518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文本标题</a:t>
              </a:r>
              <a:endParaRPr lang="id-ID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íṩlîďê"/>
            <p:cNvSpPr/>
            <p:nvPr/>
          </p:nvSpPr>
          <p:spPr bwMode="auto">
            <a:xfrm>
              <a:off x="1298432" y="2060227"/>
              <a:ext cx="2462496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300" spc="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点击此处输入文本内容，点击此处输入文本内容，点击此处输入文本内容</a:t>
              </a:r>
              <a:r>
                <a:rPr lang="en-US" altLang="zh-CN" sz="1300" spc="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78897" y="4721229"/>
            <a:ext cx="2628001" cy="1372067"/>
            <a:chOff x="4886087" y="4385223"/>
            <a:chExt cx="2628001" cy="1372067"/>
          </a:xfrm>
        </p:grpSpPr>
        <p:sp>
          <p:nvSpPr>
            <p:cNvPr id="9" name="Rectangle 141"/>
            <p:cNvSpPr/>
            <p:nvPr/>
          </p:nvSpPr>
          <p:spPr>
            <a:xfrm>
              <a:off x="4886087" y="4768814"/>
              <a:ext cx="2628001" cy="9884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en-US" altLang="zh-CN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0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išḷíḋe"/>
            <p:cNvSpPr/>
            <p:nvPr/>
          </p:nvSpPr>
          <p:spPr>
            <a:xfrm>
              <a:off x="5284692" y="4385223"/>
              <a:ext cx="1675404" cy="316518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TEXT HERE</a:t>
              </a:r>
              <a:endParaRPr lang="id-ID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1713910" y="2457896"/>
            <a:ext cx="1418456" cy="1418456"/>
          </a:xfrm>
          <a:prstGeom prst="ellipse">
            <a:avLst/>
          </a:prstGeom>
          <a:blipFill dpi="0" rotWithShape="1">
            <a:blip r:embed="rId3"/>
            <a:srcRect/>
            <a:stretch>
              <a:fillRect l="-15261" r="-15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4772845" y="1843420"/>
            <a:ext cx="2628000" cy="2628000"/>
            <a:chOff x="1235750" y="1687162"/>
            <a:chExt cx="2628000" cy="2628000"/>
          </a:xfrm>
        </p:grpSpPr>
        <p:sp>
          <p:nvSpPr>
            <p:cNvPr id="23" name="圆: 空心 22"/>
            <p:cNvSpPr/>
            <p:nvPr/>
          </p:nvSpPr>
          <p:spPr>
            <a:xfrm>
              <a:off x="1235750" y="1687162"/>
              <a:ext cx="2628000" cy="2606511"/>
            </a:xfrm>
            <a:prstGeom prst="donut">
              <a:avLst>
                <a:gd name="adj" fmla="val 9900"/>
              </a:avLst>
            </a:prstGeom>
            <a:solidFill>
              <a:srgbClr val="FF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空心弧 23"/>
            <p:cNvSpPr/>
            <p:nvPr/>
          </p:nvSpPr>
          <p:spPr>
            <a:xfrm>
              <a:off x="1235750" y="1687162"/>
              <a:ext cx="2628000" cy="2628000"/>
            </a:xfrm>
            <a:prstGeom prst="blockArc">
              <a:avLst>
                <a:gd name="adj1" fmla="val 17904671"/>
                <a:gd name="adj2" fmla="val 2059852"/>
                <a:gd name="adj3" fmla="val 9911"/>
              </a:avLst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5377617" y="2436407"/>
            <a:ext cx="1418456" cy="1418456"/>
          </a:xfrm>
          <a:prstGeom prst="ellipse">
            <a:avLst/>
          </a:prstGeom>
          <a:blipFill dpi="0" rotWithShape="1">
            <a:blip r:embed="rId4"/>
            <a:srcRect/>
            <a:stretch>
              <a:fillRect l="-15261" r="-15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8436552" y="1864909"/>
            <a:ext cx="2628000" cy="2628000"/>
            <a:chOff x="1235750" y="1687162"/>
            <a:chExt cx="2628000" cy="2628000"/>
          </a:xfrm>
        </p:grpSpPr>
        <p:sp>
          <p:nvSpPr>
            <p:cNvPr id="27" name="圆: 空心 26"/>
            <p:cNvSpPr/>
            <p:nvPr/>
          </p:nvSpPr>
          <p:spPr>
            <a:xfrm>
              <a:off x="1235750" y="1687162"/>
              <a:ext cx="2628000" cy="2606511"/>
            </a:xfrm>
            <a:prstGeom prst="donut">
              <a:avLst>
                <a:gd name="adj" fmla="val 9900"/>
              </a:avLst>
            </a:prstGeom>
            <a:solidFill>
              <a:srgbClr val="FF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空心弧 27"/>
            <p:cNvSpPr/>
            <p:nvPr/>
          </p:nvSpPr>
          <p:spPr>
            <a:xfrm>
              <a:off x="1235750" y="1687162"/>
              <a:ext cx="2628000" cy="2628000"/>
            </a:xfrm>
            <a:prstGeom prst="blockArc">
              <a:avLst>
                <a:gd name="adj1" fmla="val 10482016"/>
                <a:gd name="adj2" fmla="val 2059852"/>
                <a:gd name="adj3" fmla="val 9911"/>
              </a:avLst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椭圆 28"/>
          <p:cNvSpPr/>
          <p:nvPr/>
        </p:nvSpPr>
        <p:spPr>
          <a:xfrm>
            <a:off x="9041324" y="2457896"/>
            <a:ext cx="1418456" cy="1418456"/>
          </a:xfrm>
          <a:prstGeom prst="ellipse">
            <a:avLst/>
          </a:prstGeom>
          <a:blipFill dpi="0" rotWithShape="1">
            <a:blip r:embed="rId3"/>
            <a:srcRect/>
            <a:stretch>
              <a:fillRect l="-15261" r="-151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iṩliḍe"/>
          <p:cNvGrpSpPr/>
          <p:nvPr/>
        </p:nvGrpSpPr>
        <p:grpSpPr>
          <a:xfrm>
            <a:off x="8519304" y="4721229"/>
            <a:ext cx="2462496" cy="1072476"/>
            <a:chOff x="1298432" y="1693563"/>
            <a:chExt cx="2462496" cy="1072476"/>
          </a:xfrm>
        </p:grpSpPr>
        <p:sp>
          <p:nvSpPr>
            <p:cNvPr id="31" name="išḷíḋe"/>
            <p:cNvSpPr/>
            <p:nvPr/>
          </p:nvSpPr>
          <p:spPr>
            <a:xfrm>
              <a:off x="1818982" y="1693563"/>
              <a:ext cx="1334583" cy="316518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文本标题</a:t>
              </a:r>
              <a:endParaRPr lang="id-ID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íṩlîďê"/>
            <p:cNvSpPr/>
            <p:nvPr/>
          </p:nvSpPr>
          <p:spPr bwMode="auto">
            <a:xfrm>
              <a:off x="1298432" y="2060227"/>
              <a:ext cx="2462496" cy="705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300" spc="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点击此处输入文本内容，点击此处输入文本内容，点击此处输入文本内容</a:t>
              </a:r>
              <a:r>
                <a:rPr lang="en-US" altLang="zh-CN" sz="1300" spc="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2000">
        <p14:pan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图文框 9"/>
          <p:cNvSpPr/>
          <p:nvPr/>
        </p:nvSpPr>
        <p:spPr>
          <a:xfrm>
            <a:off x="9652257" y="263538"/>
            <a:ext cx="1994875" cy="1778420"/>
          </a:xfrm>
          <a:prstGeom prst="frame">
            <a:avLst/>
          </a:prstGeom>
          <a:solidFill>
            <a:srgbClr val="80C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839416" y="620688"/>
            <a:ext cx="10441160" cy="5544616"/>
            <a:chOff x="839416" y="620688"/>
            <a:chExt cx="10441160" cy="5544616"/>
          </a:xfrm>
        </p:grpSpPr>
        <p:sp>
          <p:nvSpPr>
            <p:cNvPr id="9" name="矩形 8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F9DDE6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839416" y="620688"/>
              <a:ext cx="4608512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任意多边形: 形状 21"/>
          <p:cNvSpPr/>
          <p:nvPr/>
        </p:nvSpPr>
        <p:spPr>
          <a:xfrm>
            <a:off x="4627751" y="1414074"/>
            <a:ext cx="836738" cy="1767909"/>
          </a:xfrm>
          <a:custGeom>
            <a:avLst/>
            <a:gdLst>
              <a:gd name="connsiteX0" fmla="*/ 836738 w 836738"/>
              <a:gd name="connsiteY0" fmla="*/ 0 h 1767909"/>
              <a:gd name="connsiteX1" fmla="*/ 836738 w 836738"/>
              <a:gd name="connsiteY1" fmla="*/ 1767909 h 1767909"/>
              <a:gd name="connsiteX2" fmla="*/ 710034 w 836738"/>
              <a:gd name="connsiteY2" fmla="*/ 1755136 h 1767909"/>
              <a:gd name="connsiteX3" fmla="*/ 0 w 836738"/>
              <a:gd name="connsiteY3" fmla="*/ 883954 h 1767909"/>
              <a:gd name="connsiteX4" fmla="*/ 710034 w 836738"/>
              <a:gd name="connsiteY4" fmla="*/ 12772 h 176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38" h="1767909">
                <a:moveTo>
                  <a:pt x="836738" y="0"/>
                </a:moveTo>
                <a:lnTo>
                  <a:pt x="836738" y="1767909"/>
                </a:lnTo>
                <a:lnTo>
                  <a:pt x="710034" y="1755136"/>
                </a:lnTo>
                <a:cubicBezTo>
                  <a:pt x="304818" y="1672217"/>
                  <a:pt x="0" y="1313682"/>
                  <a:pt x="0" y="883954"/>
                </a:cubicBezTo>
                <a:cubicBezTo>
                  <a:pt x="0" y="454226"/>
                  <a:pt x="304818" y="95692"/>
                  <a:pt x="710034" y="12772"/>
                </a:cubicBezTo>
                <a:close/>
              </a:path>
            </a:pathLst>
          </a:custGeom>
          <a:solidFill>
            <a:srgbClr val="B3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/>
          <p:cNvSpPr/>
          <p:nvPr/>
        </p:nvSpPr>
        <p:spPr>
          <a:xfrm flipH="1">
            <a:off x="5447155" y="758147"/>
            <a:ext cx="1225681" cy="2589691"/>
          </a:xfrm>
          <a:custGeom>
            <a:avLst/>
            <a:gdLst>
              <a:gd name="connsiteX0" fmla="*/ 836738 w 836738"/>
              <a:gd name="connsiteY0" fmla="*/ 0 h 1767909"/>
              <a:gd name="connsiteX1" fmla="*/ 836738 w 836738"/>
              <a:gd name="connsiteY1" fmla="*/ 1767909 h 1767909"/>
              <a:gd name="connsiteX2" fmla="*/ 710034 w 836738"/>
              <a:gd name="connsiteY2" fmla="*/ 1755136 h 1767909"/>
              <a:gd name="connsiteX3" fmla="*/ 0 w 836738"/>
              <a:gd name="connsiteY3" fmla="*/ 883954 h 1767909"/>
              <a:gd name="connsiteX4" fmla="*/ 710034 w 836738"/>
              <a:gd name="connsiteY4" fmla="*/ 12772 h 176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38" h="1767909">
                <a:moveTo>
                  <a:pt x="836738" y="0"/>
                </a:moveTo>
                <a:lnTo>
                  <a:pt x="836738" y="1767909"/>
                </a:lnTo>
                <a:lnTo>
                  <a:pt x="710034" y="1755136"/>
                </a:lnTo>
                <a:cubicBezTo>
                  <a:pt x="304818" y="1672217"/>
                  <a:pt x="0" y="1313682"/>
                  <a:pt x="0" y="883954"/>
                </a:cubicBezTo>
                <a:cubicBezTo>
                  <a:pt x="0" y="454226"/>
                  <a:pt x="304818" y="95692"/>
                  <a:pt x="710034" y="12772"/>
                </a:cubicBezTo>
                <a:close/>
              </a:path>
            </a:pathLst>
          </a:cu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413210" y="259242"/>
            <a:ext cx="96282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4400">
              <a:defRPr/>
            </a:pPr>
            <a:r>
              <a:rPr lang="en-US" altLang="zh-CN" sz="1200" spc="1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Maecenas porttitor congue massa. </a:t>
            </a:r>
            <a:endParaRPr lang="zh-CN" altLang="en-US" sz="1200" spc="1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任意多边形: 形状 17"/>
          <p:cNvSpPr/>
          <p:nvPr/>
        </p:nvSpPr>
        <p:spPr>
          <a:xfrm rot="8708607">
            <a:off x="317119" y="388246"/>
            <a:ext cx="1322015" cy="1325118"/>
          </a:xfrm>
          <a:custGeom>
            <a:avLst/>
            <a:gdLst>
              <a:gd name="connsiteX0" fmla="*/ 885084 w 1774332"/>
              <a:gd name="connsiteY0" fmla="*/ 0 h 1778496"/>
              <a:gd name="connsiteX1" fmla="*/ 1774332 w 1774332"/>
              <a:gd name="connsiteY1" fmla="*/ 889248 h 1778496"/>
              <a:gd name="connsiteX2" fmla="*/ 885084 w 1774332"/>
              <a:gd name="connsiteY2" fmla="*/ 1778496 h 1778496"/>
              <a:gd name="connsiteX3" fmla="*/ 427 w 1774332"/>
              <a:gd name="connsiteY3" fmla="*/ 980169 h 1778496"/>
              <a:gd name="connsiteX4" fmla="*/ 0 w 1774332"/>
              <a:gd name="connsiteY4" fmla="*/ 971710 h 1778496"/>
              <a:gd name="connsiteX5" fmla="*/ 885084 w 1774332"/>
              <a:gd name="connsiteY5" fmla="*/ 971710 h 17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332" h="1778496">
                <a:moveTo>
                  <a:pt x="885084" y="0"/>
                </a:moveTo>
                <a:cubicBezTo>
                  <a:pt x="1376202" y="0"/>
                  <a:pt x="1774332" y="398130"/>
                  <a:pt x="1774332" y="889248"/>
                </a:cubicBezTo>
                <a:cubicBezTo>
                  <a:pt x="1774332" y="1380366"/>
                  <a:pt x="1376202" y="1778496"/>
                  <a:pt x="885084" y="1778496"/>
                </a:cubicBezTo>
                <a:cubicBezTo>
                  <a:pt x="424661" y="1778496"/>
                  <a:pt x="45966" y="1428577"/>
                  <a:pt x="427" y="980169"/>
                </a:cubicBezTo>
                <a:lnTo>
                  <a:pt x="0" y="971710"/>
                </a:lnTo>
                <a:lnTo>
                  <a:pt x="885084" y="971710"/>
                </a:lnTo>
                <a:close/>
              </a:path>
            </a:pathLst>
          </a:cu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1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5512030" y="1506761"/>
            <a:ext cx="3148083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spcBef>
                <a:spcPct val="0"/>
              </a:spcBef>
              <a:defRPr/>
            </a:pPr>
            <a:r>
              <a:rPr lang="en-US" altLang="zh-CN" sz="5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星之翼体" panose="02000500000000000000" pitchFamily="2" charset="-122"/>
                <a:ea typeface="字体视界-星之翼体" panose="02000500000000000000" pitchFamily="2" charset="-122"/>
                <a:cs typeface="+mn-ea"/>
                <a:sym typeface="+mn-lt"/>
              </a:rPr>
              <a:t>THANKS</a:t>
            </a:r>
            <a:endParaRPr lang="zh-CN" altLang="en-US" sz="56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星之翼体" panose="02000500000000000000" pitchFamily="2" charset="-122"/>
              <a:ea typeface="字体视界-星之翼体" panose="02000500000000000000" pitchFamily="2" charset="-122"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54637" y="3421588"/>
            <a:ext cx="5516166" cy="36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600" i="1" cap="all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according to  your need to draw the text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012375" y="912014"/>
            <a:ext cx="1398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LOGO</a:t>
            </a:r>
          </a:p>
        </p:txBody>
      </p:sp>
      <p:sp>
        <p:nvSpPr>
          <p:cNvPr id="35" name="PA-文本框 5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flipH="1">
            <a:off x="5512031" y="2384594"/>
            <a:ext cx="5558772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spcBef>
                <a:spcPct val="0"/>
              </a:spcBef>
              <a:defRPr/>
            </a:pPr>
            <a:r>
              <a:rPr lang="zh-CN" altLang="en-US" sz="56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星之翼体" panose="02000500000000000000" pitchFamily="2" charset="-122"/>
                <a:ea typeface="字体视界-星之翼体" panose="02000500000000000000" pitchFamily="2" charset="-122"/>
                <a:cs typeface="+mn-ea"/>
                <a:sym typeface="+mn-lt"/>
              </a:rPr>
              <a:t>感谢您的观看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249789" y="3816191"/>
            <a:ext cx="2752123" cy="2752123"/>
            <a:chOff x="2832742" y="3911623"/>
            <a:chExt cx="2752123" cy="2752123"/>
          </a:xfrm>
          <a:effectLst>
            <a:outerShdw blurRad="50800" dist="38100" dir="18900000" algn="bl" rotWithShape="0">
              <a:prstClr val="black">
                <a:alpha val="25000"/>
              </a:prstClr>
            </a:outerShdw>
          </a:effectLst>
        </p:grpSpPr>
        <p:sp>
          <p:nvSpPr>
            <p:cNvPr id="49" name="椭圆 48"/>
            <p:cNvSpPr/>
            <p:nvPr/>
          </p:nvSpPr>
          <p:spPr>
            <a:xfrm>
              <a:off x="2832742" y="3911623"/>
              <a:ext cx="2752123" cy="2752123"/>
            </a:xfrm>
            <a:prstGeom prst="ellipse">
              <a:avLst/>
            </a:prstGeom>
            <a:solidFill>
              <a:srgbClr val="FFFF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2992512" y="4079070"/>
              <a:ext cx="2432582" cy="2432582"/>
            </a:xfrm>
            <a:prstGeom prst="ellipse">
              <a:avLst/>
            </a:prstGeom>
            <a:blipFill dpi="0" rotWithShape="1">
              <a:blip r:embed="rId9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6" name="PA_文本框 18"/>
          <p:cNvSpPr txBox="1"/>
          <p:nvPr>
            <p:custDataLst>
              <p:tags r:id="rId3"/>
            </p:custDataLst>
          </p:nvPr>
        </p:nvSpPr>
        <p:spPr>
          <a:xfrm>
            <a:off x="5683806" y="4264301"/>
            <a:ext cx="1980000" cy="476847"/>
          </a:xfrm>
          <a:prstGeom prst="roundRect">
            <a:avLst>
              <a:gd name="adj" fmla="val 50000"/>
            </a:avLst>
          </a:prstGeom>
          <a:solidFill>
            <a:srgbClr val="80C8F1"/>
          </a:solidFill>
          <a:ln w="3175">
            <a:noFill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制作人：</a:t>
            </a:r>
            <a:r>
              <a:rPr lang="en-US" altLang="zh-CN"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xiazaii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7" name="PA_文本框 18"/>
          <p:cNvSpPr txBox="1"/>
          <p:nvPr>
            <p:custDataLst>
              <p:tags r:id="rId4"/>
            </p:custDataLst>
          </p:nvPr>
        </p:nvSpPr>
        <p:spPr>
          <a:xfrm>
            <a:off x="8286872" y="4310528"/>
            <a:ext cx="1980000" cy="384393"/>
          </a:xfrm>
          <a:prstGeom prst="roundRect">
            <a:avLst>
              <a:gd name="adj" fmla="val 50000"/>
            </a:avLst>
          </a:prstGeom>
          <a:solidFill>
            <a:srgbClr val="80C8F1"/>
          </a:solidFill>
          <a:ln w="3175">
            <a:noFill/>
          </a:ln>
          <a:effectLst/>
        </p:spPr>
        <p:txBody>
          <a:bodyPr wrap="square" lIns="91440" tIns="45720" rIns="91440" bIns="45720" rtlCol="0" anchor="ctr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制作日期：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20XX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59" name="PA-矩形 22"/>
          <p:cNvSpPr/>
          <p:nvPr>
            <p:custDataLst>
              <p:tags r:id="rId5"/>
            </p:custDataLst>
          </p:nvPr>
        </p:nvSpPr>
        <p:spPr>
          <a:xfrm>
            <a:off x="5627374" y="5100216"/>
            <a:ext cx="1456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业务培训</a:t>
            </a:r>
          </a:p>
        </p:txBody>
      </p:sp>
      <p:sp>
        <p:nvSpPr>
          <p:cNvPr id="62" name="PA-矩形 22"/>
          <p:cNvSpPr/>
          <p:nvPr>
            <p:custDataLst>
              <p:tags r:id="rId6"/>
            </p:custDataLst>
          </p:nvPr>
        </p:nvSpPr>
        <p:spPr>
          <a:xfrm>
            <a:off x="7262317" y="5100216"/>
            <a:ext cx="14106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工作计划</a:t>
            </a:r>
          </a:p>
        </p:txBody>
      </p:sp>
      <p:sp>
        <p:nvSpPr>
          <p:cNvPr id="65" name="PA-矩形 22"/>
          <p:cNvSpPr/>
          <p:nvPr>
            <p:custDataLst>
              <p:tags r:id="rId7"/>
            </p:custDataLst>
          </p:nvPr>
        </p:nvSpPr>
        <p:spPr>
          <a:xfrm>
            <a:off x="8851700" y="5100216"/>
            <a:ext cx="14561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dist"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项目推广</a:t>
            </a:r>
          </a:p>
        </p:txBody>
      </p:sp>
      <p:cxnSp>
        <p:nvCxnSpPr>
          <p:cNvPr id="68" name="直接连接符 67"/>
          <p:cNvCxnSpPr/>
          <p:nvPr/>
        </p:nvCxnSpPr>
        <p:spPr>
          <a:xfrm>
            <a:off x="5663952" y="3861048"/>
            <a:ext cx="5406851" cy="0"/>
          </a:xfrm>
          <a:prstGeom prst="line">
            <a:avLst/>
          </a:prstGeom>
          <a:ln w="31750">
            <a:solidFill>
              <a:srgbClr val="80C8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1354162" y="1508173"/>
            <a:ext cx="3602665" cy="3602665"/>
            <a:chOff x="1451425" y="1737800"/>
            <a:chExt cx="3602665" cy="3602665"/>
          </a:xfrm>
        </p:grpSpPr>
        <p:grpSp>
          <p:nvGrpSpPr>
            <p:cNvPr id="45" name="组合 44"/>
            <p:cNvGrpSpPr/>
            <p:nvPr/>
          </p:nvGrpSpPr>
          <p:grpSpPr>
            <a:xfrm>
              <a:off x="1544270" y="1843415"/>
              <a:ext cx="3467425" cy="3266975"/>
              <a:chOff x="1620463" y="2364364"/>
              <a:chExt cx="3467425" cy="3266975"/>
            </a:xfrm>
          </p:grpSpPr>
          <p:sp>
            <p:nvSpPr>
              <p:cNvPr id="26" name="任意多边形: 形状 25"/>
              <p:cNvSpPr/>
              <p:nvPr/>
            </p:nvSpPr>
            <p:spPr>
              <a:xfrm rot="16200000" flipH="1">
                <a:off x="2470221" y="1514606"/>
                <a:ext cx="1767909" cy="3467425"/>
              </a:xfrm>
              <a:custGeom>
                <a:avLst/>
                <a:gdLst>
                  <a:gd name="connsiteX0" fmla="*/ 836738 w 836738"/>
                  <a:gd name="connsiteY0" fmla="*/ 0 h 1767909"/>
                  <a:gd name="connsiteX1" fmla="*/ 836738 w 836738"/>
                  <a:gd name="connsiteY1" fmla="*/ 1767909 h 1767909"/>
                  <a:gd name="connsiteX2" fmla="*/ 710034 w 836738"/>
                  <a:gd name="connsiteY2" fmla="*/ 1755136 h 1767909"/>
                  <a:gd name="connsiteX3" fmla="*/ 0 w 836738"/>
                  <a:gd name="connsiteY3" fmla="*/ 883954 h 1767909"/>
                  <a:gd name="connsiteX4" fmla="*/ 710034 w 836738"/>
                  <a:gd name="connsiteY4" fmla="*/ 12772 h 1767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6738" h="1767909">
                    <a:moveTo>
                      <a:pt x="836738" y="0"/>
                    </a:moveTo>
                    <a:lnTo>
                      <a:pt x="836738" y="1767909"/>
                    </a:lnTo>
                    <a:lnTo>
                      <a:pt x="710034" y="1755136"/>
                    </a:lnTo>
                    <a:cubicBezTo>
                      <a:pt x="304818" y="1672217"/>
                      <a:pt x="0" y="1313682"/>
                      <a:pt x="0" y="883954"/>
                    </a:cubicBezTo>
                    <a:cubicBezTo>
                      <a:pt x="0" y="454226"/>
                      <a:pt x="304818" y="95692"/>
                      <a:pt x="710034" y="127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1791336" y="2505661"/>
                <a:ext cx="3125678" cy="3125678"/>
              </a:xfrm>
              <a:prstGeom prst="ellipse">
                <a:avLst/>
              </a:prstGeom>
              <a:blipFill dpi="0" rotWithShape="1">
                <a:blip r:embed="rId10"/>
                <a:srcRect/>
                <a:tile tx="0" ty="0" sx="100000" sy="100000" flip="none" algn="ctr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弧形 72"/>
            <p:cNvSpPr/>
            <p:nvPr/>
          </p:nvSpPr>
          <p:spPr>
            <a:xfrm rot="5400000">
              <a:off x="1451425" y="1737800"/>
              <a:ext cx="3602665" cy="3602665"/>
            </a:xfrm>
            <a:prstGeom prst="arc">
              <a:avLst>
                <a:gd name="adj1" fmla="val 5438812"/>
                <a:gd name="adj2" fmla="val 15702516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65380" y="5349088"/>
            <a:ext cx="2890039" cy="836738"/>
            <a:chOff x="2865380" y="5349088"/>
            <a:chExt cx="2890039" cy="836738"/>
          </a:xfrm>
        </p:grpSpPr>
        <p:sp>
          <p:nvSpPr>
            <p:cNvPr id="2" name="任意多边形: 形状 1"/>
            <p:cNvSpPr/>
            <p:nvPr/>
          </p:nvSpPr>
          <p:spPr>
            <a:xfrm rot="5400000">
              <a:off x="3330966" y="4883502"/>
              <a:ext cx="836738" cy="1767909"/>
            </a:xfrm>
            <a:custGeom>
              <a:avLst/>
              <a:gdLst>
                <a:gd name="connsiteX0" fmla="*/ 836738 w 836738"/>
                <a:gd name="connsiteY0" fmla="*/ 0 h 1767909"/>
                <a:gd name="connsiteX1" fmla="*/ 836738 w 836738"/>
                <a:gd name="connsiteY1" fmla="*/ 1767909 h 1767909"/>
                <a:gd name="connsiteX2" fmla="*/ 710034 w 836738"/>
                <a:gd name="connsiteY2" fmla="*/ 1755136 h 1767909"/>
                <a:gd name="connsiteX3" fmla="*/ 0 w 836738"/>
                <a:gd name="connsiteY3" fmla="*/ 883954 h 1767909"/>
                <a:gd name="connsiteX4" fmla="*/ 710034 w 836738"/>
                <a:gd name="connsiteY4" fmla="*/ 12772 h 176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738" h="1767909">
                  <a:moveTo>
                    <a:pt x="836738" y="0"/>
                  </a:moveTo>
                  <a:lnTo>
                    <a:pt x="836738" y="1767909"/>
                  </a:lnTo>
                  <a:lnTo>
                    <a:pt x="710034" y="1755136"/>
                  </a:lnTo>
                  <a:cubicBezTo>
                    <a:pt x="304818" y="1672217"/>
                    <a:pt x="0" y="1313682"/>
                    <a:pt x="0" y="883954"/>
                  </a:cubicBezTo>
                  <a:cubicBezTo>
                    <a:pt x="0" y="454226"/>
                    <a:pt x="304818" y="95692"/>
                    <a:pt x="710034" y="12772"/>
                  </a:cubicBezTo>
                  <a:close/>
                </a:path>
              </a:pathLst>
            </a:custGeom>
            <a:solidFill>
              <a:srgbClr val="F9DD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: 形状 2"/>
            <p:cNvSpPr/>
            <p:nvPr/>
          </p:nvSpPr>
          <p:spPr>
            <a:xfrm rot="5400000">
              <a:off x="4453096" y="4883502"/>
              <a:ext cx="836738" cy="1767909"/>
            </a:xfrm>
            <a:custGeom>
              <a:avLst/>
              <a:gdLst>
                <a:gd name="connsiteX0" fmla="*/ 836738 w 836738"/>
                <a:gd name="connsiteY0" fmla="*/ 0 h 1767909"/>
                <a:gd name="connsiteX1" fmla="*/ 836738 w 836738"/>
                <a:gd name="connsiteY1" fmla="*/ 1767909 h 1767909"/>
                <a:gd name="connsiteX2" fmla="*/ 710034 w 836738"/>
                <a:gd name="connsiteY2" fmla="*/ 1755136 h 1767909"/>
                <a:gd name="connsiteX3" fmla="*/ 0 w 836738"/>
                <a:gd name="connsiteY3" fmla="*/ 883954 h 1767909"/>
                <a:gd name="connsiteX4" fmla="*/ 710034 w 836738"/>
                <a:gd name="connsiteY4" fmla="*/ 12772 h 176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6738" h="1767909">
                  <a:moveTo>
                    <a:pt x="836738" y="0"/>
                  </a:moveTo>
                  <a:lnTo>
                    <a:pt x="836738" y="1767909"/>
                  </a:lnTo>
                  <a:lnTo>
                    <a:pt x="710034" y="1755136"/>
                  </a:lnTo>
                  <a:cubicBezTo>
                    <a:pt x="304818" y="1672217"/>
                    <a:pt x="0" y="1313682"/>
                    <a:pt x="0" y="883954"/>
                  </a:cubicBezTo>
                  <a:cubicBezTo>
                    <a:pt x="0" y="454226"/>
                    <a:pt x="304818" y="95692"/>
                    <a:pt x="710034" y="12772"/>
                  </a:cubicBezTo>
                  <a:close/>
                </a:path>
              </a:pathLst>
            </a:custGeom>
            <a:solidFill>
              <a:srgbClr val="FF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任意多边形: 形状 5"/>
          <p:cNvSpPr/>
          <p:nvPr/>
        </p:nvSpPr>
        <p:spPr>
          <a:xfrm rot="16200000" flipH="1" flipV="1">
            <a:off x="3581154" y="-298390"/>
            <a:ext cx="336362" cy="841472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80C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20058" y="6333250"/>
            <a:ext cx="5516166" cy="36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600" b="1" cap="all" dirty="0">
                <a:solidFill>
                  <a:schemeClr val="bg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》》》》》》》》》》》》》》》》》》》》》》》》》</a:t>
            </a:r>
            <a:endParaRPr lang="en-US" altLang="zh-CN" sz="1600" b="1" cap="all" dirty="0">
              <a:solidFill>
                <a:schemeClr val="bg1"/>
              </a:solidFill>
              <a:uFillTx/>
              <a:latin typeface="思源宋体 CN ExtraLight" panose="02020200000000000000" pitchFamily="18" charset="-122"/>
              <a:ea typeface="思源宋体 CN ExtraLight" panose="02020200000000000000" pitchFamily="18" charset="-122"/>
              <a:cs typeface="+mn-ea"/>
              <a:sym typeface="+mn-lt"/>
            </a:endParaRPr>
          </a:p>
        </p:txBody>
      </p:sp>
      <p:sp>
        <p:nvSpPr>
          <p:cNvPr id="14" name="任意多边形: 形状 13"/>
          <p:cNvSpPr/>
          <p:nvPr/>
        </p:nvSpPr>
        <p:spPr>
          <a:xfrm>
            <a:off x="10446750" y="5214985"/>
            <a:ext cx="1348572" cy="1351737"/>
          </a:xfrm>
          <a:custGeom>
            <a:avLst/>
            <a:gdLst>
              <a:gd name="connsiteX0" fmla="*/ 885084 w 1774332"/>
              <a:gd name="connsiteY0" fmla="*/ 0 h 1778496"/>
              <a:gd name="connsiteX1" fmla="*/ 1774332 w 1774332"/>
              <a:gd name="connsiteY1" fmla="*/ 889248 h 1778496"/>
              <a:gd name="connsiteX2" fmla="*/ 885084 w 1774332"/>
              <a:gd name="connsiteY2" fmla="*/ 1778496 h 1778496"/>
              <a:gd name="connsiteX3" fmla="*/ 427 w 1774332"/>
              <a:gd name="connsiteY3" fmla="*/ 980169 h 1778496"/>
              <a:gd name="connsiteX4" fmla="*/ 0 w 1774332"/>
              <a:gd name="connsiteY4" fmla="*/ 971710 h 1778496"/>
              <a:gd name="connsiteX5" fmla="*/ 885084 w 1774332"/>
              <a:gd name="connsiteY5" fmla="*/ 971710 h 17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332" h="1778496">
                <a:moveTo>
                  <a:pt x="885084" y="0"/>
                </a:moveTo>
                <a:cubicBezTo>
                  <a:pt x="1376202" y="0"/>
                  <a:pt x="1774332" y="398130"/>
                  <a:pt x="1774332" y="889248"/>
                </a:cubicBezTo>
                <a:cubicBezTo>
                  <a:pt x="1774332" y="1380366"/>
                  <a:pt x="1376202" y="1778496"/>
                  <a:pt x="885084" y="1778496"/>
                </a:cubicBezTo>
                <a:cubicBezTo>
                  <a:pt x="424661" y="1778496"/>
                  <a:pt x="45966" y="1428577"/>
                  <a:pt x="427" y="980169"/>
                </a:cubicBezTo>
                <a:lnTo>
                  <a:pt x="0" y="971710"/>
                </a:lnTo>
                <a:lnTo>
                  <a:pt x="885084" y="971710"/>
                </a:lnTo>
                <a:close/>
              </a:path>
            </a:pathLst>
          </a:custGeom>
          <a:solidFill>
            <a:srgbClr val="FFFF81"/>
          </a:solidFill>
          <a:ln>
            <a:noFill/>
          </a:ln>
          <a:effectLst>
            <a:outerShdw blurRad="50800" dist="38100" dir="135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wind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74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4" grpId="0" animBg="1"/>
      <p:bldP spid="18" grpId="0" animBg="1"/>
      <p:bldP spid="31" grpId="0"/>
      <p:bldP spid="32" grpId="0"/>
      <p:bldP spid="33" grpId="0"/>
      <p:bldP spid="33" grpId="1"/>
      <p:bldP spid="35" grpId="0"/>
      <p:bldP spid="56" grpId="0" bldLvl="0" animBg="1"/>
      <p:bldP spid="57" grpId="0" animBg="1"/>
      <p:bldP spid="59" grpId="0"/>
      <p:bldP spid="59" grpId="1"/>
      <p:bldP spid="62" grpId="0"/>
      <p:bldP spid="62" grpId="1"/>
      <p:bldP spid="65" grpId="0"/>
      <p:bldP spid="65" grpId="1"/>
      <p:bldP spid="6" grpId="0" animBg="1"/>
      <p:bldP spid="7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图文框 34"/>
          <p:cNvSpPr/>
          <p:nvPr/>
        </p:nvSpPr>
        <p:spPr>
          <a:xfrm>
            <a:off x="429135" y="4798716"/>
            <a:ext cx="1994875" cy="1778420"/>
          </a:xfrm>
          <a:prstGeom prst="fram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9416" y="620688"/>
            <a:ext cx="10441160" cy="5544616"/>
            <a:chOff x="839416" y="620688"/>
            <a:chExt cx="10441160" cy="5544616"/>
          </a:xfrm>
        </p:grpSpPr>
        <p:sp>
          <p:nvSpPr>
            <p:cNvPr id="8" name="矩形 7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F9DDE6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39416" y="620688"/>
              <a:ext cx="5760640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任意多边形: 形状 38"/>
          <p:cNvSpPr/>
          <p:nvPr/>
        </p:nvSpPr>
        <p:spPr>
          <a:xfrm flipH="1">
            <a:off x="6582916" y="908720"/>
            <a:ext cx="609667" cy="1078386"/>
          </a:xfrm>
          <a:custGeom>
            <a:avLst/>
            <a:gdLst>
              <a:gd name="connsiteX0" fmla="*/ 836738 w 836738"/>
              <a:gd name="connsiteY0" fmla="*/ 0 h 1767909"/>
              <a:gd name="connsiteX1" fmla="*/ 836738 w 836738"/>
              <a:gd name="connsiteY1" fmla="*/ 1767909 h 1767909"/>
              <a:gd name="connsiteX2" fmla="*/ 710034 w 836738"/>
              <a:gd name="connsiteY2" fmla="*/ 1755136 h 1767909"/>
              <a:gd name="connsiteX3" fmla="*/ 0 w 836738"/>
              <a:gd name="connsiteY3" fmla="*/ 883954 h 1767909"/>
              <a:gd name="connsiteX4" fmla="*/ 710034 w 836738"/>
              <a:gd name="connsiteY4" fmla="*/ 12772 h 176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38" h="1767909">
                <a:moveTo>
                  <a:pt x="836738" y="0"/>
                </a:moveTo>
                <a:lnTo>
                  <a:pt x="836738" y="1767909"/>
                </a:lnTo>
                <a:lnTo>
                  <a:pt x="710034" y="1755136"/>
                </a:lnTo>
                <a:cubicBezTo>
                  <a:pt x="304818" y="1672217"/>
                  <a:pt x="0" y="1313682"/>
                  <a:pt x="0" y="883954"/>
                </a:cubicBezTo>
                <a:cubicBezTo>
                  <a:pt x="0" y="454226"/>
                  <a:pt x="304818" y="95692"/>
                  <a:pt x="710034" y="12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>
          <a:xfrm>
            <a:off x="5973249" y="4837841"/>
            <a:ext cx="609667" cy="1078386"/>
          </a:xfrm>
          <a:custGeom>
            <a:avLst/>
            <a:gdLst>
              <a:gd name="connsiteX0" fmla="*/ 836738 w 836738"/>
              <a:gd name="connsiteY0" fmla="*/ 0 h 1767909"/>
              <a:gd name="connsiteX1" fmla="*/ 836738 w 836738"/>
              <a:gd name="connsiteY1" fmla="*/ 1767909 h 1767909"/>
              <a:gd name="connsiteX2" fmla="*/ 710034 w 836738"/>
              <a:gd name="connsiteY2" fmla="*/ 1755136 h 1767909"/>
              <a:gd name="connsiteX3" fmla="*/ 0 w 836738"/>
              <a:gd name="connsiteY3" fmla="*/ 883954 h 1767909"/>
              <a:gd name="connsiteX4" fmla="*/ 710034 w 836738"/>
              <a:gd name="connsiteY4" fmla="*/ 12772 h 176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38" h="1767909">
                <a:moveTo>
                  <a:pt x="836738" y="0"/>
                </a:moveTo>
                <a:lnTo>
                  <a:pt x="836738" y="1767909"/>
                </a:lnTo>
                <a:lnTo>
                  <a:pt x="710034" y="1755136"/>
                </a:lnTo>
                <a:cubicBezTo>
                  <a:pt x="304818" y="1672217"/>
                  <a:pt x="0" y="1313682"/>
                  <a:pt x="0" y="883954"/>
                </a:cubicBezTo>
                <a:cubicBezTo>
                  <a:pt x="0" y="454226"/>
                  <a:pt x="304818" y="95692"/>
                  <a:pt x="710034" y="12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 rot="16200000" flipH="1" flipV="1">
            <a:off x="899811" y="-346871"/>
            <a:ext cx="404666" cy="1098407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F9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31332" y="1723555"/>
            <a:ext cx="6855883" cy="3273230"/>
          </a:xfrm>
          <a:prstGeom prst="rect">
            <a:avLst/>
          </a:prstGeom>
          <a:solidFill>
            <a:srgbClr val="FFFF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62463" y="3042463"/>
            <a:ext cx="46080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60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14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4536225" y="2197354"/>
            <a:ext cx="2860476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zh-CN" sz="39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01</a:t>
            </a:r>
            <a:endParaRPr lang="zh-CN" altLang="en-US" sz="39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966463" y="6374233"/>
            <a:ext cx="5516166" cy="36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600" b="1" cap="all" dirty="0">
                <a:solidFill>
                  <a:schemeClr val="bg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》》》》》》》》》》》》》》》》》》》》》》》》》</a:t>
            </a:r>
            <a:endParaRPr lang="en-US" altLang="zh-CN" sz="1600" b="1" cap="all" dirty="0">
              <a:solidFill>
                <a:schemeClr val="bg1"/>
              </a:solidFill>
              <a:uFillTx/>
              <a:latin typeface="思源宋体 CN ExtraLight" panose="02020200000000000000" pitchFamily="18" charset="-122"/>
              <a:ea typeface="思源宋体 CN ExtraLight" panose="02020200000000000000" pitchFamily="18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724559" y="4142099"/>
            <a:ext cx="4669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4400">
              <a:defRPr/>
            </a:pPr>
            <a:r>
              <a:rPr lang="en-US" altLang="zh-CN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Maecenas porttitor congue massa. </a:t>
            </a:r>
            <a:endParaRPr lang="zh-CN" altLang="en-US" sz="12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: 形状 39"/>
          <p:cNvSpPr/>
          <p:nvPr/>
        </p:nvSpPr>
        <p:spPr>
          <a:xfrm>
            <a:off x="10433014" y="4996785"/>
            <a:ext cx="1348572" cy="1351737"/>
          </a:xfrm>
          <a:custGeom>
            <a:avLst/>
            <a:gdLst>
              <a:gd name="connsiteX0" fmla="*/ 885084 w 1774332"/>
              <a:gd name="connsiteY0" fmla="*/ 0 h 1778496"/>
              <a:gd name="connsiteX1" fmla="*/ 1774332 w 1774332"/>
              <a:gd name="connsiteY1" fmla="*/ 889248 h 1778496"/>
              <a:gd name="connsiteX2" fmla="*/ 885084 w 1774332"/>
              <a:gd name="connsiteY2" fmla="*/ 1778496 h 1778496"/>
              <a:gd name="connsiteX3" fmla="*/ 427 w 1774332"/>
              <a:gd name="connsiteY3" fmla="*/ 980169 h 1778496"/>
              <a:gd name="connsiteX4" fmla="*/ 0 w 1774332"/>
              <a:gd name="connsiteY4" fmla="*/ 971710 h 1778496"/>
              <a:gd name="connsiteX5" fmla="*/ 885084 w 1774332"/>
              <a:gd name="connsiteY5" fmla="*/ 971710 h 17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332" h="1778496">
                <a:moveTo>
                  <a:pt x="885084" y="0"/>
                </a:moveTo>
                <a:cubicBezTo>
                  <a:pt x="1376202" y="0"/>
                  <a:pt x="1774332" y="398130"/>
                  <a:pt x="1774332" y="889248"/>
                </a:cubicBezTo>
                <a:cubicBezTo>
                  <a:pt x="1774332" y="1380366"/>
                  <a:pt x="1376202" y="1778496"/>
                  <a:pt x="885084" y="1778496"/>
                </a:cubicBezTo>
                <a:cubicBezTo>
                  <a:pt x="424661" y="1778496"/>
                  <a:pt x="45966" y="1428577"/>
                  <a:pt x="427" y="980169"/>
                </a:cubicBezTo>
                <a:lnTo>
                  <a:pt x="0" y="971710"/>
                </a:lnTo>
                <a:lnTo>
                  <a:pt x="885084" y="971710"/>
                </a:lnTo>
                <a:close/>
              </a:path>
            </a:pathLst>
          </a:custGeom>
          <a:solidFill>
            <a:srgbClr val="80C8F1"/>
          </a:solidFill>
          <a:ln>
            <a:noFill/>
          </a:ln>
          <a:effectLst>
            <a:outerShdw blurRad="50800" dist="38100" dir="135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2" grpId="0" animBg="1"/>
      <p:bldP spid="4" grpId="0"/>
      <p:bldP spid="1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01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60066" y="2108453"/>
            <a:ext cx="3435156" cy="338437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8328460" y="2062734"/>
            <a:ext cx="2880320" cy="1236909"/>
            <a:chOff x="8328460" y="2062734"/>
            <a:chExt cx="2880320" cy="1236909"/>
          </a:xfrm>
        </p:grpSpPr>
        <p:grpSp>
          <p:nvGrpSpPr>
            <p:cNvPr id="15" name="iṩliḍe"/>
            <p:cNvGrpSpPr/>
            <p:nvPr/>
          </p:nvGrpSpPr>
          <p:grpSpPr>
            <a:xfrm>
              <a:off x="8328460" y="2101979"/>
              <a:ext cx="2880320" cy="1197664"/>
              <a:chOff x="1644341" y="1493957"/>
              <a:chExt cx="2880320" cy="1197664"/>
            </a:xfrm>
          </p:grpSpPr>
          <p:sp>
            <p:nvSpPr>
              <p:cNvPr id="16" name="išḷíḋe"/>
              <p:cNvSpPr/>
              <p:nvPr/>
            </p:nvSpPr>
            <p:spPr>
              <a:xfrm>
                <a:off x="1665569" y="1493957"/>
                <a:ext cx="149094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íṩlîďê"/>
              <p:cNvSpPr/>
              <p:nvPr/>
            </p:nvSpPr>
            <p:spPr bwMode="auto">
              <a:xfrm>
                <a:off x="1644341" y="1985809"/>
                <a:ext cx="2880320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8370916" y="2062734"/>
              <a:ext cx="863884" cy="45719"/>
            </a:xfrm>
            <a:prstGeom prst="rect">
              <a:avLst/>
            </a:prstGeom>
            <a:solidFill>
              <a:srgbClr val="B3E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349688" y="4078124"/>
            <a:ext cx="2880320" cy="1197664"/>
            <a:chOff x="8349688" y="4078124"/>
            <a:chExt cx="2880320" cy="1197664"/>
          </a:xfrm>
        </p:grpSpPr>
        <p:grpSp>
          <p:nvGrpSpPr>
            <p:cNvPr id="18" name="iṩliḍe"/>
            <p:cNvGrpSpPr/>
            <p:nvPr/>
          </p:nvGrpSpPr>
          <p:grpSpPr>
            <a:xfrm>
              <a:off x="8349688" y="4078124"/>
              <a:ext cx="2880320" cy="1197664"/>
              <a:chOff x="1644341" y="1493957"/>
              <a:chExt cx="2880320" cy="1197664"/>
            </a:xfrm>
          </p:grpSpPr>
          <p:sp>
            <p:nvSpPr>
              <p:cNvPr id="19" name="išḷíḋe"/>
              <p:cNvSpPr/>
              <p:nvPr/>
            </p:nvSpPr>
            <p:spPr>
              <a:xfrm>
                <a:off x="1665569" y="1493957"/>
                <a:ext cx="149094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íṩlîďê"/>
              <p:cNvSpPr/>
              <p:nvPr/>
            </p:nvSpPr>
            <p:spPr bwMode="auto">
              <a:xfrm>
                <a:off x="1644341" y="1985809"/>
                <a:ext cx="2880320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8404566" y="4112157"/>
              <a:ext cx="863884" cy="45719"/>
            </a:xfrm>
            <a:prstGeom prst="rect">
              <a:avLst/>
            </a:prstGeom>
            <a:solidFill>
              <a:srgbClr val="B3E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1424" y="2101979"/>
            <a:ext cx="2880320" cy="1197664"/>
            <a:chOff x="911424" y="2101979"/>
            <a:chExt cx="2880320" cy="1197664"/>
          </a:xfrm>
        </p:grpSpPr>
        <p:grpSp>
          <p:nvGrpSpPr>
            <p:cNvPr id="8" name="iṩliḍe"/>
            <p:cNvGrpSpPr/>
            <p:nvPr/>
          </p:nvGrpSpPr>
          <p:grpSpPr>
            <a:xfrm>
              <a:off x="911424" y="2101979"/>
              <a:ext cx="2880320" cy="1197664"/>
              <a:chOff x="1644341" y="1493957"/>
              <a:chExt cx="2880320" cy="1197664"/>
            </a:xfrm>
          </p:grpSpPr>
          <p:sp>
            <p:nvSpPr>
              <p:cNvPr id="9" name="išḷíḋe"/>
              <p:cNvSpPr/>
              <p:nvPr/>
            </p:nvSpPr>
            <p:spPr>
              <a:xfrm>
                <a:off x="1665569" y="1493957"/>
                <a:ext cx="149094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íṩlîďê"/>
              <p:cNvSpPr/>
              <p:nvPr/>
            </p:nvSpPr>
            <p:spPr bwMode="auto">
              <a:xfrm>
                <a:off x="1644341" y="1985809"/>
                <a:ext cx="2880320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1035920" y="2101979"/>
              <a:ext cx="863884" cy="45719"/>
            </a:xfrm>
            <a:prstGeom prst="rect">
              <a:avLst/>
            </a:prstGeom>
            <a:solidFill>
              <a:srgbClr val="B3E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32652" y="4077072"/>
            <a:ext cx="2880320" cy="1198716"/>
            <a:chOff x="932652" y="4077072"/>
            <a:chExt cx="2880320" cy="1198716"/>
          </a:xfrm>
        </p:grpSpPr>
        <p:grpSp>
          <p:nvGrpSpPr>
            <p:cNvPr id="11" name="iṩliḍe"/>
            <p:cNvGrpSpPr/>
            <p:nvPr/>
          </p:nvGrpSpPr>
          <p:grpSpPr>
            <a:xfrm>
              <a:off x="932652" y="4078124"/>
              <a:ext cx="2880320" cy="1197664"/>
              <a:chOff x="1644341" y="1493957"/>
              <a:chExt cx="2880320" cy="1197664"/>
            </a:xfrm>
          </p:grpSpPr>
          <p:sp>
            <p:nvSpPr>
              <p:cNvPr id="12" name="išḷíḋe"/>
              <p:cNvSpPr/>
              <p:nvPr/>
            </p:nvSpPr>
            <p:spPr>
              <a:xfrm>
                <a:off x="1665569" y="1493957"/>
                <a:ext cx="149094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íṩlîďê"/>
              <p:cNvSpPr/>
              <p:nvPr/>
            </p:nvSpPr>
            <p:spPr bwMode="auto">
              <a:xfrm>
                <a:off x="1644341" y="1985809"/>
                <a:ext cx="2880320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1069570" y="4077072"/>
              <a:ext cx="863884" cy="45719"/>
            </a:xfrm>
            <a:prstGeom prst="rect">
              <a:avLst/>
            </a:prstGeom>
            <a:solidFill>
              <a:srgbClr val="B3E2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4033428" y="3299643"/>
            <a:ext cx="3888432" cy="858233"/>
          </a:xfrm>
          <a:prstGeom prst="rect">
            <a:avLst/>
          </a:prstGeom>
          <a:solidFill>
            <a:srgbClr val="FFBBB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01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39416" y="1772816"/>
            <a:ext cx="5110356" cy="1828800"/>
            <a:chOff x="731311" y="1764632"/>
            <a:chExt cx="5110356" cy="1828800"/>
          </a:xfr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7" name="矩形 6"/>
            <p:cNvSpPr/>
            <p:nvPr/>
          </p:nvSpPr>
          <p:spPr>
            <a:xfrm>
              <a:off x="731311" y="1764632"/>
              <a:ext cx="5110356" cy="1828800"/>
            </a:xfrm>
            <a:prstGeom prst="rect">
              <a:avLst/>
            </a:prstGeom>
            <a:solidFill>
              <a:srgbClr val="B3E2E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91500" y="1918027"/>
              <a:ext cx="1647532" cy="155608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l="-15261" r="-1519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9" name="iṩliḍe"/>
            <p:cNvGrpSpPr/>
            <p:nvPr/>
          </p:nvGrpSpPr>
          <p:grpSpPr>
            <a:xfrm>
              <a:off x="3109379" y="2130578"/>
              <a:ext cx="2261940" cy="1130982"/>
              <a:chOff x="1644342" y="1362040"/>
              <a:chExt cx="2332946" cy="1130982"/>
            </a:xfrm>
          </p:grpSpPr>
          <p:sp>
            <p:nvSpPr>
              <p:cNvPr id="11" name="išḷíḋe"/>
              <p:cNvSpPr/>
              <p:nvPr/>
            </p:nvSpPr>
            <p:spPr>
              <a:xfrm>
                <a:off x="1644342" y="1362040"/>
                <a:ext cx="2168661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íṩlîďê"/>
              <p:cNvSpPr/>
              <p:nvPr/>
            </p:nvSpPr>
            <p:spPr bwMode="auto">
              <a:xfrm>
                <a:off x="1678564" y="1787210"/>
                <a:ext cx="2298724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2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2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890597" y="1845243"/>
              <a:ext cx="4791784" cy="16643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317825" y="4021240"/>
            <a:ext cx="5110356" cy="1828800"/>
            <a:chOff x="731311" y="1764632"/>
            <a:chExt cx="5110356" cy="1828800"/>
          </a:xfr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14" name="矩形 13"/>
            <p:cNvSpPr/>
            <p:nvPr/>
          </p:nvSpPr>
          <p:spPr>
            <a:xfrm>
              <a:off x="731311" y="1764632"/>
              <a:ext cx="5110356" cy="1828800"/>
            </a:xfrm>
            <a:prstGeom prst="rect">
              <a:avLst/>
            </a:prstGeom>
            <a:solidFill>
              <a:srgbClr val="B3E2E9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91500" y="1918027"/>
              <a:ext cx="1647532" cy="1556084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l="-15261" r="-1519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" name="iṩliḍe"/>
            <p:cNvGrpSpPr/>
            <p:nvPr/>
          </p:nvGrpSpPr>
          <p:grpSpPr>
            <a:xfrm>
              <a:off x="3109379" y="2130578"/>
              <a:ext cx="2261940" cy="1130982"/>
              <a:chOff x="1644342" y="1362040"/>
              <a:chExt cx="2332946" cy="1130982"/>
            </a:xfrm>
          </p:grpSpPr>
          <p:sp>
            <p:nvSpPr>
              <p:cNvPr id="18" name="išḷíḋe"/>
              <p:cNvSpPr/>
              <p:nvPr/>
            </p:nvSpPr>
            <p:spPr>
              <a:xfrm>
                <a:off x="1644342" y="1362040"/>
                <a:ext cx="2168661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íṩlîďê"/>
              <p:cNvSpPr/>
              <p:nvPr/>
            </p:nvSpPr>
            <p:spPr bwMode="auto">
              <a:xfrm>
                <a:off x="1678563" y="1787210"/>
                <a:ext cx="2298725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2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2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890597" y="1845243"/>
              <a:ext cx="4791784" cy="16643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58243" y="4038277"/>
            <a:ext cx="5110356" cy="1828800"/>
            <a:chOff x="731311" y="1764632"/>
            <a:chExt cx="5110356" cy="1828800"/>
          </a:xfr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39" name="矩形 38"/>
            <p:cNvSpPr/>
            <p:nvPr/>
          </p:nvSpPr>
          <p:spPr>
            <a:xfrm>
              <a:off x="731311" y="1764632"/>
              <a:ext cx="5110356" cy="1828800"/>
            </a:xfrm>
            <a:prstGeom prst="rect">
              <a:avLst/>
            </a:prstGeom>
            <a:solidFill>
              <a:srgbClr val="FFBBB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991500" y="1918027"/>
              <a:ext cx="1647532" cy="155608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b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1" name="iṩliḍe"/>
            <p:cNvGrpSpPr/>
            <p:nvPr/>
          </p:nvGrpSpPr>
          <p:grpSpPr>
            <a:xfrm>
              <a:off x="3109379" y="2130578"/>
              <a:ext cx="2261940" cy="1130982"/>
              <a:chOff x="1644342" y="1362040"/>
              <a:chExt cx="2332946" cy="1130982"/>
            </a:xfrm>
          </p:grpSpPr>
          <p:sp>
            <p:nvSpPr>
              <p:cNvPr id="43" name="išḷíḋe"/>
              <p:cNvSpPr/>
              <p:nvPr/>
            </p:nvSpPr>
            <p:spPr>
              <a:xfrm>
                <a:off x="1644342" y="1362040"/>
                <a:ext cx="2168661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íṩlîďê"/>
              <p:cNvSpPr/>
              <p:nvPr/>
            </p:nvSpPr>
            <p:spPr bwMode="auto">
              <a:xfrm>
                <a:off x="1678563" y="1787210"/>
                <a:ext cx="2298725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2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2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42" name="矩形 41"/>
            <p:cNvSpPr/>
            <p:nvPr/>
          </p:nvSpPr>
          <p:spPr>
            <a:xfrm>
              <a:off x="890597" y="1845243"/>
              <a:ext cx="4791784" cy="16643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317825" y="1789853"/>
            <a:ext cx="5110356" cy="1828800"/>
            <a:chOff x="731311" y="1764632"/>
            <a:chExt cx="5110356" cy="1828800"/>
          </a:xfrm>
          <a:effectLst>
            <a:outerShdw blurRad="50800" dist="38100" dir="2700000" algn="tl" rotWithShape="0">
              <a:prstClr val="black">
                <a:alpha val="10000"/>
              </a:prstClr>
            </a:outerShdw>
          </a:effectLst>
        </p:grpSpPr>
        <p:sp>
          <p:nvSpPr>
            <p:cNvPr id="46" name="矩形 45"/>
            <p:cNvSpPr/>
            <p:nvPr/>
          </p:nvSpPr>
          <p:spPr>
            <a:xfrm>
              <a:off x="731311" y="1764632"/>
              <a:ext cx="5110356" cy="1828800"/>
            </a:xfrm>
            <a:prstGeom prst="rect">
              <a:avLst/>
            </a:prstGeom>
            <a:solidFill>
              <a:srgbClr val="FFBBBE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991500" y="1918027"/>
              <a:ext cx="1647532" cy="155608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b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48" name="iṩliḍe"/>
            <p:cNvGrpSpPr/>
            <p:nvPr/>
          </p:nvGrpSpPr>
          <p:grpSpPr>
            <a:xfrm>
              <a:off x="3109379" y="2130578"/>
              <a:ext cx="2261940" cy="1130982"/>
              <a:chOff x="1644342" y="1362040"/>
              <a:chExt cx="2332946" cy="1130982"/>
            </a:xfrm>
          </p:grpSpPr>
          <p:sp>
            <p:nvSpPr>
              <p:cNvPr id="50" name="išḷíḋe"/>
              <p:cNvSpPr/>
              <p:nvPr/>
            </p:nvSpPr>
            <p:spPr>
              <a:xfrm>
                <a:off x="1644342" y="1362040"/>
                <a:ext cx="2168661" cy="42517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2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íṩlîďê"/>
              <p:cNvSpPr/>
              <p:nvPr/>
            </p:nvSpPr>
            <p:spPr bwMode="auto">
              <a:xfrm>
                <a:off x="1678564" y="1787210"/>
                <a:ext cx="2298724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2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200" spc="13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49" name="矩形 48"/>
            <p:cNvSpPr/>
            <p:nvPr/>
          </p:nvSpPr>
          <p:spPr>
            <a:xfrm>
              <a:off x="890597" y="1845243"/>
              <a:ext cx="4791784" cy="166436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01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grpSp>
        <p:nvGrpSpPr>
          <p:cNvPr id="6" name="iṩliḍe"/>
          <p:cNvGrpSpPr/>
          <p:nvPr/>
        </p:nvGrpSpPr>
        <p:grpSpPr>
          <a:xfrm>
            <a:off x="9092108" y="3140968"/>
            <a:ext cx="1468388" cy="3024337"/>
            <a:chOff x="3660565" y="1753720"/>
            <a:chExt cx="1468388" cy="937902"/>
          </a:xfrm>
        </p:grpSpPr>
        <p:sp>
          <p:nvSpPr>
            <p:cNvPr id="7" name="išḷíḋe"/>
            <p:cNvSpPr/>
            <p:nvPr/>
          </p:nvSpPr>
          <p:spPr>
            <a:xfrm>
              <a:off x="4740685" y="1753720"/>
              <a:ext cx="388268" cy="446620"/>
            </a:xfrm>
            <a:prstGeom prst="roundRect">
              <a:avLst>
                <a:gd name="adj" fmla="val 50000"/>
              </a:avLst>
            </a:prstGeom>
            <a:solidFill>
              <a:srgbClr val="B3E2E9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eaVert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文本标题</a:t>
              </a:r>
              <a:endParaRPr lang="id-ID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íṩlîďê"/>
            <p:cNvSpPr/>
            <p:nvPr/>
          </p:nvSpPr>
          <p:spPr bwMode="auto">
            <a:xfrm>
              <a:off x="3660565" y="1753720"/>
              <a:ext cx="1080120" cy="937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spc="2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点击此处输入文本内容，点击此处输入文本内容，点击此处输入文本内容</a:t>
              </a:r>
              <a:r>
                <a:rPr lang="en-US" altLang="zh-CN" sz="1400" spc="2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sp>
        <p:nvSpPr>
          <p:cNvPr id="2" name="椭圆 1"/>
          <p:cNvSpPr/>
          <p:nvPr/>
        </p:nvSpPr>
        <p:spPr>
          <a:xfrm>
            <a:off x="9048328" y="1566713"/>
            <a:ext cx="1512168" cy="1512168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iṩliḍe"/>
          <p:cNvGrpSpPr/>
          <p:nvPr/>
        </p:nvGrpSpPr>
        <p:grpSpPr>
          <a:xfrm>
            <a:off x="6660724" y="3140968"/>
            <a:ext cx="1468388" cy="3024337"/>
            <a:chOff x="3660565" y="1753720"/>
            <a:chExt cx="1468388" cy="937902"/>
          </a:xfrm>
        </p:grpSpPr>
        <p:sp>
          <p:nvSpPr>
            <p:cNvPr id="11" name="išḷíḋe"/>
            <p:cNvSpPr/>
            <p:nvPr/>
          </p:nvSpPr>
          <p:spPr>
            <a:xfrm>
              <a:off x="4740685" y="1753720"/>
              <a:ext cx="388268" cy="446620"/>
            </a:xfrm>
            <a:prstGeom prst="roundRect">
              <a:avLst>
                <a:gd name="adj" fmla="val 50000"/>
              </a:avLst>
            </a:prstGeom>
            <a:solidFill>
              <a:srgbClr val="B3E2E9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eaVert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文本标题</a:t>
              </a:r>
              <a:endParaRPr lang="id-ID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íṩlîďê"/>
            <p:cNvSpPr/>
            <p:nvPr/>
          </p:nvSpPr>
          <p:spPr bwMode="auto">
            <a:xfrm>
              <a:off x="3660565" y="1753720"/>
              <a:ext cx="1080120" cy="937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spc="2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点击此处输入文本内容，点击此处输入文本内容，点击此处输入文本内容</a:t>
              </a:r>
              <a:r>
                <a:rPr lang="en-US" altLang="zh-CN" sz="1400" spc="2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sp>
        <p:nvSpPr>
          <p:cNvPr id="13" name="椭圆 12"/>
          <p:cNvSpPr/>
          <p:nvPr/>
        </p:nvSpPr>
        <p:spPr>
          <a:xfrm>
            <a:off x="6616944" y="1566713"/>
            <a:ext cx="1512168" cy="1512168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b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4" name="iṩliḍe"/>
          <p:cNvGrpSpPr/>
          <p:nvPr/>
        </p:nvGrpSpPr>
        <p:grpSpPr>
          <a:xfrm>
            <a:off x="4229339" y="3140968"/>
            <a:ext cx="1468388" cy="3024337"/>
            <a:chOff x="3660565" y="1753720"/>
            <a:chExt cx="1468388" cy="937902"/>
          </a:xfrm>
        </p:grpSpPr>
        <p:sp>
          <p:nvSpPr>
            <p:cNvPr id="15" name="išḷíḋe"/>
            <p:cNvSpPr/>
            <p:nvPr/>
          </p:nvSpPr>
          <p:spPr>
            <a:xfrm>
              <a:off x="4740685" y="1753720"/>
              <a:ext cx="388268" cy="446620"/>
            </a:xfrm>
            <a:prstGeom prst="roundRect">
              <a:avLst>
                <a:gd name="adj" fmla="val 50000"/>
              </a:avLst>
            </a:prstGeom>
            <a:solidFill>
              <a:srgbClr val="B3E2E9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eaVert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文本标题</a:t>
              </a:r>
              <a:endParaRPr lang="id-ID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íṩlîďê"/>
            <p:cNvSpPr/>
            <p:nvPr/>
          </p:nvSpPr>
          <p:spPr bwMode="auto">
            <a:xfrm>
              <a:off x="3660565" y="1753720"/>
              <a:ext cx="1080120" cy="937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spc="2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点击此处输入文本内容，点击此处输入文本内容，点击此处输入文本内容</a:t>
              </a:r>
              <a:r>
                <a:rPr lang="en-US" altLang="zh-CN" sz="1400" spc="2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sp>
        <p:nvSpPr>
          <p:cNvPr id="17" name="椭圆 16"/>
          <p:cNvSpPr/>
          <p:nvPr/>
        </p:nvSpPr>
        <p:spPr>
          <a:xfrm>
            <a:off x="4185559" y="1566713"/>
            <a:ext cx="1512168" cy="1512168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iṩliḍe"/>
          <p:cNvGrpSpPr/>
          <p:nvPr/>
        </p:nvGrpSpPr>
        <p:grpSpPr>
          <a:xfrm>
            <a:off x="1797954" y="3140968"/>
            <a:ext cx="1468388" cy="3024337"/>
            <a:chOff x="3660565" y="1753720"/>
            <a:chExt cx="1468388" cy="937902"/>
          </a:xfrm>
        </p:grpSpPr>
        <p:sp>
          <p:nvSpPr>
            <p:cNvPr id="19" name="išḷíḋe"/>
            <p:cNvSpPr/>
            <p:nvPr/>
          </p:nvSpPr>
          <p:spPr>
            <a:xfrm>
              <a:off x="4740685" y="1753720"/>
              <a:ext cx="388268" cy="446620"/>
            </a:xfrm>
            <a:prstGeom prst="roundRect">
              <a:avLst>
                <a:gd name="adj" fmla="val 50000"/>
              </a:avLst>
            </a:prstGeom>
            <a:solidFill>
              <a:srgbClr val="B3E2E9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eaVert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文本标题</a:t>
              </a:r>
              <a:endParaRPr lang="id-ID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íṩlîďê"/>
            <p:cNvSpPr/>
            <p:nvPr/>
          </p:nvSpPr>
          <p:spPr bwMode="auto">
            <a:xfrm>
              <a:off x="3660565" y="1753720"/>
              <a:ext cx="1080120" cy="937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spc="2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点击此处输入文本内容，点击此处输入文本内容，点击此处输入文本内容</a:t>
              </a:r>
              <a:r>
                <a:rPr lang="en-US" altLang="zh-CN" sz="1400" spc="2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</a:p>
          </p:txBody>
        </p:sp>
      </p:grpSp>
      <p:sp>
        <p:nvSpPr>
          <p:cNvPr id="21" name="椭圆 20"/>
          <p:cNvSpPr/>
          <p:nvPr/>
        </p:nvSpPr>
        <p:spPr>
          <a:xfrm>
            <a:off x="1754174" y="1566713"/>
            <a:ext cx="1512168" cy="1512168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ctr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7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01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3569" y="1619502"/>
            <a:ext cx="178568" cy="3672408"/>
          </a:xfrm>
          <a:prstGeom prst="rect">
            <a:avLst/>
          </a:prstGeom>
          <a:solidFill>
            <a:srgbClr val="FFB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343472" y="1619501"/>
            <a:ext cx="4268283" cy="1586001"/>
            <a:chOff x="8840927" y="1899383"/>
            <a:chExt cx="4268283" cy="1586001"/>
          </a:xfrm>
        </p:grpSpPr>
        <p:grpSp>
          <p:nvGrpSpPr>
            <p:cNvPr id="8" name="iṩliḍe"/>
            <p:cNvGrpSpPr/>
            <p:nvPr/>
          </p:nvGrpSpPr>
          <p:grpSpPr>
            <a:xfrm>
              <a:off x="8840928" y="1899383"/>
              <a:ext cx="4268282" cy="1130983"/>
              <a:chOff x="1644341" y="1560638"/>
              <a:chExt cx="4268282" cy="1130983"/>
            </a:xfrm>
          </p:grpSpPr>
          <p:sp>
            <p:nvSpPr>
              <p:cNvPr id="10" name="išḷíḋe"/>
              <p:cNvSpPr/>
              <p:nvPr/>
            </p:nvSpPr>
            <p:spPr>
              <a:xfrm>
                <a:off x="1644341" y="1560638"/>
                <a:ext cx="1872207" cy="461665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íṩlîďê"/>
              <p:cNvSpPr/>
              <p:nvPr/>
            </p:nvSpPr>
            <p:spPr bwMode="auto">
              <a:xfrm>
                <a:off x="1644341" y="1985809"/>
                <a:ext cx="4268282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2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9" name="Rectangle 141"/>
            <p:cNvSpPr/>
            <p:nvPr/>
          </p:nvSpPr>
          <p:spPr>
            <a:xfrm>
              <a:off x="8840927" y="2958573"/>
              <a:ext cx="4268283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0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394538" y="3216415"/>
            <a:ext cx="4268283" cy="1545239"/>
            <a:chOff x="8840927" y="1940145"/>
            <a:chExt cx="4268283" cy="1545239"/>
          </a:xfrm>
        </p:grpSpPr>
        <p:grpSp>
          <p:nvGrpSpPr>
            <p:cNvPr id="13" name="iṩliḍe"/>
            <p:cNvGrpSpPr/>
            <p:nvPr/>
          </p:nvGrpSpPr>
          <p:grpSpPr>
            <a:xfrm>
              <a:off x="8840927" y="1940145"/>
              <a:ext cx="4268283" cy="1090221"/>
              <a:chOff x="1644340" y="1601400"/>
              <a:chExt cx="4268283" cy="1090221"/>
            </a:xfrm>
          </p:grpSpPr>
          <p:sp>
            <p:nvSpPr>
              <p:cNvPr id="15" name="išḷíḋe"/>
              <p:cNvSpPr/>
              <p:nvPr/>
            </p:nvSpPr>
            <p:spPr>
              <a:xfrm>
                <a:off x="1644340" y="1601400"/>
                <a:ext cx="1821142" cy="444600"/>
              </a:xfrm>
              <a:prstGeom prst="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15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íṩlîďê"/>
              <p:cNvSpPr/>
              <p:nvPr/>
            </p:nvSpPr>
            <p:spPr bwMode="auto">
              <a:xfrm>
                <a:off x="1644341" y="1985809"/>
                <a:ext cx="4268282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2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200" spc="15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sp>
          <p:nvSpPr>
            <p:cNvPr id="14" name="Rectangle 141"/>
            <p:cNvSpPr/>
            <p:nvPr/>
          </p:nvSpPr>
          <p:spPr>
            <a:xfrm>
              <a:off x="8840927" y="2958573"/>
              <a:ext cx="4268283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altLang="zh-CN" sz="1000" spc="16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Pellentesque habitant morbi tristique senectus et netus et malesuada fames ac turpis egestas</a:t>
              </a:r>
              <a:endParaRPr lang="en-US" sz="10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7" name="Rectangle 141"/>
          <p:cNvSpPr/>
          <p:nvPr/>
        </p:nvSpPr>
        <p:spPr>
          <a:xfrm>
            <a:off x="1102137" y="5448719"/>
            <a:ext cx="10246630" cy="657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3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Pellentesque habitant morbi tristique senectus et netus et malesuada fames ac turpis egestas</a:t>
            </a:r>
            <a:r>
              <a:rPr lang="zh-CN" altLang="en-US" sz="13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r>
              <a:rPr lang="en-US" altLang="zh-CN" sz="13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Pellentesque habitant morbi tristique senectus et netus et malesuada fames ac turpis egestas</a:t>
            </a:r>
            <a:r>
              <a:rPr lang="zh-CN" altLang="en-US" sz="1300" spc="16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</a:t>
            </a:r>
            <a:endParaRPr lang="en-US" sz="1300" spc="16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91" y="1492823"/>
            <a:ext cx="5138038" cy="3425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E6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图文框 34"/>
          <p:cNvSpPr/>
          <p:nvPr/>
        </p:nvSpPr>
        <p:spPr>
          <a:xfrm>
            <a:off x="429135" y="4798716"/>
            <a:ext cx="1994875" cy="1778420"/>
          </a:xfrm>
          <a:prstGeom prst="frame">
            <a:avLst/>
          </a:prstGeom>
          <a:solidFill>
            <a:srgbClr val="FFF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39416" y="620688"/>
            <a:ext cx="10441160" cy="5544616"/>
            <a:chOff x="839416" y="620688"/>
            <a:chExt cx="10441160" cy="5544616"/>
          </a:xfrm>
        </p:grpSpPr>
        <p:sp>
          <p:nvSpPr>
            <p:cNvPr id="8" name="矩形 7"/>
            <p:cNvSpPr/>
            <p:nvPr/>
          </p:nvSpPr>
          <p:spPr>
            <a:xfrm>
              <a:off x="839416" y="620688"/>
              <a:ext cx="10441160" cy="5544616"/>
            </a:xfrm>
            <a:prstGeom prst="rect">
              <a:avLst/>
            </a:prstGeom>
            <a:solidFill>
              <a:srgbClr val="F9DDE6"/>
            </a:solidFill>
            <a:ln>
              <a:noFill/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39416" y="620688"/>
              <a:ext cx="5760640" cy="5544616"/>
            </a:xfrm>
            <a:prstGeom prst="rect">
              <a:avLst/>
            </a:prstGeom>
            <a:solidFill>
              <a:srgbClr val="80C8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任意多边形: 形状 38"/>
          <p:cNvSpPr/>
          <p:nvPr/>
        </p:nvSpPr>
        <p:spPr>
          <a:xfrm flipH="1">
            <a:off x="6582916" y="908720"/>
            <a:ext cx="609667" cy="1078386"/>
          </a:xfrm>
          <a:custGeom>
            <a:avLst/>
            <a:gdLst>
              <a:gd name="connsiteX0" fmla="*/ 836738 w 836738"/>
              <a:gd name="connsiteY0" fmla="*/ 0 h 1767909"/>
              <a:gd name="connsiteX1" fmla="*/ 836738 w 836738"/>
              <a:gd name="connsiteY1" fmla="*/ 1767909 h 1767909"/>
              <a:gd name="connsiteX2" fmla="*/ 710034 w 836738"/>
              <a:gd name="connsiteY2" fmla="*/ 1755136 h 1767909"/>
              <a:gd name="connsiteX3" fmla="*/ 0 w 836738"/>
              <a:gd name="connsiteY3" fmla="*/ 883954 h 1767909"/>
              <a:gd name="connsiteX4" fmla="*/ 710034 w 836738"/>
              <a:gd name="connsiteY4" fmla="*/ 12772 h 176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38" h="1767909">
                <a:moveTo>
                  <a:pt x="836738" y="0"/>
                </a:moveTo>
                <a:lnTo>
                  <a:pt x="836738" y="1767909"/>
                </a:lnTo>
                <a:lnTo>
                  <a:pt x="710034" y="1755136"/>
                </a:lnTo>
                <a:cubicBezTo>
                  <a:pt x="304818" y="1672217"/>
                  <a:pt x="0" y="1313682"/>
                  <a:pt x="0" y="883954"/>
                </a:cubicBezTo>
                <a:cubicBezTo>
                  <a:pt x="0" y="454226"/>
                  <a:pt x="304818" y="95692"/>
                  <a:pt x="710034" y="12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任意多边形: 形状 40"/>
          <p:cNvSpPr/>
          <p:nvPr/>
        </p:nvSpPr>
        <p:spPr>
          <a:xfrm>
            <a:off x="5973249" y="4837841"/>
            <a:ext cx="609667" cy="1078386"/>
          </a:xfrm>
          <a:custGeom>
            <a:avLst/>
            <a:gdLst>
              <a:gd name="connsiteX0" fmla="*/ 836738 w 836738"/>
              <a:gd name="connsiteY0" fmla="*/ 0 h 1767909"/>
              <a:gd name="connsiteX1" fmla="*/ 836738 w 836738"/>
              <a:gd name="connsiteY1" fmla="*/ 1767909 h 1767909"/>
              <a:gd name="connsiteX2" fmla="*/ 710034 w 836738"/>
              <a:gd name="connsiteY2" fmla="*/ 1755136 h 1767909"/>
              <a:gd name="connsiteX3" fmla="*/ 0 w 836738"/>
              <a:gd name="connsiteY3" fmla="*/ 883954 h 1767909"/>
              <a:gd name="connsiteX4" fmla="*/ 710034 w 836738"/>
              <a:gd name="connsiteY4" fmla="*/ 12772 h 176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38" h="1767909">
                <a:moveTo>
                  <a:pt x="836738" y="0"/>
                </a:moveTo>
                <a:lnTo>
                  <a:pt x="836738" y="1767909"/>
                </a:lnTo>
                <a:lnTo>
                  <a:pt x="710034" y="1755136"/>
                </a:lnTo>
                <a:cubicBezTo>
                  <a:pt x="304818" y="1672217"/>
                  <a:pt x="0" y="1313682"/>
                  <a:pt x="0" y="883954"/>
                </a:cubicBezTo>
                <a:cubicBezTo>
                  <a:pt x="0" y="454226"/>
                  <a:pt x="304818" y="95692"/>
                  <a:pt x="710034" y="127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任意多边形: 形状 36"/>
          <p:cNvSpPr/>
          <p:nvPr/>
        </p:nvSpPr>
        <p:spPr>
          <a:xfrm rot="16200000" flipH="1" flipV="1">
            <a:off x="899811" y="-346871"/>
            <a:ext cx="404666" cy="1098407"/>
          </a:xfrm>
          <a:custGeom>
            <a:avLst/>
            <a:gdLst>
              <a:gd name="connsiteX0" fmla="*/ 642645 w 642645"/>
              <a:gd name="connsiteY0" fmla="*/ 803847 h 1607694"/>
              <a:gd name="connsiteX1" fmla="*/ 41097 w 642645"/>
              <a:gd name="connsiteY1" fmla="*/ 1603207 h 1607694"/>
              <a:gd name="connsiteX2" fmla="*/ 0 w 642645"/>
              <a:gd name="connsiteY2" fmla="*/ 1607694 h 1607694"/>
              <a:gd name="connsiteX3" fmla="*/ 0 w 642645"/>
              <a:gd name="connsiteY3" fmla="*/ 1281884 h 1607694"/>
              <a:gd name="connsiteX4" fmla="*/ 58135 w 642645"/>
              <a:gd name="connsiteY4" fmla="*/ 1261236 h 1607694"/>
              <a:gd name="connsiteX5" fmla="*/ 323106 w 642645"/>
              <a:gd name="connsiteY5" fmla="*/ 803847 h 1607694"/>
              <a:gd name="connsiteX6" fmla="*/ 58136 w 642645"/>
              <a:gd name="connsiteY6" fmla="*/ 346459 h 1607694"/>
              <a:gd name="connsiteX7" fmla="*/ 1 w 642645"/>
              <a:gd name="connsiteY7" fmla="*/ 325810 h 1607694"/>
              <a:gd name="connsiteX8" fmla="*/ 1 w 642645"/>
              <a:gd name="connsiteY8" fmla="*/ 0 h 1607694"/>
              <a:gd name="connsiteX9" fmla="*/ 41097 w 642645"/>
              <a:gd name="connsiteY9" fmla="*/ 4487 h 1607694"/>
              <a:gd name="connsiteX10" fmla="*/ 642645 w 642645"/>
              <a:gd name="connsiteY10" fmla="*/ 803847 h 160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2645" h="1607694">
                <a:moveTo>
                  <a:pt x="642645" y="803847"/>
                </a:moveTo>
                <a:cubicBezTo>
                  <a:pt x="642645" y="1198149"/>
                  <a:pt x="384399" y="1527124"/>
                  <a:pt x="41097" y="1603207"/>
                </a:cubicBezTo>
                <a:lnTo>
                  <a:pt x="0" y="1607694"/>
                </a:lnTo>
                <a:lnTo>
                  <a:pt x="0" y="1281884"/>
                </a:lnTo>
                <a:lnTo>
                  <a:pt x="58135" y="1261236"/>
                </a:lnTo>
                <a:cubicBezTo>
                  <a:pt x="213847" y="1185879"/>
                  <a:pt x="323106" y="1009462"/>
                  <a:pt x="323106" y="803847"/>
                </a:cubicBezTo>
                <a:cubicBezTo>
                  <a:pt x="323106" y="598233"/>
                  <a:pt x="213848" y="421816"/>
                  <a:pt x="58136" y="346459"/>
                </a:cubicBezTo>
                <a:lnTo>
                  <a:pt x="1" y="325810"/>
                </a:lnTo>
                <a:lnTo>
                  <a:pt x="1" y="0"/>
                </a:lnTo>
                <a:lnTo>
                  <a:pt x="41097" y="4487"/>
                </a:lnTo>
                <a:cubicBezTo>
                  <a:pt x="384400" y="80570"/>
                  <a:pt x="642645" y="409546"/>
                  <a:pt x="642645" y="803847"/>
                </a:cubicBezTo>
                <a:close/>
              </a:path>
            </a:pathLst>
          </a:custGeom>
          <a:solidFill>
            <a:srgbClr val="F9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631332" y="1723555"/>
            <a:ext cx="6855883" cy="3273230"/>
          </a:xfrm>
          <a:prstGeom prst="rect">
            <a:avLst/>
          </a:prstGeom>
          <a:solidFill>
            <a:srgbClr val="FFFF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62463" y="3042463"/>
            <a:ext cx="46080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60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14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4536225" y="2197354"/>
            <a:ext cx="2860476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zh-CN" sz="39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01</a:t>
            </a:r>
            <a:endParaRPr lang="zh-CN" altLang="en-US" sz="39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966463" y="6374233"/>
            <a:ext cx="5516166" cy="362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66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zh-CN" sz="1600" b="1" cap="all" dirty="0">
                <a:solidFill>
                  <a:schemeClr val="bg1"/>
                </a:solidFill>
                <a:latin typeface="思源宋体 CN ExtraLight" panose="02020200000000000000" pitchFamily="18" charset="-122"/>
                <a:ea typeface="思源宋体 CN ExtraLight" panose="02020200000000000000" pitchFamily="18" charset="-122"/>
                <a:cs typeface="+mn-ea"/>
                <a:sym typeface="+mn-lt"/>
              </a:rPr>
              <a:t>》》》》》》》》》》》》》》》》》》》》》》》》》</a:t>
            </a:r>
            <a:endParaRPr lang="en-US" altLang="zh-CN" sz="1600" b="1" cap="all" dirty="0">
              <a:solidFill>
                <a:schemeClr val="bg1"/>
              </a:solidFill>
              <a:uFillTx/>
              <a:latin typeface="思源宋体 CN ExtraLight" panose="02020200000000000000" pitchFamily="18" charset="-122"/>
              <a:ea typeface="思源宋体 CN ExtraLight" panose="02020200000000000000" pitchFamily="18" charset="-122"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724559" y="4142099"/>
            <a:ext cx="4669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4400">
              <a:defRPr/>
            </a:pPr>
            <a:r>
              <a:rPr lang="en-US" altLang="zh-CN" sz="1200" spc="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Maecenas porttitor congue massa. </a:t>
            </a:r>
            <a:endParaRPr lang="zh-CN" altLang="en-US" sz="1200" spc="1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任意多边形: 形状 39"/>
          <p:cNvSpPr/>
          <p:nvPr/>
        </p:nvSpPr>
        <p:spPr>
          <a:xfrm>
            <a:off x="10433014" y="4996785"/>
            <a:ext cx="1348572" cy="1351737"/>
          </a:xfrm>
          <a:custGeom>
            <a:avLst/>
            <a:gdLst>
              <a:gd name="connsiteX0" fmla="*/ 885084 w 1774332"/>
              <a:gd name="connsiteY0" fmla="*/ 0 h 1778496"/>
              <a:gd name="connsiteX1" fmla="*/ 1774332 w 1774332"/>
              <a:gd name="connsiteY1" fmla="*/ 889248 h 1778496"/>
              <a:gd name="connsiteX2" fmla="*/ 885084 w 1774332"/>
              <a:gd name="connsiteY2" fmla="*/ 1778496 h 1778496"/>
              <a:gd name="connsiteX3" fmla="*/ 427 w 1774332"/>
              <a:gd name="connsiteY3" fmla="*/ 980169 h 1778496"/>
              <a:gd name="connsiteX4" fmla="*/ 0 w 1774332"/>
              <a:gd name="connsiteY4" fmla="*/ 971710 h 1778496"/>
              <a:gd name="connsiteX5" fmla="*/ 885084 w 1774332"/>
              <a:gd name="connsiteY5" fmla="*/ 971710 h 177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4332" h="1778496">
                <a:moveTo>
                  <a:pt x="885084" y="0"/>
                </a:moveTo>
                <a:cubicBezTo>
                  <a:pt x="1376202" y="0"/>
                  <a:pt x="1774332" y="398130"/>
                  <a:pt x="1774332" y="889248"/>
                </a:cubicBezTo>
                <a:cubicBezTo>
                  <a:pt x="1774332" y="1380366"/>
                  <a:pt x="1376202" y="1778496"/>
                  <a:pt x="885084" y="1778496"/>
                </a:cubicBezTo>
                <a:cubicBezTo>
                  <a:pt x="424661" y="1778496"/>
                  <a:pt x="45966" y="1428577"/>
                  <a:pt x="427" y="980169"/>
                </a:cubicBezTo>
                <a:lnTo>
                  <a:pt x="0" y="971710"/>
                </a:lnTo>
                <a:lnTo>
                  <a:pt x="885084" y="971710"/>
                </a:lnTo>
                <a:close/>
              </a:path>
            </a:pathLst>
          </a:custGeom>
          <a:solidFill>
            <a:srgbClr val="80C8F1"/>
          </a:solidFill>
          <a:ln>
            <a:noFill/>
          </a:ln>
          <a:effectLst>
            <a:outerShdw blurRad="50800" dist="38100" dir="13500000" algn="b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2" grpId="0" animBg="1"/>
      <p:bldP spid="4" grpId="0"/>
      <p:bldP spid="1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423592" y="672476"/>
            <a:ext cx="24624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8800">
                <a:ln>
                  <a:solidFill>
                    <a:schemeClr val="bg1"/>
                  </a:solidFill>
                </a:ln>
                <a:solidFill>
                  <a:srgbClr val="6EAA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禹卫书法行书简体" pitchFamily="2" charset="-122"/>
                <a:ea typeface="禹卫书法行书简体" pitchFamily="2" charset="-122"/>
              </a:defRPr>
            </a:lvl1pPr>
          </a:lstStyle>
          <a:p>
            <a:pPr algn="dist"/>
            <a:r>
              <a:rPr lang="zh-CN" altLang="en-US" sz="24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字体视界-星之翼体" panose="02000500000000000000" pitchFamily="2" charset="-122"/>
                <a:ea typeface="字体视界-星之翼体" panose="02000500000000000000" pitchFamily="2" charset="-122"/>
                <a:sym typeface="微软雅黑" panose="020B0503020204020204" pitchFamily="34" charset="-122"/>
              </a:rPr>
              <a:t>请输入标题</a:t>
            </a:r>
          </a:p>
        </p:txBody>
      </p:sp>
      <p:sp>
        <p:nvSpPr>
          <p:cNvPr id="5" name="PA-文本框 5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flipH="1">
            <a:off x="695400" y="669613"/>
            <a:ext cx="1728192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zh-CN" sz="2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字体视界-幼儿圆" panose="00000406000000000000" pitchFamily="2" charset="-122"/>
                <a:ea typeface="字体视界-幼儿圆" panose="00000406000000000000" pitchFamily="2" charset="-122"/>
                <a:cs typeface="+mn-ea"/>
                <a:sym typeface="+mn-lt"/>
              </a:rPr>
              <a:t>PART 02</a:t>
            </a:r>
            <a:endParaRPr lang="zh-CN" altLang="en-US" sz="2400" b="1" spc="300" dirty="0">
              <a:solidFill>
                <a:schemeClr val="tx1">
                  <a:lumMod val="75000"/>
                  <a:lumOff val="25000"/>
                </a:schemeClr>
              </a:solidFill>
              <a:latin typeface="字体视界-幼儿圆" panose="00000406000000000000" pitchFamily="2" charset="-122"/>
              <a:ea typeface="字体视界-幼儿圆" panose="00000406000000000000" pitchFamily="2" charset="-122"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3071664" y="2142329"/>
            <a:ext cx="3838234" cy="1108952"/>
            <a:chOff x="3071664" y="2142329"/>
            <a:chExt cx="3838234" cy="1108952"/>
          </a:xfrm>
        </p:grpSpPr>
        <p:grpSp>
          <p:nvGrpSpPr>
            <p:cNvPr id="7" name="iṩliḍe"/>
            <p:cNvGrpSpPr/>
            <p:nvPr/>
          </p:nvGrpSpPr>
          <p:grpSpPr>
            <a:xfrm>
              <a:off x="4000180" y="2142329"/>
              <a:ext cx="2909718" cy="1108952"/>
              <a:chOff x="1614943" y="1582669"/>
              <a:chExt cx="2909718" cy="1108952"/>
            </a:xfrm>
          </p:grpSpPr>
          <p:sp>
            <p:nvSpPr>
              <p:cNvPr id="9" name="išḷíḋe"/>
              <p:cNvSpPr/>
              <p:nvPr/>
            </p:nvSpPr>
            <p:spPr>
              <a:xfrm>
                <a:off x="1614943" y="1582669"/>
                <a:ext cx="149094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íṩlîďê"/>
              <p:cNvSpPr/>
              <p:nvPr/>
            </p:nvSpPr>
            <p:spPr bwMode="auto">
              <a:xfrm>
                <a:off x="1644341" y="1985809"/>
                <a:ext cx="2880320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071664" y="2264757"/>
              <a:ext cx="864096" cy="864096"/>
              <a:chOff x="1271464" y="2132856"/>
              <a:chExt cx="864096" cy="864096"/>
            </a:xfrm>
          </p:grpSpPr>
          <p:sp>
            <p:nvSpPr>
              <p:cNvPr id="2" name="圆: 空心 1"/>
              <p:cNvSpPr/>
              <p:nvPr/>
            </p:nvSpPr>
            <p:spPr>
              <a:xfrm>
                <a:off x="1271464" y="2132856"/>
                <a:ext cx="864096" cy="864096"/>
              </a:xfrm>
              <a:prstGeom prst="donut">
                <a:avLst>
                  <a:gd name="adj" fmla="val 13960"/>
                </a:avLst>
              </a:prstGeom>
              <a:solidFill>
                <a:srgbClr val="80C8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išḷíḋe"/>
              <p:cNvSpPr/>
              <p:nvPr/>
            </p:nvSpPr>
            <p:spPr>
              <a:xfrm>
                <a:off x="1407307" y="2291274"/>
                <a:ext cx="59241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3107745" y="4408280"/>
            <a:ext cx="3838234" cy="1108952"/>
            <a:chOff x="3107745" y="4408280"/>
            <a:chExt cx="3838234" cy="1108952"/>
          </a:xfrm>
        </p:grpSpPr>
        <p:grpSp>
          <p:nvGrpSpPr>
            <p:cNvPr id="13" name="iṩliḍe"/>
            <p:cNvGrpSpPr/>
            <p:nvPr/>
          </p:nvGrpSpPr>
          <p:grpSpPr>
            <a:xfrm>
              <a:off x="4036261" y="4408280"/>
              <a:ext cx="2909718" cy="1108952"/>
              <a:chOff x="1614943" y="1582669"/>
              <a:chExt cx="2909718" cy="1108952"/>
            </a:xfrm>
          </p:grpSpPr>
          <p:sp>
            <p:nvSpPr>
              <p:cNvPr id="14" name="išḷíḋe"/>
              <p:cNvSpPr/>
              <p:nvPr/>
            </p:nvSpPr>
            <p:spPr>
              <a:xfrm>
                <a:off x="1614943" y="1582669"/>
                <a:ext cx="149094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íṩlîďê"/>
              <p:cNvSpPr/>
              <p:nvPr/>
            </p:nvSpPr>
            <p:spPr bwMode="auto">
              <a:xfrm>
                <a:off x="1644341" y="1985809"/>
                <a:ext cx="2880320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107745" y="4530708"/>
              <a:ext cx="864096" cy="864096"/>
              <a:chOff x="1271464" y="2132856"/>
              <a:chExt cx="864096" cy="864096"/>
            </a:xfrm>
          </p:grpSpPr>
          <p:sp>
            <p:nvSpPr>
              <p:cNvPr id="17" name="圆: 空心 16"/>
              <p:cNvSpPr/>
              <p:nvPr/>
            </p:nvSpPr>
            <p:spPr>
              <a:xfrm>
                <a:off x="1271464" y="2132856"/>
                <a:ext cx="864096" cy="864096"/>
              </a:xfrm>
              <a:prstGeom prst="donut">
                <a:avLst>
                  <a:gd name="adj" fmla="val 13960"/>
                </a:avLst>
              </a:prstGeom>
              <a:solidFill>
                <a:srgbClr val="80C8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išḷíḋe"/>
              <p:cNvSpPr/>
              <p:nvPr/>
            </p:nvSpPr>
            <p:spPr>
              <a:xfrm>
                <a:off x="1407307" y="2291274"/>
                <a:ext cx="59241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7327724" y="2142329"/>
            <a:ext cx="3838234" cy="1108952"/>
            <a:chOff x="7327724" y="2142329"/>
            <a:chExt cx="3838234" cy="1108952"/>
          </a:xfrm>
        </p:grpSpPr>
        <p:grpSp>
          <p:nvGrpSpPr>
            <p:cNvPr id="19" name="iṩliḍe"/>
            <p:cNvGrpSpPr/>
            <p:nvPr/>
          </p:nvGrpSpPr>
          <p:grpSpPr>
            <a:xfrm>
              <a:off x="8256240" y="2142329"/>
              <a:ext cx="2909718" cy="1108952"/>
              <a:chOff x="1614943" y="1582669"/>
              <a:chExt cx="2909718" cy="1108952"/>
            </a:xfrm>
          </p:grpSpPr>
          <p:sp>
            <p:nvSpPr>
              <p:cNvPr id="20" name="išḷíḋe"/>
              <p:cNvSpPr/>
              <p:nvPr/>
            </p:nvSpPr>
            <p:spPr>
              <a:xfrm>
                <a:off x="1614943" y="1582669"/>
                <a:ext cx="149094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íṩlîďê"/>
              <p:cNvSpPr/>
              <p:nvPr/>
            </p:nvSpPr>
            <p:spPr bwMode="auto">
              <a:xfrm>
                <a:off x="1644341" y="1985809"/>
                <a:ext cx="2880320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7327724" y="2264757"/>
              <a:ext cx="864096" cy="864096"/>
              <a:chOff x="1271464" y="2132856"/>
              <a:chExt cx="864096" cy="864096"/>
            </a:xfrm>
          </p:grpSpPr>
          <p:sp>
            <p:nvSpPr>
              <p:cNvPr id="23" name="圆: 空心 22"/>
              <p:cNvSpPr/>
              <p:nvPr/>
            </p:nvSpPr>
            <p:spPr>
              <a:xfrm>
                <a:off x="1271464" y="2132856"/>
                <a:ext cx="864096" cy="864096"/>
              </a:xfrm>
              <a:prstGeom prst="donut">
                <a:avLst>
                  <a:gd name="adj" fmla="val 13960"/>
                </a:avLst>
              </a:prstGeom>
              <a:solidFill>
                <a:srgbClr val="FFBB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išḷíḋe"/>
              <p:cNvSpPr/>
              <p:nvPr/>
            </p:nvSpPr>
            <p:spPr>
              <a:xfrm>
                <a:off x="1407307" y="2291274"/>
                <a:ext cx="59241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7363805" y="4408280"/>
            <a:ext cx="3838234" cy="1108952"/>
            <a:chOff x="7363805" y="4408280"/>
            <a:chExt cx="3838234" cy="1108952"/>
          </a:xfrm>
        </p:grpSpPr>
        <p:grpSp>
          <p:nvGrpSpPr>
            <p:cNvPr id="25" name="iṩliḍe"/>
            <p:cNvGrpSpPr/>
            <p:nvPr/>
          </p:nvGrpSpPr>
          <p:grpSpPr>
            <a:xfrm>
              <a:off x="8292321" y="4408280"/>
              <a:ext cx="2909718" cy="1108952"/>
              <a:chOff x="1614943" y="1582669"/>
              <a:chExt cx="2909718" cy="1108952"/>
            </a:xfrm>
          </p:grpSpPr>
          <p:sp>
            <p:nvSpPr>
              <p:cNvPr id="26" name="išḷíḋe"/>
              <p:cNvSpPr/>
              <p:nvPr/>
            </p:nvSpPr>
            <p:spPr>
              <a:xfrm>
                <a:off x="1614943" y="1582669"/>
                <a:ext cx="149094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dist"/>
                <a:r>
                  <a:rPr lang="zh-CN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文本标题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íṩlîďê"/>
              <p:cNvSpPr/>
              <p:nvPr/>
            </p:nvSpPr>
            <p:spPr bwMode="auto">
              <a:xfrm>
                <a:off x="1644341" y="1985809"/>
                <a:ext cx="2880320" cy="705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点击此处输入文本内容，点击此处输入文本内容，点击此处输入文本内容</a:t>
                </a:r>
                <a:r>
                  <a:rPr lang="en-US" altLang="zh-CN" sz="1400" spc="21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……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363805" y="4530708"/>
              <a:ext cx="864096" cy="864096"/>
              <a:chOff x="1271464" y="2132856"/>
              <a:chExt cx="864096" cy="864096"/>
            </a:xfrm>
          </p:grpSpPr>
          <p:sp>
            <p:nvSpPr>
              <p:cNvPr id="29" name="圆: 空心 28"/>
              <p:cNvSpPr/>
              <p:nvPr/>
            </p:nvSpPr>
            <p:spPr>
              <a:xfrm>
                <a:off x="1271464" y="2132856"/>
                <a:ext cx="864096" cy="864096"/>
              </a:xfrm>
              <a:prstGeom prst="donut">
                <a:avLst>
                  <a:gd name="adj" fmla="val 13960"/>
                </a:avLst>
              </a:prstGeom>
              <a:solidFill>
                <a:srgbClr val="FFBB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išḷíḋe"/>
              <p:cNvSpPr/>
              <p:nvPr/>
            </p:nvSpPr>
            <p:spPr>
              <a:xfrm>
                <a:off x="1407307" y="2291274"/>
                <a:ext cx="592410" cy="561692"/>
              </a:xfrm>
              <a:prstGeom prst="roundRect">
                <a:avLst/>
              </a:prstGeom>
              <a:noFill/>
              <a:ln w="12700" cap="rnd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id-ID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" name="任意多边形: 形状 32"/>
          <p:cNvSpPr/>
          <p:nvPr/>
        </p:nvSpPr>
        <p:spPr>
          <a:xfrm>
            <a:off x="423114" y="1401666"/>
            <a:ext cx="2158288" cy="4529844"/>
          </a:xfrm>
          <a:custGeom>
            <a:avLst/>
            <a:gdLst>
              <a:gd name="connsiteX0" fmla="*/ 0 w 1710971"/>
              <a:gd name="connsiteY0" fmla="*/ 0 h 3591009"/>
              <a:gd name="connsiteX1" fmla="*/ 95011 w 1710971"/>
              <a:gd name="connsiteY1" fmla="*/ 4797 h 3591009"/>
              <a:gd name="connsiteX2" fmla="*/ 1710971 w 1710971"/>
              <a:gd name="connsiteY2" fmla="*/ 1795504 h 3591009"/>
              <a:gd name="connsiteX3" fmla="*/ 95011 w 1710971"/>
              <a:gd name="connsiteY3" fmla="*/ 3586211 h 3591009"/>
              <a:gd name="connsiteX4" fmla="*/ 0 w 1710971"/>
              <a:gd name="connsiteY4" fmla="*/ 3591009 h 3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0971" h="3591009">
                <a:moveTo>
                  <a:pt x="0" y="0"/>
                </a:moveTo>
                <a:lnTo>
                  <a:pt x="95011" y="4797"/>
                </a:lnTo>
                <a:cubicBezTo>
                  <a:pt x="1002672" y="96975"/>
                  <a:pt x="1710971" y="863523"/>
                  <a:pt x="1710971" y="1795504"/>
                </a:cubicBezTo>
                <a:cubicBezTo>
                  <a:pt x="1710971" y="2727485"/>
                  <a:pt x="1002672" y="3494033"/>
                  <a:pt x="95011" y="3586211"/>
                </a:cubicBezTo>
                <a:lnTo>
                  <a:pt x="0" y="3591009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b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000">
        <p15:prstTrans prst="pageCurlDouble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407148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4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4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4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4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Microsoft Office PowerPoint</Application>
  <PresentationFormat>宽屏</PresentationFormat>
  <Paragraphs>211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soul handwriting_free-version</vt:lpstr>
      <vt:lpstr>思源宋体</vt:lpstr>
      <vt:lpstr>思源宋体 CN ExtraLight</vt:lpstr>
      <vt:lpstr>微软雅黑</vt:lpstr>
      <vt:lpstr>字体视界-星之翼体</vt:lpstr>
      <vt:lpstr>字体视界-幼儿圆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swl520</dc:creator>
  <cp:lastModifiedBy>天 下</cp:lastModifiedBy>
  <cp:revision>42</cp:revision>
  <dcterms:created xsi:type="dcterms:W3CDTF">2020-09-12T03:44:00Z</dcterms:created>
  <dcterms:modified xsi:type="dcterms:W3CDTF">2021-01-05T16:59:15Z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