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a" ContentType="audio/x-ms-wma"/>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301" r:id="rId2"/>
    <p:sldId id="302" r:id="rId3"/>
    <p:sldId id="303" r:id="rId4"/>
    <p:sldId id="309" r:id="rId5"/>
    <p:sldId id="351" r:id="rId6"/>
    <p:sldId id="363" r:id="rId7"/>
    <p:sldId id="370" r:id="rId8"/>
    <p:sldId id="356" r:id="rId9"/>
    <p:sldId id="362" r:id="rId10"/>
    <p:sldId id="359" r:id="rId11"/>
    <p:sldId id="364" r:id="rId12"/>
    <p:sldId id="355" r:id="rId13"/>
    <p:sldId id="361" r:id="rId14"/>
    <p:sldId id="352" r:id="rId15"/>
    <p:sldId id="360" r:id="rId16"/>
    <p:sldId id="357" r:id="rId17"/>
    <p:sldId id="317" r:id="rId18"/>
    <p:sldId id="376" r:id="rId19"/>
    <p:sldId id="315" r:id="rId20"/>
    <p:sldId id="377" r:id="rId21"/>
    <p:sldId id="375" r:id="rId22"/>
    <p:sldId id="366" r:id="rId23"/>
    <p:sldId id="322" r:id="rId24"/>
    <p:sldId id="358" r:id="rId25"/>
    <p:sldId id="369" r:id="rId26"/>
    <p:sldId id="371" r:id="rId27"/>
    <p:sldId id="374" r:id="rId28"/>
    <p:sldId id="367" r:id="rId29"/>
    <p:sldId id="368" r:id="rId30"/>
    <p:sldId id="378" r:id="rId31"/>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3E01"/>
    <a:srgbClr val="E8EAE9"/>
    <a:srgbClr val="FCFCFC"/>
    <a:srgbClr val="CCD0D1"/>
    <a:srgbClr val="D7D9E1"/>
    <a:srgbClr val="D5D8E3"/>
    <a:srgbClr val="DADBDE"/>
    <a:srgbClr val="D9DDE7"/>
    <a:srgbClr val="ECECEC"/>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60"/>
  </p:normalViewPr>
  <p:slideViewPr>
    <p:cSldViewPr>
      <p:cViewPr>
        <p:scale>
          <a:sx n="75" d="100"/>
          <a:sy n="75" d="100"/>
        </p:scale>
        <p:origin x="-2844" y="-1134"/>
      </p:cViewPr>
      <p:guideLst>
        <p:guide orient="horz" pos="162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3"/>
            </a:solidFill>
            <a:ln>
              <a:noFill/>
            </a:ln>
            <a:effectLst/>
            <a:sp3d/>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92CA-4246-A6E7-39D784D81B67}"/>
            </c:ext>
          </c:extLst>
        </c:ser>
        <c:ser>
          <c:idx val="1"/>
          <c:order val="1"/>
          <c:tx>
            <c:strRef>
              <c:f>Sheet1!$C$1</c:f>
              <c:strCache>
                <c:ptCount val="1"/>
                <c:pt idx="0">
                  <c:v>列2</c:v>
                </c:pt>
              </c:strCache>
            </c:strRef>
          </c:tx>
          <c:spPr>
            <a:solidFill>
              <a:schemeClr val="accent1"/>
            </a:solidFill>
            <a:ln>
              <a:no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92CA-4246-A6E7-39D784D81B67}"/>
            </c:ext>
          </c:extLst>
        </c:ser>
        <c:ser>
          <c:idx val="2"/>
          <c:order val="2"/>
          <c:tx>
            <c:strRef>
              <c:f>Sheet1!$D$1</c:f>
              <c:strCache>
                <c:ptCount val="1"/>
                <c:pt idx="0">
                  <c:v>列3</c:v>
                </c:pt>
              </c:strCache>
            </c:strRef>
          </c:tx>
          <c:spPr>
            <a:solidFill>
              <a:schemeClr val="tx1">
                <a:lumMod val="50000"/>
                <a:lumOff val="50000"/>
              </a:schemeClr>
            </a:solidFill>
            <a:ln>
              <a:noFill/>
            </a:ln>
            <a:effectLst/>
            <a:sp3d/>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92CA-4246-A6E7-39D784D81B67}"/>
            </c:ext>
          </c:extLst>
        </c:ser>
        <c:dLbls>
          <c:showLegendKey val="0"/>
          <c:showVal val="0"/>
          <c:showCatName val="0"/>
          <c:showSerName val="0"/>
          <c:showPercent val="0"/>
          <c:showBubbleSize val="0"/>
        </c:dLbls>
        <c:gapWidth val="150"/>
        <c:axId val="168370560"/>
        <c:axId val="168373248"/>
      </c:barChart>
      <c:catAx>
        <c:axId val="168370560"/>
        <c:scaling>
          <c:orientation val="minMax"/>
        </c:scaling>
        <c:delete val="1"/>
        <c:axPos val="b"/>
        <c:numFmt formatCode="General" sourceLinked="1"/>
        <c:majorTickMark val="none"/>
        <c:minorTickMark val="none"/>
        <c:tickLblPos val="none"/>
        <c:crossAx val="168373248"/>
        <c:crosses val="autoZero"/>
        <c:auto val="1"/>
        <c:lblAlgn val="ctr"/>
        <c:lblOffset val="100"/>
        <c:noMultiLvlLbl val="0"/>
      </c:catAx>
      <c:valAx>
        <c:axId val="168373248"/>
        <c:scaling>
          <c:orientation val="minMax"/>
        </c:scaling>
        <c:delete val="1"/>
        <c:axPos val="l"/>
        <c:majorGridlines>
          <c:spPr>
            <a:ln w="9525" cap="flat" cmpd="sng" algn="ctr">
              <a:solidFill>
                <a:schemeClr val="bg1">
                  <a:lumMod val="85000"/>
                </a:schemeClr>
              </a:solidFill>
              <a:prstDash val="solid"/>
              <a:round/>
            </a:ln>
            <a:effectLst/>
          </c:spPr>
        </c:majorGridlines>
        <c:numFmt formatCode="General" sourceLinked="1"/>
        <c:majorTickMark val="none"/>
        <c:minorTickMark val="none"/>
        <c:tickLblPos val="none"/>
        <c:crossAx val="16837056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2021/1/10</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30</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Ref idx="1001">
        <a:schemeClr val="bg1"/>
      </p:bgRef>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dirty="0"/>
          </a:p>
        </p:txBody>
      </p:sp>
      <p:sp>
        <p:nvSpPr>
          <p:cNvPr id="6" name="Isosceles Triangle 10"/>
          <p:cNvSpPr/>
          <p:nvPr userDrawn="1"/>
        </p:nvSpPr>
        <p:spPr>
          <a:xfrm rot="10610802">
            <a:off x="8504736" y="316259"/>
            <a:ext cx="366581" cy="196391"/>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a:p>
        </p:txBody>
      </p:sp>
      <p:sp>
        <p:nvSpPr>
          <p:cNvPr id="7" name="Slide Number Placeholder 5"/>
          <p:cNvSpPr txBox="1"/>
          <p:nvPr userDrawn="1"/>
        </p:nvSpPr>
        <p:spPr>
          <a:xfrm>
            <a:off x="8519485" y="204940"/>
            <a:ext cx="337081" cy="350586"/>
          </a:xfrm>
          <a:prstGeom prst="rect">
            <a:avLst/>
          </a:prstGeom>
          <a:noFill/>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14FFB07-917D-5348-AE2D-F9A4E0AD1751}" type="slidenum">
              <a:rPr lang="en-US" sz="1000" smtClean="0"/>
              <a:t>‹#›</a:t>
            </a:fld>
            <a:endParaRPr lang="en-US" sz="1000" dirty="0"/>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id-ID"/>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p:spPr>
        <p:txBody>
          <a:bodyPr/>
          <a:lstStyle/>
          <a:p>
            <a:fld id="{D6D39BA7-28F7-4A3A-A0ED-72ACC48C4F28}" type="datetimeFigureOut">
              <a:rPr lang="zh-CN" altLang="en-US" smtClean="0"/>
              <a:t>2021/1/10</a:t>
            </a:fld>
            <a:endParaRPr lang="zh-CN" altLang="en-US"/>
          </a:p>
        </p:txBody>
      </p:sp>
      <p:sp>
        <p:nvSpPr>
          <p:cNvPr id="3" name="Footer Placeholder 2"/>
          <p:cNvSpPr>
            <a:spLocks noGrp="1"/>
          </p:cNvSpPr>
          <p:nvPr>
            <p:ph type="ftr" sz="quarter" idx="11"/>
          </p:nvPr>
        </p:nvSpPr>
        <p:spPr>
          <a:xfrm>
            <a:off x="3028950" y="4767263"/>
            <a:ext cx="3086100" cy="273844"/>
          </a:xfr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p:spPr>
        <p:txBody>
          <a:bodyPr/>
          <a:lstStyle/>
          <a:p>
            <a:fld id="{9BD95F7A-EB3F-42DE-92CB-245B2FC2337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notesSlide" Target="../notesSlides/notesSlide1.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Layout" Target="../slideLayouts/slideLayout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audio" Target="../media/media1.wma"/><Relationship Id="rId5" Type="http://schemas.openxmlformats.org/officeDocument/2006/relationships/tags" Target="../tags/tag5.xml"/><Relationship Id="rId15" Type="http://schemas.openxmlformats.org/officeDocument/2006/relationships/tags" Target="../tags/tag15.xml"/><Relationship Id="rId23" Type="http://schemas.microsoft.com/office/2007/relationships/media" Target="../media/media1.wma"/><Relationship Id="rId28" Type="http://schemas.microsoft.com/office/2007/relationships/hdphoto" Target="../media/hdphoto1.wdp"/><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3.wdp"/></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image" Target="../media/image1.png"/><Relationship Id="rId3" Type="http://schemas.openxmlformats.org/officeDocument/2006/relationships/tags" Target="../tags/tag25.xml"/><Relationship Id="rId21" Type="http://schemas.openxmlformats.org/officeDocument/2006/relationships/tags" Target="../tags/tag43.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notesSlide" Target="../notesSlides/notesSlide12.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slideLayout" Target="../slideLayouts/slideLayout1.xml"/><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audio" Target="../media/media1.wma"/><Relationship Id="rId28" Type="http://schemas.openxmlformats.org/officeDocument/2006/relationships/image" Target="../media/image2.png"/><Relationship Id="rId10" Type="http://schemas.openxmlformats.org/officeDocument/2006/relationships/tags" Target="../tags/tag32.xml"/><Relationship Id="rId19" Type="http://schemas.openxmlformats.org/officeDocument/2006/relationships/tags" Target="../tags/tag41.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microsoft.com/office/2007/relationships/media" Target="../media/media1.wma"/><Relationship Id="rId27"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_圆角矩形 12"/>
          <p:cNvSpPr/>
          <p:nvPr>
            <p:custDataLst>
              <p:tags r:id="rId1"/>
            </p:custDataLst>
          </p:nvPr>
        </p:nvSpPr>
        <p:spPr>
          <a:xfrm>
            <a:off x="4067944" y="4155928"/>
            <a:ext cx="1587690" cy="256880"/>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汇报人：喜爱</a:t>
            </a:r>
            <a:r>
              <a:rPr lang="en-US" altLang="zh-CN" sz="1600">
                <a:solidFill>
                  <a:schemeClr val="bg1"/>
                </a:solidFill>
                <a:latin typeface="微软雅黑" panose="020B0503020204020204" pitchFamily="34" charset="-122"/>
                <a:ea typeface="微软雅黑" panose="020B0503020204020204" pitchFamily="34" charset="-122"/>
              </a:rPr>
              <a:t>PPT</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PA_圆角矩形 13"/>
          <p:cNvSpPr/>
          <p:nvPr>
            <p:custDataLst>
              <p:tags r:id="rId2"/>
            </p:custDataLst>
          </p:nvPr>
        </p:nvSpPr>
        <p:spPr>
          <a:xfrm>
            <a:off x="6084168" y="4155926"/>
            <a:ext cx="1371666" cy="256881"/>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日期：</a:t>
            </a:r>
            <a:r>
              <a:rPr lang="en-US" altLang="zh-CN" sz="1600" dirty="0">
                <a:solidFill>
                  <a:schemeClr val="bg1"/>
                </a:solidFill>
                <a:latin typeface="微软雅黑" panose="020B0503020204020204" pitchFamily="34" charset="-122"/>
                <a:ea typeface="微软雅黑" panose="020B0503020204020204" pitchFamily="34" charset="-122"/>
              </a:rPr>
              <a:t>XXX</a:t>
            </a:r>
          </a:p>
        </p:txBody>
      </p:sp>
      <p:grpSp>
        <p:nvGrpSpPr>
          <p:cNvPr id="15" name="PA_组合 7"/>
          <p:cNvGrpSpPr/>
          <p:nvPr>
            <p:custDataLst>
              <p:tags r:id="rId3"/>
            </p:custDataLst>
          </p:nvPr>
        </p:nvGrpSpPr>
        <p:grpSpPr bwMode="auto">
          <a:xfrm>
            <a:off x="6591220" y="270435"/>
            <a:ext cx="285036" cy="285091"/>
            <a:chOff x="0" y="0"/>
            <a:chExt cx="965499" cy="965499"/>
          </a:xfrm>
        </p:grpSpPr>
        <p:sp>
          <p:nvSpPr>
            <p:cNvPr id="16"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17"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18" name="PA_组合 10"/>
          <p:cNvGrpSpPr/>
          <p:nvPr>
            <p:custDataLst>
              <p:tags r:id="rId4"/>
            </p:custDataLst>
          </p:nvPr>
        </p:nvGrpSpPr>
        <p:grpSpPr bwMode="auto">
          <a:xfrm>
            <a:off x="6994371" y="270435"/>
            <a:ext cx="285036" cy="285091"/>
            <a:chOff x="0" y="0"/>
            <a:chExt cx="965499" cy="965499"/>
          </a:xfrm>
        </p:grpSpPr>
        <p:sp>
          <p:nvSpPr>
            <p:cNvPr id="19"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0"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1" name="PA_组合 13"/>
          <p:cNvGrpSpPr/>
          <p:nvPr>
            <p:custDataLst>
              <p:tags r:id="rId5"/>
            </p:custDataLst>
          </p:nvPr>
        </p:nvGrpSpPr>
        <p:grpSpPr bwMode="auto">
          <a:xfrm>
            <a:off x="7397522" y="270435"/>
            <a:ext cx="285505" cy="285091"/>
            <a:chOff x="0" y="0"/>
            <a:chExt cx="965499" cy="965499"/>
          </a:xfrm>
        </p:grpSpPr>
        <p:sp>
          <p:nvSpPr>
            <p:cNvPr id="22"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3"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4" name="PA_组合 16"/>
          <p:cNvGrpSpPr/>
          <p:nvPr>
            <p:custDataLst>
              <p:tags r:id="rId6"/>
            </p:custDataLst>
          </p:nvPr>
        </p:nvGrpSpPr>
        <p:grpSpPr bwMode="auto">
          <a:xfrm>
            <a:off x="7801142" y="270435"/>
            <a:ext cx="285036" cy="285091"/>
            <a:chOff x="0" y="0"/>
            <a:chExt cx="965499" cy="965499"/>
          </a:xfrm>
        </p:grpSpPr>
        <p:sp>
          <p:nvSpPr>
            <p:cNvPr id="25"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6"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7" name="PA_组合 19"/>
          <p:cNvGrpSpPr/>
          <p:nvPr>
            <p:custDataLst>
              <p:tags r:id="rId7"/>
            </p:custDataLst>
          </p:nvPr>
        </p:nvGrpSpPr>
        <p:grpSpPr bwMode="auto">
          <a:xfrm>
            <a:off x="8204293" y="270435"/>
            <a:ext cx="285036" cy="285091"/>
            <a:chOff x="0" y="0"/>
            <a:chExt cx="965499" cy="965499"/>
          </a:xfrm>
        </p:grpSpPr>
        <p:sp>
          <p:nvSpPr>
            <p:cNvPr id="28"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9"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0" name="PA_组合 22"/>
          <p:cNvGrpSpPr/>
          <p:nvPr>
            <p:custDataLst>
              <p:tags r:id="rId8"/>
            </p:custDataLst>
          </p:nvPr>
        </p:nvGrpSpPr>
        <p:grpSpPr bwMode="auto">
          <a:xfrm>
            <a:off x="8607444" y="270435"/>
            <a:ext cx="285036" cy="285091"/>
            <a:chOff x="0" y="0"/>
            <a:chExt cx="965499" cy="965499"/>
          </a:xfrm>
        </p:grpSpPr>
        <p:sp>
          <p:nvSpPr>
            <p:cNvPr id="31"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2"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7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
        <p:nvSpPr>
          <p:cNvPr id="33" name="PA_副标题 2"/>
          <p:cNvSpPr txBox="1"/>
          <p:nvPr>
            <p:custDataLst>
              <p:tags r:id="rId9"/>
            </p:custDataLst>
          </p:nvPr>
        </p:nvSpPr>
        <p:spPr>
          <a:xfrm>
            <a:off x="4572000" y="3003798"/>
            <a:ext cx="367240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ctr">
              <a:spcBef>
                <a:spcPts val="0"/>
              </a:spcBef>
              <a:spcAft>
                <a:spcPts val="400"/>
              </a:spcAft>
              <a:buSzPct val="70000"/>
              <a:buNone/>
            </a:pPr>
            <a:r>
              <a:rPr lang="zh-CN" altLang="en-US" sz="1800" dirty="0"/>
              <a:t>左侧可以直接替换成你的照片</a:t>
            </a:r>
          </a:p>
        </p:txBody>
      </p:sp>
      <p:sp>
        <p:nvSpPr>
          <p:cNvPr id="34" name="PA_燕尾形 33"/>
          <p:cNvSpPr/>
          <p:nvPr>
            <p:custDataLst>
              <p:tags r:id="rId10"/>
            </p:custDataLst>
          </p:nvPr>
        </p:nvSpPr>
        <p:spPr>
          <a:xfrm>
            <a:off x="4067944" y="3098737"/>
            <a:ext cx="216024" cy="216024"/>
          </a:xfrm>
          <a:prstGeom prst="chevron">
            <a:avLst/>
          </a:prstGeom>
          <a:solidFill>
            <a:schemeClr val="accent1"/>
          </a:solidFill>
          <a:ln>
            <a:noFill/>
          </a:ln>
        </p:spPr>
        <p:txBody>
          <a:bodyPr wrap="none" anchor="ctr"/>
          <a:lstStyle/>
          <a:p>
            <a:endParaRPr lang="zh-CN" altLang="en-US" sz="2400" kern="0">
              <a:solidFill>
                <a:sysClr val="windowText" lastClr="000000"/>
              </a:solidFill>
              <a:latin typeface="Calibri" panose="020F0502020204030204"/>
              <a:ea typeface="华文细黑" panose="02010600040101010101" pitchFamily="2" charset="-122"/>
            </a:endParaRPr>
          </a:p>
        </p:txBody>
      </p:sp>
      <p:sp>
        <p:nvSpPr>
          <p:cNvPr id="35" name="PA_燕尾形 34"/>
          <p:cNvSpPr/>
          <p:nvPr>
            <p:custDataLst>
              <p:tags r:id="rId11"/>
            </p:custDataLst>
          </p:nvPr>
        </p:nvSpPr>
        <p:spPr>
          <a:xfrm>
            <a:off x="4283968" y="3098737"/>
            <a:ext cx="216024" cy="216024"/>
          </a:xfrm>
          <a:prstGeom prst="chevron">
            <a:avLst/>
          </a:prstGeom>
          <a:solidFill>
            <a:schemeClr val="accent1"/>
          </a:solidFill>
          <a:ln>
            <a:noFill/>
          </a:ln>
        </p:spPr>
        <p:txBody>
          <a:bodyPr wrap="none" anchor="ctr"/>
          <a:lstStyle/>
          <a:p>
            <a:endParaRPr lang="zh-CN" altLang="en-US" sz="2400" kern="0">
              <a:solidFill>
                <a:sysClr val="windowText" lastClr="000000"/>
              </a:solidFill>
              <a:latin typeface="Calibri" panose="020F0502020204030204"/>
              <a:ea typeface="华文细黑" panose="02010600040101010101" pitchFamily="2" charset="-122"/>
            </a:endParaRPr>
          </a:p>
        </p:txBody>
      </p:sp>
      <p:grpSp>
        <p:nvGrpSpPr>
          <p:cNvPr id="36" name="PA_组合 35"/>
          <p:cNvGrpSpPr/>
          <p:nvPr>
            <p:custDataLst>
              <p:tags r:id="rId12"/>
            </p:custDataLst>
          </p:nvPr>
        </p:nvGrpSpPr>
        <p:grpSpPr>
          <a:xfrm>
            <a:off x="3678573" y="1419622"/>
            <a:ext cx="1197175" cy="119717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grpSp>
      <p:sp>
        <p:nvSpPr>
          <p:cNvPr id="39" name="PA_文本框 38"/>
          <p:cNvSpPr txBox="1"/>
          <p:nvPr>
            <p:custDataLst>
              <p:tags r:id="rId13"/>
            </p:custDataLst>
          </p:nvPr>
        </p:nvSpPr>
        <p:spPr>
          <a:xfrm>
            <a:off x="3635896" y="1635646"/>
            <a:ext cx="1257356" cy="738664"/>
          </a:xfrm>
          <a:prstGeom prst="rect">
            <a:avLst/>
          </a:prstGeom>
          <a:noFill/>
        </p:spPr>
        <p:txBody>
          <a:bodyPr wrap="square" lIns="0" tIns="0" rIns="0" bIns="0" rtlCol="0">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述</a:t>
            </a:r>
          </a:p>
        </p:txBody>
      </p:sp>
      <p:grpSp>
        <p:nvGrpSpPr>
          <p:cNvPr id="40" name="PA_组合 39"/>
          <p:cNvGrpSpPr/>
          <p:nvPr>
            <p:custDataLst>
              <p:tags r:id="rId14"/>
            </p:custDataLst>
          </p:nvPr>
        </p:nvGrpSpPr>
        <p:grpSpPr>
          <a:xfrm>
            <a:off x="4686685" y="1419622"/>
            <a:ext cx="1197175" cy="1197175"/>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grpSp>
      <p:sp>
        <p:nvSpPr>
          <p:cNvPr id="43" name="PA_文本框 42"/>
          <p:cNvSpPr txBox="1"/>
          <p:nvPr>
            <p:custDataLst>
              <p:tags r:id="rId15"/>
            </p:custDataLst>
          </p:nvPr>
        </p:nvSpPr>
        <p:spPr>
          <a:xfrm>
            <a:off x="4644008" y="1635646"/>
            <a:ext cx="1257356" cy="738664"/>
          </a:xfrm>
          <a:prstGeom prst="rect">
            <a:avLst/>
          </a:prstGeom>
          <a:noFill/>
        </p:spPr>
        <p:txBody>
          <a:bodyPr wrap="square" lIns="0" tIns="0" rIns="0" bIns="0" rtlCol="0">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职</a:t>
            </a:r>
          </a:p>
        </p:txBody>
      </p:sp>
      <p:grpSp>
        <p:nvGrpSpPr>
          <p:cNvPr id="44" name="PA_组合 43"/>
          <p:cNvGrpSpPr/>
          <p:nvPr>
            <p:custDataLst>
              <p:tags r:id="rId16"/>
            </p:custDataLst>
          </p:nvPr>
        </p:nvGrpSpPr>
        <p:grpSpPr>
          <a:xfrm>
            <a:off x="5622788" y="1419622"/>
            <a:ext cx="1197175" cy="1197175"/>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sp>
          <p:nvSpPr>
            <p:cNvPr id="46" name="椭圆 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grpSp>
      <p:sp>
        <p:nvSpPr>
          <p:cNvPr id="47" name="PA_文本框 46"/>
          <p:cNvSpPr txBox="1"/>
          <p:nvPr>
            <p:custDataLst>
              <p:tags r:id="rId17"/>
            </p:custDataLst>
          </p:nvPr>
        </p:nvSpPr>
        <p:spPr>
          <a:xfrm>
            <a:off x="5580112" y="1635646"/>
            <a:ext cx="1257356" cy="738664"/>
          </a:xfrm>
          <a:prstGeom prst="rect">
            <a:avLst/>
          </a:prstGeom>
          <a:noFill/>
        </p:spPr>
        <p:txBody>
          <a:bodyPr wrap="square" lIns="0" tIns="0" rIns="0" bIns="0" rtlCol="0">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报</a:t>
            </a:r>
          </a:p>
        </p:txBody>
      </p:sp>
      <p:grpSp>
        <p:nvGrpSpPr>
          <p:cNvPr id="58" name="PA_组合 57"/>
          <p:cNvGrpSpPr/>
          <p:nvPr>
            <p:custDataLst>
              <p:tags r:id="rId18"/>
            </p:custDataLst>
          </p:nvPr>
        </p:nvGrpSpPr>
        <p:grpSpPr>
          <a:xfrm>
            <a:off x="6630901" y="1419622"/>
            <a:ext cx="1197175" cy="1197175"/>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grpSp>
      <p:sp>
        <p:nvSpPr>
          <p:cNvPr id="61" name="PA_文本框 60"/>
          <p:cNvSpPr txBox="1"/>
          <p:nvPr>
            <p:custDataLst>
              <p:tags r:id="rId19"/>
            </p:custDataLst>
          </p:nvPr>
        </p:nvSpPr>
        <p:spPr>
          <a:xfrm>
            <a:off x="6588224" y="1635646"/>
            <a:ext cx="1257356" cy="738664"/>
          </a:xfrm>
          <a:prstGeom prst="rect">
            <a:avLst/>
          </a:prstGeom>
          <a:noFill/>
        </p:spPr>
        <p:txBody>
          <a:bodyPr wrap="square" lIns="0" tIns="0" rIns="0" bIns="0" rtlCol="0">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告</a:t>
            </a:r>
          </a:p>
        </p:txBody>
      </p:sp>
      <p:sp>
        <p:nvSpPr>
          <p:cNvPr id="62" name="PA_等腰三角形 61"/>
          <p:cNvSpPr/>
          <p:nvPr>
            <p:custDataLst>
              <p:tags r:id="rId20"/>
            </p:custDataLst>
          </p:nvPr>
        </p:nvSpPr>
        <p:spPr>
          <a:xfrm rot="5400000">
            <a:off x="-25050" y="148527"/>
            <a:ext cx="432049" cy="38195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ndParaRPr>
          </a:p>
        </p:txBody>
      </p:sp>
      <p:sp>
        <p:nvSpPr>
          <p:cNvPr id="63" name="PA_文本框 62"/>
          <p:cNvSpPr txBox="1"/>
          <p:nvPr>
            <p:custDataLst>
              <p:tags r:id="rId21"/>
            </p:custDataLst>
          </p:nvPr>
        </p:nvSpPr>
        <p:spPr>
          <a:xfrm>
            <a:off x="395536" y="123478"/>
            <a:ext cx="997823" cy="500129"/>
          </a:xfrm>
          <a:prstGeom prst="rect">
            <a:avLst/>
          </a:prstGeom>
          <a:noFill/>
        </p:spPr>
        <p:txBody>
          <a:bodyPr wrap="none" lIns="68573" tIns="34286" rIns="68573" bIns="34286" rtlCol="0">
            <a:spAutoFit/>
          </a:bodyPr>
          <a:lstStyle/>
          <a:p>
            <a:r>
              <a:rPr lang="en-US" altLang="zh-CN" sz="2800" b="1" dirty="0">
                <a:solidFill>
                  <a:schemeClr val="accent1"/>
                </a:solidFill>
              </a:rPr>
              <a:t>LOGO</a:t>
            </a:r>
            <a:endParaRPr lang="zh-CN" altLang="en-US" sz="2800" b="1" dirty="0">
              <a:solidFill>
                <a:schemeClr val="accent1"/>
              </a:solidFill>
            </a:endParaRPr>
          </a:p>
        </p:txBody>
      </p:sp>
      <p:pic>
        <p:nvPicPr>
          <p:cNvPr id="64" name="PA_图片 2"/>
          <p:cNvPicPr>
            <a:picLocks noChangeAspect="1" noChangeArrowheads="1"/>
          </p:cNvPicPr>
          <p:nvPr>
            <p:custDataLst>
              <p:tags r:id="rId22"/>
            </p:custDataLst>
          </p:nvPr>
        </p:nvPicPr>
        <p:blipFill>
          <a:blip r:embed="rId27" cstate="print">
            <a:extLst>
              <a:ext uri="{BEBA8EAE-BF5A-486C-A8C5-ECC9F3942E4B}">
                <a14:imgProps xmlns:a14="http://schemas.microsoft.com/office/drawing/2010/main">
                  <a14:imgLayer r:embed="rId28">
                    <a14:imgEffect>
                      <a14:backgroundRemoval t="1038" b="100000" l="923" r="100000"/>
                    </a14:imgEffect>
                  </a14:imgLayer>
                </a14:imgProps>
              </a:ext>
              <a:ext uri="{28A0092B-C50C-407E-A947-70E740481C1C}">
                <a14:useLocalDpi xmlns:a14="http://schemas.microsoft.com/office/drawing/2010/main" val="0"/>
              </a:ext>
            </a:extLst>
          </a:blip>
          <a:stretch>
            <a:fillRect/>
          </a:stretch>
        </p:blipFill>
        <p:spPr bwMode="auto">
          <a:xfrm flipH="1">
            <a:off x="811513" y="668364"/>
            <a:ext cx="2630282" cy="3896865"/>
          </a:xfrm>
          <a:prstGeom prst="rect">
            <a:avLst/>
          </a:prstGeom>
          <a:noFill/>
          <a:effectLst>
            <a:outerShdw blurRad="76200" dir="13500000" sy="23000" kx="1200000" algn="br" rotWithShape="0">
              <a:prstClr val="black">
                <a:alpha val="20000"/>
              </a:prstClr>
            </a:outerShdw>
          </a:effectLst>
        </p:spPr>
      </p:pic>
      <p:pic>
        <p:nvPicPr>
          <p:cNvPr id="2" name="PA_商务风.mp3">
            <a:hlinkClick r:id="" action="ppaction://media"/>
          </p:cNvPr>
          <p:cNvPicPr>
            <a:picLocks noChangeAspect="1"/>
          </p:cNvPicPr>
          <p:nvPr>
            <a:audioFile r:link="rId24"/>
            <p:extLst>
              <p:ext uri="{DAA4B4D4-6D71-4841-9C94-3DE7FCFB9230}">
                <p14:media xmlns:p14="http://schemas.microsoft.com/office/powerpoint/2010/main" r:embed="rId23"/>
              </p:ext>
            </p:extLst>
          </p:nvPr>
        </p:nvPicPr>
        <p:blipFill>
          <a:blip r:embed="rId29" cstate="print"/>
          <a:stretch>
            <a:fillRect/>
          </a:stretch>
        </p:blipFill>
        <p:spPr>
          <a:xfrm>
            <a:off x="-972616" y="-160471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randombar(horizontal)">
                                      <p:cBhvr>
                                        <p:cTn id="11" dur="500"/>
                                        <p:tgtEl>
                                          <p:spTgt spid="64"/>
                                        </p:tgtEl>
                                      </p:cBhvr>
                                    </p:animEffect>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fltVal val="0.5"/>
                                          </p:val>
                                        </p:tav>
                                        <p:tav tm="100000">
                                          <p:val>
                                            <p:strVal val="#ppt_x"/>
                                          </p:val>
                                        </p:tav>
                                      </p:tavLst>
                                    </p:anim>
                                    <p:anim calcmode="lin" valueType="num">
                                      <p:cBhvr>
                                        <p:cTn id="19" dur="500" fill="hold"/>
                                        <p:tgtEl>
                                          <p:spTgt spid="36"/>
                                        </p:tgtEl>
                                        <p:attrNameLst>
                                          <p:attrName>ppt_y</p:attrName>
                                        </p:attrNameLst>
                                      </p:cBhvr>
                                      <p:tavLst>
                                        <p:tav tm="0">
                                          <p:val>
                                            <p:fltVal val="0.5"/>
                                          </p:val>
                                        </p:tav>
                                        <p:tav tm="100000">
                                          <p:val>
                                            <p:strVal val="#ppt_y"/>
                                          </p:val>
                                        </p:tav>
                                      </p:tavLst>
                                    </p:anim>
                                  </p:childTnLst>
                                </p:cTn>
                              </p:par>
                              <p:par>
                                <p:cTn id="20" presetID="53" presetClass="entr" presetSubtype="528" fill="hold" nodeType="withEffect">
                                  <p:stCondLst>
                                    <p:cond delay="25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anim calcmode="lin" valueType="num">
                                      <p:cBhvr>
                                        <p:cTn id="25" dur="500" fill="hold"/>
                                        <p:tgtEl>
                                          <p:spTgt spid="40"/>
                                        </p:tgtEl>
                                        <p:attrNameLst>
                                          <p:attrName>ppt_x</p:attrName>
                                        </p:attrNameLst>
                                      </p:cBhvr>
                                      <p:tavLst>
                                        <p:tav tm="0">
                                          <p:val>
                                            <p:fltVal val="0.5"/>
                                          </p:val>
                                        </p:tav>
                                        <p:tav tm="100000">
                                          <p:val>
                                            <p:strVal val="#ppt_x"/>
                                          </p:val>
                                        </p:tav>
                                      </p:tavLst>
                                    </p:anim>
                                    <p:anim calcmode="lin" valueType="num">
                                      <p:cBhvr>
                                        <p:cTn id="26" dur="500" fill="hold"/>
                                        <p:tgtEl>
                                          <p:spTgt spid="40"/>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50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anim calcmode="lin" valueType="num">
                                      <p:cBhvr>
                                        <p:cTn id="32" dur="500" fill="hold"/>
                                        <p:tgtEl>
                                          <p:spTgt spid="44"/>
                                        </p:tgtEl>
                                        <p:attrNameLst>
                                          <p:attrName>ppt_x</p:attrName>
                                        </p:attrNameLst>
                                      </p:cBhvr>
                                      <p:tavLst>
                                        <p:tav tm="0">
                                          <p:val>
                                            <p:fltVal val="0.5"/>
                                          </p:val>
                                        </p:tav>
                                        <p:tav tm="100000">
                                          <p:val>
                                            <p:strVal val="#ppt_x"/>
                                          </p:val>
                                        </p:tav>
                                      </p:tavLst>
                                    </p:anim>
                                    <p:anim calcmode="lin" valueType="num">
                                      <p:cBhvr>
                                        <p:cTn id="33" dur="500" fill="hold"/>
                                        <p:tgtEl>
                                          <p:spTgt spid="44"/>
                                        </p:tgtEl>
                                        <p:attrNameLst>
                                          <p:attrName>ppt_y</p:attrName>
                                        </p:attrNameLst>
                                      </p:cBhvr>
                                      <p:tavLst>
                                        <p:tav tm="0">
                                          <p:val>
                                            <p:fltVal val="0.5"/>
                                          </p:val>
                                        </p:tav>
                                        <p:tav tm="100000">
                                          <p:val>
                                            <p:strVal val="#ppt_y"/>
                                          </p:val>
                                        </p:tav>
                                      </p:tavLst>
                                    </p:anim>
                                  </p:childTnLst>
                                </p:cTn>
                              </p:par>
                              <p:par>
                                <p:cTn id="34" presetID="53" presetClass="entr" presetSubtype="528" fill="hold" nodeType="withEffect">
                                  <p:stCondLst>
                                    <p:cond delay="75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anim calcmode="lin" valueType="num">
                                      <p:cBhvr>
                                        <p:cTn id="39" dur="500" fill="hold"/>
                                        <p:tgtEl>
                                          <p:spTgt spid="58"/>
                                        </p:tgtEl>
                                        <p:attrNameLst>
                                          <p:attrName>ppt_x</p:attrName>
                                        </p:attrNameLst>
                                      </p:cBhvr>
                                      <p:tavLst>
                                        <p:tav tm="0">
                                          <p:val>
                                            <p:fltVal val="0.5"/>
                                          </p:val>
                                        </p:tav>
                                        <p:tav tm="100000">
                                          <p:val>
                                            <p:strVal val="#ppt_x"/>
                                          </p:val>
                                        </p:tav>
                                      </p:tavLst>
                                    </p:anim>
                                    <p:anim calcmode="lin" valueType="num">
                                      <p:cBhvr>
                                        <p:cTn id="40" dur="500" fill="hold"/>
                                        <p:tgtEl>
                                          <p:spTgt spid="58"/>
                                        </p:tgtEl>
                                        <p:attrNameLst>
                                          <p:attrName>ppt_y</p:attrName>
                                        </p:attrNameLst>
                                      </p:cBhvr>
                                      <p:tavLst>
                                        <p:tav tm="0">
                                          <p:val>
                                            <p:fltVal val="0.5"/>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grpId="0" nodeType="withEffect">
                                  <p:stCondLst>
                                    <p:cond delay="25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par>
                                <p:cTn id="52" presetID="53" presetClass="entr" presetSubtype="16" fill="hold" grpId="0" nodeType="withEffect">
                                  <p:stCondLst>
                                    <p:cond delay="500"/>
                                  </p:stCondLst>
                                  <p:childTnLst>
                                    <p:set>
                                      <p:cBhvr>
                                        <p:cTn id="53" dur="1" fill="hold">
                                          <p:stCondLst>
                                            <p:cond delay="0"/>
                                          </p:stCondLst>
                                        </p:cTn>
                                        <p:tgtEl>
                                          <p:spTgt spid="47"/>
                                        </p:tgtEl>
                                        <p:attrNameLst>
                                          <p:attrName>style.visibility</p:attrName>
                                        </p:attrNameLst>
                                      </p:cBhvr>
                                      <p:to>
                                        <p:strVal val="visible"/>
                                      </p:to>
                                    </p:set>
                                    <p:anim calcmode="lin" valueType="num">
                                      <p:cBhvr>
                                        <p:cTn id="54" dur="500" fill="hold"/>
                                        <p:tgtEl>
                                          <p:spTgt spid="47"/>
                                        </p:tgtEl>
                                        <p:attrNameLst>
                                          <p:attrName>ppt_w</p:attrName>
                                        </p:attrNameLst>
                                      </p:cBhvr>
                                      <p:tavLst>
                                        <p:tav tm="0">
                                          <p:val>
                                            <p:fltVal val="0"/>
                                          </p:val>
                                        </p:tav>
                                        <p:tav tm="100000">
                                          <p:val>
                                            <p:strVal val="#ppt_w"/>
                                          </p:val>
                                        </p:tav>
                                      </p:tavLst>
                                    </p:anim>
                                    <p:anim calcmode="lin" valueType="num">
                                      <p:cBhvr>
                                        <p:cTn id="55" dur="500" fill="hold"/>
                                        <p:tgtEl>
                                          <p:spTgt spid="47"/>
                                        </p:tgtEl>
                                        <p:attrNameLst>
                                          <p:attrName>ppt_h</p:attrName>
                                        </p:attrNameLst>
                                      </p:cBhvr>
                                      <p:tavLst>
                                        <p:tav tm="0">
                                          <p:val>
                                            <p:fltVal val="0"/>
                                          </p:val>
                                        </p:tav>
                                        <p:tav tm="100000">
                                          <p:val>
                                            <p:strVal val="#ppt_h"/>
                                          </p:val>
                                        </p:tav>
                                      </p:tavLst>
                                    </p:anim>
                                    <p:animEffect transition="in" filter="fade">
                                      <p:cBhvr>
                                        <p:cTn id="56" dur="500"/>
                                        <p:tgtEl>
                                          <p:spTgt spid="47"/>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61"/>
                                        </p:tgtEl>
                                        <p:attrNameLst>
                                          <p:attrName>style.visibility</p:attrName>
                                        </p:attrNameLst>
                                      </p:cBhvr>
                                      <p:to>
                                        <p:strVal val="visible"/>
                                      </p:to>
                                    </p:set>
                                    <p:anim calcmode="lin" valueType="num">
                                      <p:cBhvr>
                                        <p:cTn id="59" dur="500" fill="hold"/>
                                        <p:tgtEl>
                                          <p:spTgt spid="61"/>
                                        </p:tgtEl>
                                        <p:attrNameLst>
                                          <p:attrName>ppt_w</p:attrName>
                                        </p:attrNameLst>
                                      </p:cBhvr>
                                      <p:tavLst>
                                        <p:tav tm="0">
                                          <p:val>
                                            <p:fltVal val="0"/>
                                          </p:val>
                                        </p:tav>
                                        <p:tav tm="100000">
                                          <p:val>
                                            <p:strVal val="#ppt_w"/>
                                          </p:val>
                                        </p:tav>
                                      </p:tavLst>
                                    </p:anim>
                                    <p:anim calcmode="lin" valueType="num">
                                      <p:cBhvr>
                                        <p:cTn id="60" dur="500" fill="hold"/>
                                        <p:tgtEl>
                                          <p:spTgt spid="61"/>
                                        </p:tgtEl>
                                        <p:attrNameLst>
                                          <p:attrName>ppt_h</p:attrName>
                                        </p:attrNameLst>
                                      </p:cBhvr>
                                      <p:tavLst>
                                        <p:tav tm="0">
                                          <p:val>
                                            <p:fltVal val="0"/>
                                          </p:val>
                                        </p:tav>
                                        <p:tav tm="100000">
                                          <p:val>
                                            <p:strVal val="#ppt_h"/>
                                          </p:val>
                                        </p:tav>
                                      </p:tavLst>
                                    </p:anim>
                                    <p:animEffect transition="in" filter="fade">
                                      <p:cBhvr>
                                        <p:cTn id="61" dur="500"/>
                                        <p:tgtEl>
                                          <p:spTgt spid="61"/>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750"/>
                                        <p:tgtEl>
                                          <p:spTgt spid="33"/>
                                        </p:tgtEl>
                                      </p:cBhvr>
                                    </p:animEffect>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500"/>
                                        <p:tgtEl>
                                          <p:spTgt spid="14"/>
                                        </p:tgtEl>
                                      </p:cBhvr>
                                    </p:animEffect>
                                  </p:childTnLst>
                                </p:cTn>
                              </p:par>
                            </p:childTnLst>
                          </p:cTn>
                        </p:par>
                        <p:par>
                          <p:cTn id="80" fill="hold">
                            <p:stCondLst>
                              <p:cond delay="3500"/>
                            </p:stCondLst>
                            <p:childTnLst>
                              <p:par>
                                <p:cTn id="81" presetID="2" presetClass="entr" presetSubtype="8"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0-#ppt_w/2"/>
                                          </p:val>
                                        </p:tav>
                                        <p:tav tm="100000">
                                          <p:val>
                                            <p:strVal val="#ppt_x"/>
                                          </p:val>
                                        </p:tav>
                                      </p:tavLst>
                                    </p:anim>
                                    <p:anim calcmode="lin" valueType="num">
                                      <p:cBhvr additive="base">
                                        <p:cTn id="84" dur="500" fill="hold"/>
                                        <p:tgtEl>
                                          <p:spTgt spid="62"/>
                                        </p:tgtEl>
                                        <p:attrNameLst>
                                          <p:attrName>ppt_y</p:attrName>
                                        </p:attrNameLst>
                                      </p:cBhvr>
                                      <p:tavLst>
                                        <p:tav tm="0">
                                          <p:val>
                                            <p:strVal val="#ppt_y"/>
                                          </p:val>
                                        </p:tav>
                                        <p:tav tm="100000">
                                          <p:val>
                                            <p:strVal val="#ppt_y"/>
                                          </p:val>
                                        </p:tav>
                                      </p:tavLst>
                                    </p:anim>
                                  </p:childTnLst>
                                </p:cTn>
                              </p:par>
                            </p:childTnLst>
                          </p:cTn>
                        </p:par>
                        <p:par>
                          <p:cTn id="85" fill="hold">
                            <p:stCondLst>
                              <p:cond delay="4000"/>
                            </p:stCondLst>
                            <p:childTnLst>
                              <p:par>
                                <p:cTn id="86" presetID="10" presetClass="entr" presetSubtype="0" fill="hold" grpId="0" nodeType="after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500"/>
                                        <p:tgtEl>
                                          <p:spTgt spid="63"/>
                                        </p:tgtEl>
                                      </p:cBhvr>
                                    </p:animEffect>
                                  </p:childTnLst>
                                </p:cTn>
                              </p:par>
                            </p:childTnLst>
                          </p:cTn>
                        </p:par>
                        <p:par>
                          <p:cTn id="89" fill="hold">
                            <p:stCondLst>
                              <p:cond delay="4500"/>
                            </p:stCondLst>
                            <p:childTnLst>
                              <p:par>
                                <p:cTn id="90" presetID="23" presetClass="entr" presetSubtype="16"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childTnLst>
                                </p:cTn>
                              </p:par>
                              <p:par>
                                <p:cTn id="94" presetID="23" presetClass="entr" presetSubtype="16" fill="hold" nodeType="withEffect">
                                  <p:stCondLst>
                                    <p:cond delay="15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childTnLst>
                                </p:cTn>
                              </p:par>
                              <p:par>
                                <p:cTn id="98" presetID="23" presetClass="entr" presetSubtype="16" fill="hold" nodeType="withEffect">
                                  <p:stCondLst>
                                    <p:cond delay="40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childTnLst>
                                </p:cTn>
                              </p:par>
                              <p:par>
                                <p:cTn id="102" presetID="23" presetClass="entr" presetSubtype="16" fill="hold" nodeType="withEffect">
                                  <p:stCondLst>
                                    <p:cond delay="650"/>
                                  </p:stCondLst>
                                  <p:childTnLst>
                                    <p:set>
                                      <p:cBhvr>
                                        <p:cTn id="103" dur="1" fill="hold">
                                          <p:stCondLst>
                                            <p:cond delay="0"/>
                                          </p:stCondLst>
                                        </p:cTn>
                                        <p:tgtEl>
                                          <p:spTgt spid="24"/>
                                        </p:tgtEl>
                                        <p:attrNameLst>
                                          <p:attrName>style.visibility</p:attrName>
                                        </p:attrNameLst>
                                      </p:cBhvr>
                                      <p:to>
                                        <p:strVal val="visible"/>
                                      </p:to>
                                    </p:set>
                                    <p:anim calcmode="lin" valueType="num">
                                      <p:cBhvr>
                                        <p:cTn id="104" dur="500" fill="hold"/>
                                        <p:tgtEl>
                                          <p:spTgt spid="24"/>
                                        </p:tgtEl>
                                        <p:attrNameLst>
                                          <p:attrName>ppt_w</p:attrName>
                                        </p:attrNameLst>
                                      </p:cBhvr>
                                      <p:tavLst>
                                        <p:tav tm="0">
                                          <p:val>
                                            <p:fltVal val="0"/>
                                          </p:val>
                                        </p:tav>
                                        <p:tav tm="100000">
                                          <p:val>
                                            <p:strVal val="#ppt_w"/>
                                          </p:val>
                                        </p:tav>
                                      </p:tavLst>
                                    </p:anim>
                                    <p:anim calcmode="lin" valueType="num">
                                      <p:cBhvr>
                                        <p:cTn id="105" dur="500" fill="hold"/>
                                        <p:tgtEl>
                                          <p:spTgt spid="24"/>
                                        </p:tgtEl>
                                        <p:attrNameLst>
                                          <p:attrName>ppt_h</p:attrName>
                                        </p:attrNameLst>
                                      </p:cBhvr>
                                      <p:tavLst>
                                        <p:tav tm="0">
                                          <p:val>
                                            <p:fltVal val="0"/>
                                          </p:val>
                                        </p:tav>
                                        <p:tav tm="100000">
                                          <p:val>
                                            <p:strVal val="#ppt_h"/>
                                          </p:val>
                                        </p:tav>
                                      </p:tavLst>
                                    </p:anim>
                                  </p:childTnLst>
                                </p:cTn>
                              </p:par>
                              <p:par>
                                <p:cTn id="106" presetID="23" presetClass="entr" presetSubtype="16" fill="hold" nodeType="withEffect">
                                  <p:stCondLst>
                                    <p:cond delay="900"/>
                                  </p:stCondLst>
                                  <p:childTnLst>
                                    <p:set>
                                      <p:cBhvr>
                                        <p:cTn id="107" dur="1" fill="hold">
                                          <p:stCondLst>
                                            <p:cond delay="0"/>
                                          </p:stCondLst>
                                        </p:cTn>
                                        <p:tgtEl>
                                          <p:spTgt spid="27"/>
                                        </p:tgtEl>
                                        <p:attrNameLst>
                                          <p:attrName>style.visibility</p:attrName>
                                        </p:attrNameLst>
                                      </p:cBhvr>
                                      <p:to>
                                        <p:strVal val="visible"/>
                                      </p:to>
                                    </p:set>
                                    <p:anim calcmode="lin" valueType="num">
                                      <p:cBhvr>
                                        <p:cTn id="108" dur="500" fill="hold"/>
                                        <p:tgtEl>
                                          <p:spTgt spid="27"/>
                                        </p:tgtEl>
                                        <p:attrNameLst>
                                          <p:attrName>ppt_w</p:attrName>
                                        </p:attrNameLst>
                                      </p:cBhvr>
                                      <p:tavLst>
                                        <p:tav tm="0">
                                          <p:val>
                                            <p:fltVal val="0"/>
                                          </p:val>
                                        </p:tav>
                                        <p:tav tm="100000">
                                          <p:val>
                                            <p:strVal val="#ppt_w"/>
                                          </p:val>
                                        </p:tav>
                                      </p:tavLst>
                                    </p:anim>
                                    <p:anim calcmode="lin" valueType="num">
                                      <p:cBhvr>
                                        <p:cTn id="109" dur="500" fill="hold"/>
                                        <p:tgtEl>
                                          <p:spTgt spid="27"/>
                                        </p:tgtEl>
                                        <p:attrNameLst>
                                          <p:attrName>ppt_h</p:attrName>
                                        </p:attrNameLst>
                                      </p:cBhvr>
                                      <p:tavLst>
                                        <p:tav tm="0">
                                          <p:val>
                                            <p:fltVal val="0"/>
                                          </p:val>
                                        </p:tav>
                                        <p:tav tm="100000">
                                          <p:val>
                                            <p:strVal val="#ppt_h"/>
                                          </p:val>
                                        </p:tav>
                                      </p:tavLst>
                                    </p:anim>
                                  </p:childTnLst>
                                </p:cTn>
                              </p:par>
                              <p:par>
                                <p:cTn id="110" presetID="23" presetClass="entr" presetSubtype="16" fill="hold" nodeType="withEffect">
                                  <p:stCondLst>
                                    <p:cond delay="1150"/>
                                  </p:stCondLst>
                                  <p:childTnLst>
                                    <p:set>
                                      <p:cBhvr>
                                        <p:cTn id="111" dur="1" fill="hold">
                                          <p:stCondLst>
                                            <p:cond delay="0"/>
                                          </p:stCondLst>
                                        </p:cTn>
                                        <p:tgtEl>
                                          <p:spTgt spid="30"/>
                                        </p:tgtEl>
                                        <p:attrNameLst>
                                          <p:attrName>style.visibility</p:attrName>
                                        </p:attrNameLst>
                                      </p:cBhvr>
                                      <p:to>
                                        <p:strVal val="visible"/>
                                      </p:to>
                                    </p:set>
                                    <p:anim calcmode="lin" valueType="num">
                                      <p:cBhvr>
                                        <p:cTn id="112" dur="500" fill="hold"/>
                                        <p:tgtEl>
                                          <p:spTgt spid="30"/>
                                        </p:tgtEl>
                                        <p:attrNameLst>
                                          <p:attrName>ppt_w</p:attrName>
                                        </p:attrNameLst>
                                      </p:cBhvr>
                                      <p:tavLst>
                                        <p:tav tm="0">
                                          <p:val>
                                            <p:fltVal val="0"/>
                                          </p:val>
                                        </p:tav>
                                        <p:tav tm="100000">
                                          <p:val>
                                            <p:strVal val="#ppt_w"/>
                                          </p:val>
                                        </p:tav>
                                      </p:tavLst>
                                    </p:anim>
                                    <p:anim calcmode="lin" valueType="num">
                                      <p:cBhvr>
                                        <p:cTn id="113"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4" repeatCount="indefinite" fill="hold" display="0">
                  <p:stCondLst>
                    <p:cond delay="indefinite"/>
                  </p:stCondLst>
                  <p:endCondLst>
                    <p:cond evt="onStopAudio" delay="0">
                      <p:tgtEl>
                        <p:sldTgt/>
                      </p:tgtEl>
                    </p:cond>
                  </p:endCondLst>
                </p:cTn>
                <p:tgtEl>
                  <p:spTgt spid="2"/>
                </p:tgtEl>
              </p:cMediaNode>
            </p:audio>
          </p:childTnLst>
        </p:cTn>
      </p:par>
    </p:tnLst>
    <p:bldLst>
      <p:bldP spid="13" grpId="0" animBg="1"/>
      <p:bldP spid="14" grpId="0" animBg="1"/>
      <p:bldP spid="33" grpId="0"/>
      <p:bldP spid="34" grpId="0" animBg="1"/>
      <p:bldP spid="35" grpId="0" animBg="1"/>
      <p:bldP spid="39" grpId="0"/>
      <p:bldP spid="43" grpId="0"/>
      <p:bldP spid="47" grpId="0"/>
      <p:bldP spid="61" grpId="0"/>
      <p:bldP spid="62" grpId="0" animBg="1"/>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3284062" y="1491632"/>
            <a:ext cx="1197175" cy="1197175"/>
            <a:chOff x="304800" y="673100"/>
            <a:chExt cx="4000500" cy="4000500"/>
          </a:xfrm>
          <a:solidFill>
            <a:schemeClr val="accent1"/>
          </a:solidFill>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TextBox 55"/>
          <p:cNvSpPr txBox="1"/>
          <p:nvPr/>
        </p:nvSpPr>
        <p:spPr>
          <a:xfrm>
            <a:off x="3280173" y="1736123"/>
            <a:ext cx="1257356" cy="738664"/>
          </a:xfrm>
          <a:prstGeom prst="rect">
            <a:avLst/>
          </a:prstGeom>
          <a:noFill/>
        </p:spPr>
        <p:txBody>
          <a:bodyPr wrap="square" lIns="0" tIns="0" rIns="0" bIns="0" rtlCol="0">
            <a:spAutoFit/>
          </a:bodyPr>
          <a:lstStyle/>
          <a:p>
            <a:pPr algn="ctr"/>
            <a:r>
              <a:rPr lang="en-US" altLang="zh-CN" sz="4800" b="1" dirty="0">
                <a:solidFill>
                  <a:schemeClr val="bg1"/>
                </a:solidFill>
                <a:latin typeface="微软雅黑" panose="020B0503020204020204" pitchFamily="34" charset="-122"/>
                <a:ea typeface="微软雅黑" panose="020B0503020204020204" pitchFamily="34" charset="-122"/>
              </a:rPr>
              <a:t>S</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grpSp>
        <p:nvGrpSpPr>
          <p:cNvPr id="35" name="Group 21"/>
          <p:cNvGrpSpPr/>
          <p:nvPr/>
        </p:nvGrpSpPr>
        <p:grpSpPr>
          <a:xfrm>
            <a:off x="836516" y="1496873"/>
            <a:ext cx="2286016" cy="1116779"/>
            <a:chOff x="642910" y="1778920"/>
            <a:chExt cx="2286016" cy="1116779"/>
          </a:xfrm>
        </p:grpSpPr>
        <p:sp>
          <p:nvSpPr>
            <p:cNvPr id="36" name="Rectangle 88"/>
            <p:cNvSpPr/>
            <p:nvPr/>
          </p:nvSpPr>
          <p:spPr>
            <a:xfrm>
              <a:off x="642910" y="2076244"/>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ms-MY"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37" name="Rectangle 89"/>
            <p:cNvSpPr/>
            <p:nvPr/>
          </p:nvSpPr>
          <p:spPr>
            <a:xfrm>
              <a:off x="642910" y="1778920"/>
              <a:ext cx="1928826" cy="369332"/>
            </a:xfrm>
            <a:prstGeom prst="rect">
              <a:avLst/>
            </a:prstGeom>
          </p:spPr>
          <p:txBody>
            <a:bodyPr wrap="square">
              <a:spAutoFit/>
            </a:bodyPr>
            <a:lstStyle/>
            <a:p>
              <a:r>
                <a:rPr lang="zh-CN" altLang="en-US" b="1" dirty="0">
                  <a:solidFill>
                    <a:schemeClr val="accent1"/>
                  </a:solidFill>
                  <a:latin typeface="微软雅黑" panose="020B0503020204020204" pitchFamily="34" charset="-122"/>
                  <a:ea typeface="微软雅黑" panose="020B0503020204020204" pitchFamily="34" charset="-122"/>
                  <a:cs typeface="Open Sans" pitchFamily="34" charset="0"/>
                </a:rPr>
                <a:t>优势</a:t>
              </a:r>
              <a:endParaRPr lang="en-US" b="1"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grpSp>
      <p:grpSp>
        <p:nvGrpSpPr>
          <p:cNvPr id="38" name="Group 22"/>
          <p:cNvGrpSpPr/>
          <p:nvPr/>
        </p:nvGrpSpPr>
        <p:grpSpPr>
          <a:xfrm>
            <a:off x="836516" y="2932645"/>
            <a:ext cx="2286016" cy="1165808"/>
            <a:chOff x="642910" y="3214692"/>
            <a:chExt cx="2286016" cy="1165808"/>
          </a:xfrm>
        </p:grpSpPr>
        <p:sp>
          <p:nvSpPr>
            <p:cNvPr id="39" name="Rectangle 90"/>
            <p:cNvSpPr/>
            <p:nvPr/>
          </p:nvSpPr>
          <p:spPr>
            <a:xfrm>
              <a:off x="642910" y="3561045"/>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endParaRPr lang="ms-MY"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endParaRPr>
            </a:p>
          </p:txBody>
        </p:sp>
        <p:sp>
          <p:nvSpPr>
            <p:cNvPr id="40" name="Rectangle 91"/>
            <p:cNvSpPr/>
            <p:nvPr/>
          </p:nvSpPr>
          <p:spPr>
            <a:xfrm>
              <a:off x="642910" y="3214692"/>
              <a:ext cx="1928826" cy="369332"/>
            </a:xfrm>
            <a:prstGeom prst="rect">
              <a:avLst/>
            </a:prstGeom>
          </p:spPr>
          <p:txBody>
            <a:bodyPr wrap="square">
              <a:spAutoFit/>
            </a:bodyPr>
            <a:lstStyle/>
            <a:p>
              <a:r>
                <a:rPr lang="zh-CN" altLang="en-US" b="1" dirty="0">
                  <a:solidFill>
                    <a:schemeClr val="accent1"/>
                  </a:solidFill>
                  <a:latin typeface="微软雅黑" panose="020B0503020204020204" pitchFamily="34" charset="-122"/>
                  <a:ea typeface="微软雅黑" panose="020B0503020204020204" pitchFamily="34" charset="-122"/>
                  <a:cs typeface="Open Sans" pitchFamily="34" charset="0"/>
                </a:rPr>
                <a:t>机会</a:t>
              </a:r>
              <a:endParaRPr lang="en-US" b="1"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grpSp>
      <p:grpSp>
        <p:nvGrpSpPr>
          <p:cNvPr id="41" name="Group 23"/>
          <p:cNvGrpSpPr/>
          <p:nvPr/>
        </p:nvGrpSpPr>
        <p:grpSpPr>
          <a:xfrm>
            <a:off x="6090250" y="2932645"/>
            <a:ext cx="2298174" cy="1165808"/>
            <a:chOff x="6202916" y="3214692"/>
            <a:chExt cx="2298174" cy="1165808"/>
          </a:xfrm>
        </p:grpSpPr>
        <p:sp>
          <p:nvSpPr>
            <p:cNvPr id="42" name="Rectangle 92"/>
            <p:cNvSpPr/>
            <p:nvPr/>
          </p:nvSpPr>
          <p:spPr>
            <a:xfrm>
              <a:off x="6215074" y="3561045"/>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p>
          </p:txBody>
        </p:sp>
        <p:sp>
          <p:nvSpPr>
            <p:cNvPr id="43" name="Rectangle 93"/>
            <p:cNvSpPr/>
            <p:nvPr/>
          </p:nvSpPr>
          <p:spPr>
            <a:xfrm>
              <a:off x="6202916" y="3214692"/>
              <a:ext cx="1928826" cy="369332"/>
            </a:xfrm>
            <a:prstGeom prst="rect">
              <a:avLst/>
            </a:prstGeom>
          </p:spPr>
          <p:txBody>
            <a:bodyPr wrap="square">
              <a:spAutoFit/>
            </a:bodyPr>
            <a:lstStyle/>
            <a:p>
              <a:r>
                <a:rPr lang="zh-CN" altLang="en-US" b="1" dirty="0">
                  <a:solidFill>
                    <a:schemeClr val="accent5"/>
                  </a:solidFill>
                  <a:latin typeface="微软雅黑" panose="020B0503020204020204" pitchFamily="34" charset="-122"/>
                  <a:ea typeface="微软雅黑" panose="020B0503020204020204" pitchFamily="34" charset="-122"/>
                  <a:cs typeface="Open Sans" pitchFamily="34" charset="0"/>
                </a:rPr>
                <a:t>风险</a:t>
              </a:r>
              <a:endParaRPr lang="en-US" b="1" dirty="0">
                <a:solidFill>
                  <a:schemeClr val="accent5"/>
                </a:solidFill>
                <a:latin typeface="微软雅黑" panose="020B0503020204020204" pitchFamily="34" charset="-122"/>
                <a:ea typeface="微软雅黑" panose="020B0503020204020204" pitchFamily="34" charset="-122"/>
                <a:cs typeface="Open Sans" pitchFamily="34" charset="0"/>
              </a:endParaRPr>
            </a:p>
          </p:txBody>
        </p:sp>
      </p:grpSp>
      <p:grpSp>
        <p:nvGrpSpPr>
          <p:cNvPr id="44" name="Group 24"/>
          <p:cNvGrpSpPr/>
          <p:nvPr/>
        </p:nvGrpSpPr>
        <p:grpSpPr>
          <a:xfrm>
            <a:off x="6090250" y="1496873"/>
            <a:ext cx="2298174" cy="1112219"/>
            <a:chOff x="6202916" y="1778920"/>
            <a:chExt cx="2298174" cy="1112219"/>
          </a:xfrm>
        </p:grpSpPr>
        <p:sp>
          <p:nvSpPr>
            <p:cNvPr id="45" name="Rectangle 94"/>
            <p:cNvSpPr/>
            <p:nvPr/>
          </p:nvSpPr>
          <p:spPr>
            <a:xfrm>
              <a:off x="6215074" y="2071684"/>
              <a:ext cx="2286016" cy="819455"/>
            </a:xfrm>
            <a:prstGeom prst="rect">
              <a:avLst/>
            </a:prstGeom>
          </p:spPr>
          <p:txBody>
            <a:bodyPr wrap="square">
              <a:spAutoFit/>
            </a:bodyPr>
            <a:lstStyle/>
            <a:p>
              <a:pPr>
                <a:lnSpc>
                  <a:spcPct val="15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p>
          </p:txBody>
        </p:sp>
        <p:sp>
          <p:nvSpPr>
            <p:cNvPr id="46" name="Rectangle 95"/>
            <p:cNvSpPr/>
            <p:nvPr/>
          </p:nvSpPr>
          <p:spPr>
            <a:xfrm>
              <a:off x="6202916" y="1778920"/>
              <a:ext cx="1928826" cy="369332"/>
            </a:xfrm>
            <a:prstGeom prst="rect">
              <a:avLst/>
            </a:prstGeom>
          </p:spPr>
          <p:txBody>
            <a:bodyPr wrap="square">
              <a:spAutoFit/>
            </a:bodyPr>
            <a:lstStyle/>
            <a:p>
              <a:r>
                <a:rPr lang="zh-CN" altLang="en-US" b="1" dirty="0">
                  <a:solidFill>
                    <a:schemeClr val="accent3"/>
                  </a:solidFill>
                  <a:latin typeface="微软雅黑" panose="020B0503020204020204" pitchFamily="34" charset="-122"/>
                  <a:ea typeface="微软雅黑" panose="020B0503020204020204" pitchFamily="34" charset="-122"/>
                  <a:cs typeface="Open Sans" pitchFamily="34" charset="0"/>
                </a:rPr>
                <a:t>劣势</a:t>
              </a:r>
              <a:endParaRPr lang="en-US" b="1" dirty="0">
                <a:solidFill>
                  <a:schemeClr val="accent3"/>
                </a:solidFill>
                <a:latin typeface="微软雅黑" panose="020B0503020204020204" pitchFamily="34" charset="-122"/>
                <a:ea typeface="微软雅黑" panose="020B0503020204020204" pitchFamily="34" charset="-122"/>
                <a:cs typeface="Open Sans" pitchFamily="34" charset="0"/>
              </a:endParaRPr>
            </a:p>
          </p:txBody>
        </p:sp>
      </p:grpSp>
      <p:grpSp>
        <p:nvGrpSpPr>
          <p:cNvPr id="61" name="组合 60"/>
          <p:cNvGrpSpPr/>
          <p:nvPr/>
        </p:nvGrpSpPr>
        <p:grpSpPr>
          <a:xfrm>
            <a:off x="4686685" y="1491632"/>
            <a:ext cx="1197175" cy="1197175"/>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TextBox 63"/>
          <p:cNvSpPr txBox="1"/>
          <p:nvPr/>
        </p:nvSpPr>
        <p:spPr>
          <a:xfrm>
            <a:off x="4682796" y="1736123"/>
            <a:ext cx="1257356" cy="738664"/>
          </a:xfrm>
          <a:prstGeom prst="rect">
            <a:avLst/>
          </a:prstGeom>
          <a:noFill/>
        </p:spPr>
        <p:txBody>
          <a:bodyPr wrap="square" lIns="0" tIns="0" rIns="0" bIns="0" rtlCol="0">
            <a:spAutoFit/>
          </a:bodyPr>
          <a:lstStyle/>
          <a:p>
            <a:pPr algn="ctr"/>
            <a:r>
              <a:rPr lang="en-US" altLang="zh-CN" sz="4800" b="1" dirty="0">
                <a:latin typeface="微软雅黑" panose="020B0503020204020204" pitchFamily="34" charset="-122"/>
                <a:ea typeface="微软雅黑" panose="020B0503020204020204" pitchFamily="34" charset="-122"/>
              </a:rPr>
              <a:t>W</a:t>
            </a:r>
            <a:endParaRPr lang="zh-CN" altLang="en-US" sz="4800" b="1" dirty="0">
              <a:latin typeface="微软雅黑" panose="020B0503020204020204" pitchFamily="34" charset="-122"/>
              <a:ea typeface="微软雅黑" panose="020B0503020204020204" pitchFamily="34" charset="-122"/>
            </a:endParaRPr>
          </a:p>
        </p:txBody>
      </p:sp>
      <p:grpSp>
        <p:nvGrpSpPr>
          <p:cNvPr id="65" name="组合 64"/>
          <p:cNvGrpSpPr/>
          <p:nvPr/>
        </p:nvGrpSpPr>
        <p:grpSpPr>
          <a:xfrm>
            <a:off x="3314076" y="2926643"/>
            <a:ext cx="1197175" cy="119717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TextBox 67"/>
          <p:cNvSpPr txBox="1"/>
          <p:nvPr/>
        </p:nvSpPr>
        <p:spPr>
          <a:xfrm>
            <a:off x="3276031" y="3168830"/>
            <a:ext cx="1257356" cy="738664"/>
          </a:xfrm>
          <a:prstGeom prst="rect">
            <a:avLst/>
          </a:prstGeom>
          <a:noFill/>
        </p:spPr>
        <p:txBody>
          <a:bodyPr wrap="square" lIns="0" tIns="0" rIns="0" bIns="0" rtlCol="0">
            <a:spAutoFit/>
          </a:bodyPr>
          <a:lstStyle/>
          <a:p>
            <a:pPr algn="ctr"/>
            <a:r>
              <a:rPr lang="en-US" altLang="zh-CN" sz="4800" b="1" dirty="0">
                <a:solidFill>
                  <a:schemeClr val="accent1"/>
                </a:solidFill>
                <a:latin typeface="微软雅黑" panose="020B0503020204020204" pitchFamily="34" charset="-122"/>
                <a:ea typeface="微软雅黑" panose="020B0503020204020204" pitchFamily="34" charset="-122"/>
              </a:rPr>
              <a:t>O</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4686685" y="2926643"/>
            <a:ext cx="1197175" cy="1197175"/>
            <a:chOff x="304800" y="673100"/>
            <a:chExt cx="4000500" cy="4000500"/>
          </a:xfrm>
          <a:solidFill>
            <a:schemeClr val="tx1"/>
          </a:solidFill>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 name="椭圆 7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TextBox 71"/>
          <p:cNvSpPr txBox="1"/>
          <p:nvPr/>
        </p:nvSpPr>
        <p:spPr>
          <a:xfrm>
            <a:off x="4665969" y="3171134"/>
            <a:ext cx="1257356" cy="738664"/>
          </a:xfrm>
          <a:prstGeom prst="rect">
            <a:avLst/>
          </a:prstGeom>
          <a:noFill/>
        </p:spPr>
        <p:txBody>
          <a:bodyPr wrap="square" lIns="0" tIns="0" rIns="0" bIns="0" rtlCol="0">
            <a:spAutoFit/>
          </a:bodyPr>
          <a:lstStyle/>
          <a:p>
            <a:pPr algn="ctr"/>
            <a:r>
              <a:rPr lang="en-US" altLang="zh-CN" sz="4800" b="1" dirty="0">
                <a:solidFill>
                  <a:schemeClr val="bg1"/>
                </a:solidFill>
                <a:latin typeface="微软雅黑" panose="020B0503020204020204" pitchFamily="34" charset="-122"/>
                <a:ea typeface="微软雅黑" panose="020B0503020204020204" pitchFamily="34" charset="-122"/>
              </a:rPr>
              <a:t>T</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anim calcmode="lin" valueType="num">
                                      <p:cBhvr>
                                        <p:cTn id="10" dur="500" fill="hold"/>
                                        <p:tgtEl>
                                          <p:spTgt spid="53"/>
                                        </p:tgtEl>
                                        <p:attrNameLst>
                                          <p:attrName>ppt_x</p:attrName>
                                        </p:attrNameLst>
                                      </p:cBhvr>
                                      <p:tavLst>
                                        <p:tav tm="0">
                                          <p:val>
                                            <p:fltVal val="0.5"/>
                                          </p:val>
                                        </p:tav>
                                        <p:tav tm="100000">
                                          <p:val>
                                            <p:strVal val="#ppt_x"/>
                                          </p:val>
                                        </p:tav>
                                      </p:tavLst>
                                    </p:anim>
                                    <p:anim calcmode="lin" valueType="num">
                                      <p:cBhvr>
                                        <p:cTn id="11" dur="500" fill="hold"/>
                                        <p:tgtEl>
                                          <p:spTgt spid="5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ppt_w</p:attrName>
                                        </p:attrNameLst>
                                      </p:cBhvr>
                                      <p:tavLst>
                                        <p:tav tm="0">
                                          <p:val>
                                            <p:fltVal val="0"/>
                                          </p:val>
                                        </p:tav>
                                        <p:tav tm="100000">
                                          <p:val>
                                            <p:strVal val="#ppt_w"/>
                                          </p:val>
                                        </p:tav>
                                      </p:tavLst>
                                    </p:anim>
                                    <p:anim calcmode="lin" valueType="num">
                                      <p:cBhvr>
                                        <p:cTn id="15" dur="500" fill="hold"/>
                                        <p:tgtEl>
                                          <p:spTgt spid="61"/>
                                        </p:tgtEl>
                                        <p:attrNameLst>
                                          <p:attrName>ppt_h</p:attrName>
                                        </p:attrNameLst>
                                      </p:cBhvr>
                                      <p:tavLst>
                                        <p:tav tm="0">
                                          <p:val>
                                            <p:fltVal val="0"/>
                                          </p:val>
                                        </p:tav>
                                        <p:tav tm="100000">
                                          <p:val>
                                            <p:strVal val="#ppt_h"/>
                                          </p:val>
                                        </p:tav>
                                      </p:tavLst>
                                    </p:anim>
                                    <p:animEffect transition="in" filter="fade">
                                      <p:cBhvr>
                                        <p:cTn id="16" dur="500"/>
                                        <p:tgtEl>
                                          <p:spTgt spid="61"/>
                                        </p:tgtEl>
                                      </p:cBhvr>
                                    </p:animEffect>
                                    <p:anim calcmode="lin" valueType="num">
                                      <p:cBhvr>
                                        <p:cTn id="17" dur="500" fill="hold"/>
                                        <p:tgtEl>
                                          <p:spTgt spid="61"/>
                                        </p:tgtEl>
                                        <p:attrNameLst>
                                          <p:attrName>ppt_x</p:attrName>
                                        </p:attrNameLst>
                                      </p:cBhvr>
                                      <p:tavLst>
                                        <p:tav tm="0">
                                          <p:val>
                                            <p:fltVal val="0.5"/>
                                          </p:val>
                                        </p:tav>
                                        <p:tav tm="100000">
                                          <p:val>
                                            <p:strVal val="#ppt_x"/>
                                          </p:val>
                                        </p:tav>
                                      </p:tavLst>
                                    </p:anim>
                                    <p:anim calcmode="lin" valueType="num">
                                      <p:cBhvr>
                                        <p:cTn id="18" dur="500" fill="hold"/>
                                        <p:tgtEl>
                                          <p:spTgt spid="61"/>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anim calcmode="lin" valueType="num">
                                      <p:cBhvr>
                                        <p:cTn id="24" dur="500" fill="hold"/>
                                        <p:tgtEl>
                                          <p:spTgt spid="65"/>
                                        </p:tgtEl>
                                        <p:attrNameLst>
                                          <p:attrName>ppt_x</p:attrName>
                                        </p:attrNameLst>
                                      </p:cBhvr>
                                      <p:tavLst>
                                        <p:tav tm="0">
                                          <p:val>
                                            <p:fltVal val="0.5"/>
                                          </p:val>
                                        </p:tav>
                                        <p:tav tm="100000">
                                          <p:val>
                                            <p:strVal val="#ppt_x"/>
                                          </p:val>
                                        </p:tav>
                                      </p:tavLst>
                                    </p:anim>
                                    <p:anim calcmode="lin" valueType="num">
                                      <p:cBhvr>
                                        <p:cTn id="25" dur="500" fill="hold"/>
                                        <p:tgtEl>
                                          <p:spTgt spid="6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animEffect transition="in" filter="fade">
                                      <p:cBhvr>
                                        <p:cTn id="30" dur="500"/>
                                        <p:tgtEl>
                                          <p:spTgt spid="69"/>
                                        </p:tgtEl>
                                      </p:cBhvr>
                                    </p:animEffect>
                                    <p:anim calcmode="lin" valueType="num">
                                      <p:cBhvr>
                                        <p:cTn id="31" dur="500" fill="hold"/>
                                        <p:tgtEl>
                                          <p:spTgt spid="69"/>
                                        </p:tgtEl>
                                        <p:attrNameLst>
                                          <p:attrName>ppt_x</p:attrName>
                                        </p:attrNameLst>
                                      </p:cBhvr>
                                      <p:tavLst>
                                        <p:tav tm="0">
                                          <p:val>
                                            <p:fltVal val="0.5"/>
                                          </p:val>
                                        </p:tav>
                                        <p:tav tm="100000">
                                          <p:val>
                                            <p:strVal val="#ppt_x"/>
                                          </p:val>
                                        </p:tav>
                                      </p:tavLst>
                                    </p:anim>
                                    <p:anim calcmode="lin" valueType="num">
                                      <p:cBhvr>
                                        <p:cTn id="32" dur="500" fill="hold"/>
                                        <p:tgtEl>
                                          <p:spTgt spid="69"/>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anim calcmode="lin" valueType="num">
                                      <p:cBhvr>
                                        <p:cTn id="37" dur="500" fill="hold"/>
                                        <p:tgtEl>
                                          <p:spTgt spid="56"/>
                                        </p:tgtEl>
                                        <p:attrNameLst>
                                          <p:attrName>ppt_x</p:attrName>
                                        </p:attrNameLst>
                                      </p:cBhvr>
                                      <p:tavLst>
                                        <p:tav tm="0">
                                          <p:val>
                                            <p:strVal val="#ppt_x"/>
                                          </p:val>
                                        </p:tav>
                                        <p:tav tm="100000">
                                          <p:val>
                                            <p:strVal val="#ppt_x"/>
                                          </p:val>
                                        </p:tav>
                                      </p:tavLst>
                                    </p:anim>
                                    <p:anim calcmode="lin" valueType="num">
                                      <p:cBhvr>
                                        <p:cTn id="38" dur="500" fill="hold"/>
                                        <p:tgtEl>
                                          <p:spTgt spid="5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anim calcmode="lin" valueType="num">
                                      <p:cBhvr>
                                        <p:cTn id="42" dur="500" fill="hold"/>
                                        <p:tgtEl>
                                          <p:spTgt spid="64"/>
                                        </p:tgtEl>
                                        <p:attrNameLst>
                                          <p:attrName>ppt_x</p:attrName>
                                        </p:attrNameLst>
                                      </p:cBhvr>
                                      <p:tavLst>
                                        <p:tav tm="0">
                                          <p:val>
                                            <p:strVal val="#ppt_x"/>
                                          </p:val>
                                        </p:tav>
                                        <p:tav tm="100000">
                                          <p:val>
                                            <p:strVal val="#ppt_x"/>
                                          </p:val>
                                        </p:tav>
                                      </p:tavLst>
                                    </p:anim>
                                    <p:anim calcmode="lin" valueType="num">
                                      <p:cBhvr>
                                        <p:cTn id="43" dur="500" fill="hold"/>
                                        <p:tgtEl>
                                          <p:spTgt spid="6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anim calcmode="lin" valueType="num">
                                      <p:cBhvr>
                                        <p:cTn id="47" dur="500" fill="hold"/>
                                        <p:tgtEl>
                                          <p:spTgt spid="68"/>
                                        </p:tgtEl>
                                        <p:attrNameLst>
                                          <p:attrName>ppt_x</p:attrName>
                                        </p:attrNameLst>
                                      </p:cBhvr>
                                      <p:tavLst>
                                        <p:tav tm="0">
                                          <p:val>
                                            <p:strVal val="#ppt_x"/>
                                          </p:val>
                                        </p:tav>
                                        <p:tav tm="100000">
                                          <p:val>
                                            <p:strVal val="#ppt_x"/>
                                          </p:val>
                                        </p:tav>
                                      </p:tavLst>
                                    </p:anim>
                                    <p:anim calcmode="lin" valueType="num">
                                      <p:cBhvr>
                                        <p:cTn id="48" dur="500" fill="hold"/>
                                        <p:tgtEl>
                                          <p:spTgt spid="6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75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anim calcmode="lin" valueType="num">
                                      <p:cBhvr>
                                        <p:cTn id="52" dur="500" fill="hold"/>
                                        <p:tgtEl>
                                          <p:spTgt spid="72"/>
                                        </p:tgtEl>
                                        <p:attrNameLst>
                                          <p:attrName>ppt_x</p:attrName>
                                        </p:attrNameLst>
                                      </p:cBhvr>
                                      <p:tavLst>
                                        <p:tav tm="0">
                                          <p:val>
                                            <p:strVal val="#ppt_x"/>
                                          </p:val>
                                        </p:tav>
                                        <p:tav tm="100000">
                                          <p:val>
                                            <p:strVal val="#ppt_x"/>
                                          </p:val>
                                        </p:tav>
                                      </p:tavLst>
                                    </p:anim>
                                    <p:anim calcmode="lin" valueType="num">
                                      <p:cBhvr>
                                        <p:cTn id="53" dur="500" fill="hold"/>
                                        <p:tgtEl>
                                          <p:spTgt spid="72"/>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2" presetClass="entr" presetSubtype="2"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slide(fromRight)">
                                      <p:cBhvr>
                                        <p:cTn id="57" dur="500"/>
                                        <p:tgtEl>
                                          <p:spTgt spid="35"/>
                                        </p:tgtEl>
                                      </p:cBhvr>
                                    </p:animEffect>
                                  </p:childTnLst>
                                </p:cTn>
                              </p:par>
                              <p:par>
                                <p:cTn id="58" presetID="12" presetClass="entr" presetSubtype="8"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slide(fromLeft)">
                                      <p:cBhvr>
                                        <p:cTn id="60" dur="500"/>
                                        <p:tgtEl>
                                          <p:spTgt spid="44"/>
                                        </p:tgtEl>
                                      </p:cBhvr>
                                    </p:animEffect>
                                  </p:childTnLst>
                                </p:cTn>
                              </p:par>
                              <p:par>
                                <p:cTn id="61" presetID="12" presetClass="entr" presetSubtype="2"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slide(fromRight)">
                                      <p:cBhvr>
                                        <p:cTn id="63" dur="500"/>
                                        <p:tgtEl>
                                          <p:spTgt spid="38"/>
                                        </p:tgtEl>
                                      </p:cBhvr>
                                    </p:animEffect>
                                  </p:childTnLst>
                                </p:cTn>
                              </p:par>
                              <p:par>
                                <p:cTn id="64" presetID="12" presetClass="entr" presetSubtype="8"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slide(fromLeft)">
                                      <p:cBhvr>
                                        <p:cTn id="6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4" grpId="0"/>
      <p:bldP spid="68"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0" name="Line"/>
          <p:cNvCxnSpPr/>
          <p:nvPr/>
        </p:nvCxnSpPr>
        <p:spPr>
          <a:xfrm rot="10800000" flipH="1" flipV="1">
            <a:off x="4761200" y="1393258"/>
            <a:ext cx="613193" cy="530420"/>
          </a:xfrm>
          <a:prstGeom prst="line">
            <a:avLst/>
          </a:prstGeom>
          <a:ln w="12700" cap="flat">
            <a:solidFill>
              <a:schemeClr val="bg1">
                <a:lumMod val="75000"/>
              </a:schemeClr>
            </a:solidFill>
            <a:prstDash val="dash"/>
            <a:miter lim="800000"/>
          </a:ln>
        </p:spPr>
      </p:cxnSp>
      <p:cxnSp>
        <p:nvCxnSpPr>
          <p:cNvPr id="209" name="Line"/>
          <p:cNvCxnSpPr/>
          <p:nvPr/>
        </p:nvCxnSpPr>
        <p:spPr>
          <a:xfrm rot="11700000" flipH="1" flipV="1">
            <a:off x="5700816" y="2354035"/>
            <a:ext cx="613193" cy="530420"/>
          </a:xfrm>
          <a:prstGeom prst="line">
            <a:avLst/>
          </a:prstGeom>
          <a:ln w="12700" cap="flat">
            <a:solidFill>
              <a:schemeClr val="bg1">
                <a:lumMod val="75000"/>
              </a:schemeClr>
            </a:solidFill>
            <a:prstDash val="dash"/>
            <a:miter lim="800000"/>
          </a:ln>
        </p:spPr>
      </p:cxnSp>
      <p:cxnSp>
        <p:nvCxnSpPr>
          <p:cNvPr id="208" name="Line"/>
          <p:cNvCxnSpPr/>
          <p:nvPr/>
        </p:nvCxnSpPr>
        <p:spPr>
          <a:xfrm rot="900000" flipH="1" flipV="1">
            <a:off x="6862447" y="3290248"/>
            <a:ext cx="613193" cy="530420"/>
          </a:xfrm>
          <a:prstGeom prst="line">
            <a:avLst/>
          </a:prstGeom>
          <a:ln w="12700" cap="flat">
            <a:solidFill>
              <a:schemeClr val="bg1">
                <a:lumMod val="75000"/>
              </a:schemeClr>
            </a:solidFill>
            <a:prstDash val="dash"/>
            <a:miter lim="800000"/>
          </a:ln>
        </p:spPr>
      </p:cxnSp>
      <p:cxnSp>
        <p:nvCxnSpPr>
          <p:cNvPr id="207" name="Line"/>
          <p:cNvCxnSpPr/>
          <p:nvPr/>
        </p:nvCxnSpPr>
        <p:spPr>
          <a:xfrm rot="15300000" flipH="1" flipV="1">
            <a:off x="7553262" y="2115077"/>
            <a:ext cx="613193" cy="530420"/>
          </a:xfrm>
          <a:prstGeom prst="line">
            <a:avLst/>
          </a:prstGeom>
          <a:ln w="12700" cap="flat">
            <a:solidFill>
              <a:schemeClr val="bg1">
                <a:lumMod val="75000"/>
              </a:schemeClr>
            </a:solidFill>
            <a:prstDash val="dash"/>
            <a:miter lim="800000"/>
          </a:ln>
        </p:spPr>
      </p:cxnSp>
      <p:cxnSp>
        <p:nvCxnSpPr>
          <p:cNvPr id="206" name="Line"/>
          <p:cNvCxnSpPr/>
          <p:nvPr/>
        </p:nvCxnSpPr>
        <p:spPr>
          <a:xfrm rot="17100000" flipH="1" flipV="1">
            <a:off x="7121213" y="2589821"/>
            <a:ext cx="613193" cy="530420"/>
          </a:xfrm>
          <a:prstGeom prst="line">
            <a:avLst/>
          </a:prstGeom>
          <a:ln w="12700" cap="flat">
            <a:solidFill>
              <a:schemeClr val="bg1">
                <a:lumMod val="75000"/>
              </a:schemeClr>
            </a:solidFill>
            <a:prstDash val="dash"/>
            <a:miter lim="800000"/>
          </a:ln>
        </p:spPr>
      </p:cxnSp>
      <p:cxnSp>
        <p:nvCxnSpPr>
          <p:cNvPr id="193" name="Line"/>
          <p:cNvCxnSpPr/>
          <p:nvPr/>
        </p:nvCxnSpPr>
        <p:spPr>
          <a:xfrm rot="15300000" flipH="1" flipV="1">
            <a:off x="6173508" y="2191305"/>
            <a:ext cx="613193" cy="530420"/>
          </a:xfrm>
          <a:prstGeom prst="line">
            <a:avLst/>
          </a:prstGeom>
          <a:ln w="12700" cap="flat">
            <a:solidFill>
              <a:schemeClr val="bg1">
                <a:lumMod val="75000"/>
              </a:schemeClr>
            </a:solidFill>
            <a:prstDash val="dash"/>
            <a:miter lim="800000"/>
          </a:ln>
        </p:spPr>
      </p:cxnSp>
      <p:cxnSp>
        <p:nvCxnSpPr>
          <p:cNvPr id="189" name="Line"/>
          <p:cNvCxnSpPr/>
          <p:nvPr/>
        </p:nvCxnSpPr>
        <p:spPr>
          <a:xfrm rot="17100000" flipH="1" flipV="1">
            <a:off x="1951449" y="2925457"/>
            <a:ext cx="613193" cy="530420"/>
          </a:xfrm>
          <a:prstGeom prst="line">
            <a:avLst/>
          </a:prstGeom>
          <a:ln w="12700" cap="flat">
            <a:solidFill>
              <a:schemeClr val="bg1">
                <a:lumMod val="75000"/>
              </a:schemeClr>
            </a:solidFill>
            <a:prstDash val="dash"/>
            <a:miter lim="800000"/>
          </a:ln>
        </p:spPr>
      </p:cxnSp>
      <p:cxnSp>
        <p:nvCxnSpPr>
          <p:cNvPr id="190" name="Line"/>
          <p:cNvCxnSpPr/>
          <p:nvPr/>
        </p:nvCxnSpPr>
        <p:spPr>
          <a:xfrm rot="17100000" flipH="1" flipV="1">
            <a:off x="949469" y="2629990"/>
            <a:ext cx="613193" cy="530420"/>
          </a:xfrm>
          <a:prstGeom prst="line">
            <a:avLst/>
          </a:prstGeom>
          <a:ln w="12700" cap="flat">
            <a:solidFill>
              <a:schemeClr val="bg1">
                <a:lumMod val="75000"/>
              </a:schemeClr>
            </a:solidFill>
            <a:prstDash val="dash"/>
            <a:miter lim="800000"/>
          </a:ln>
        </p:spPr>
      </p:cxnSp>
      <p:cxnSp>
        <p:nvCxnSpPr>
          <p:cNvPr id="191" name="Line"/>
          <p:cNvCxnSpPr/>
          <p:nvPr/>
        </p:nvCxnSpPr>
        <p:spPr>
          <a:xfrm rot="2700000" flipH="1" flipV="1">
            <a:off x="1479124" y="2763718"/>
            <a:ext cx="613193" cy="530420"/>
          </a:xfrm>
          <a:prstGeom prst="line">
            <a:avLst/>
          </a:prstGeom>
          <a:ln w="12700" cap="flat">
            <a:solidFill>
              <a:schemeClr val="bg1">
                <a:lumMod val="75000"/>
              </a:schemeClr>
            </a:solidFill>
            <a:prstDash val="dash"/>
            <a:miter lim="800000"/>
          </a:ln>
        </p:spPr>
      </p:cxnSp>
      <p:cxnSp>
        <p:nvCxnSpPr>
          <p:cNvPr id="181" name="Line"/>
          <p:cNvCxnSpPr/>
          <p:nvPr/>
        </p:nvCxnSpPr>
        <p:spPr>
          <a:xfrm rot="17100000" flipH="1" flipV="1">
            <a:off x="1886500" y="1713149"/>
            <a:ext cx="613193" cy="530420"/>
          </a:xfrm>
          <a:prstGeom prst="line">
            <a:avLst/>
          </a:prstGeom>
          <a:ln w="12700" cap="flat">
            <a:solidFill>
              <a:schemeClr val="bg1">
                <a:lumMod val="75000"/>
              </a:schemeClr>
            </a:solidFill>
            <a:prstDash val="dash"/>
            <a:miter lim="800000"/>
          </a:ln>
        </p:spPr>
      </p:cxnSp>
      <p:cxnSp>
        <p:nvCxnSpPr>
          <p:cNvPr id="182" name="Line"/>
          <p:cNvCxnSpPr/>
          <p:nvPr/>
        </p:nvCxnSpPr>
        <p:spPr>
          <a:xfrm rot="17100000" flipH="1" flipV="1">
            <a:off x="884520" y="1417682"/>
            <a:ext cx="613193" cy="530420"/>
          </a:xfrm>
          <a:prstGeom prst="line">
            <a:avLst/>
          </a:prstGeom>
          <a:ln w="12700" cap="flat">
            <a:solidFill>
              <a:schemeClr val="bg1">
                <a:lumMod val="75000"/>
              </a:schemeClr>
            </a:solidFill>
            <a:prstDash val="dash"/>
            <a:miter lim="800000"/>
          </a:ln>
        </p:spPr>
      </p:cxnSp>
      <p:cxnSp>
        <p:nvCxnSpPr>
          <p:cNvPr id="183" name="Line"/>
          <p:cNvCxnSpPr/>
          <p:nvPr/>
        </p:nvCxnSpPr>
        <p:spPr>
          <a:xfrm rot="2700000" flipH="1" flipV="1">
            <a:off x="1414175" y="1551410"/>
            <a:ext cx="613193" cy="530420"/>
          </a:xfrm>
          <a:prstGeom prst="line">
            <a:avLst/>
          </a:prstGeom>
          <a:ln w="12700" cap="flat">
            <a:solidFill>
              <a:schemeClr val="bg1">
                <a:lumMod val="75000"/>
              </a:schemeClr>
            </a:solidFill>
            <a:prstDash val="dash"/>
            <a:miter lim="800000"/>
          </a:ln>
        </p:spPr>
      </p:cxnSp>
      <p:cxnSp>
        <p:nvCxnSpPr>
          <p:cNvPr id="184" name="Line"/>
          <p:cNvCxnSpPr/>
          <p:nvPr/>
        </p:nvCxnSpPr>
        <p:spPr>
          <a:xfrm rot="19800000" flipH="1" flipV="1">
            <a:off x="-498628" y="243090"/>
            <a:ext cx="613193" cy="530420"/>
          </a:xfrm>
          <a:prstGeom prst="line">
            <a:avLst/>
          </a:prstGeom>
          <a:ln w="12700" cap="flat">
            <a:solidFill>
              <a:schemeClr val="bg1">
                <a:lumMod val="75000"/>
              </a:schemeClr>
            </a:solidFill>
            <a:prstDash val="dash"/>
            <a:miter lim="800000"/>
          </a:ln>
        </p:spPr>
      </p:cxnSp>
      <p:cxnSp>
        <p:nvCxnSpPr>
          <p:cNvPr id="175" name="Line"/>
          <p:cNvCxnSpPr/>
          <p:nvPr/>
        </p:nvCxnSpPr>
        <p:spPr>
          <a:xfrm rot="17100000" flipH="1" flipV="1">
            <a:off x="3088762" y="1941749"/>
            <a:ext cx="613193" cy="530420"/>
          </a:xfrm>
          <a:prstGeom prst="line">
            <a:avLst/>
          </a:prstGeom>
          <a:ln w="12700" cap="flat">
            <a:solidFill>
              <a:schemeClr val="bg1">
                <a:lumMod val="75000"/>
              </a:schemeClr>
            </a:solidFill>
            <a:prstDash val="dash"/>
            <a:miter lim="800000"/>
          </a:ln>
        </p:spPr>
      </p:cxnSp>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头脑风暴</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grpSp>
        <p:nvGrpSpPr>
          <p:cNvPr id="6" name="Group 80"/>
          <p:cNvGrpSpPr/>
          <p:nvPr/>
        </p:nvGrpSpPr>
        <p:grpSpPr>
          <a:xfrm>
            <a:off x="3288245" y="2588208"/>
            <a:ext cx="2567510" cy="2569582"/>
            <a:chOff x="4384327" y="3450941"/>
            <a:chExt cx="3423346" cy="3426109"/>
          </a:xfrm>
        </p:grpSpPr>
        <p:sp>
          <p:nvSpPr>
            <p:cNvPr id="7" name="Freeform 5"/>
            <p:cNvSpPr>
              <a:spLocks noEditPoints="1"/>
            </p:cNvSpPr>
            <p:nvPr/>
          </p:nvSpPr>
          <p:spPr bwMode="auto">
            <a:xfrm>
              <a:off x="4384327" y="3450941"/>
              <a:ext cx="3423346" cy="3426109"/>
            </a:xfrm>
            <a:custGeom>
              <a:avLst/>
              <a:gdLst>
                <a:gd name="T0" fmla="*/ 523 w 1046"/>
                <a:gd name="T1" fmla="*/ 1016 h 1047"/>
                <a:gd name="T2" fmla="*/ 31 w 1046"/>
                <a:gd name="T3" fmla="*/ 524 h 1047"/>
                <a:gd name="T4" fmla="*/ 523 w 1046"/>
                <a:gd name="T5" fmla="*/ 32 h 1047"/>
                <a:gd name="T6" fmla="*/ 1015 w 1046"/>
                <a:gd name="T7" fmla="*/ 524 h 1047"/>
                <a:gd name="T8" fmla="*/ 523 w 1046"/>
                <a:gd name="T9" fmla="*/ 1016 h 1047"/>
                <a:gd name="T10" fmla="*/ 523 w 1046"/>
                <a:gd name="T11" fmla="*/ 0 h 1047"/>
                <a:gd name="T12" fmla="*/ 0 w 1046"/>
                <a:gd name="T13" fmla="*/ 524 h 1047"/>
                <a:gd name="T14" fmla="*/ 523 w 1046"/>
                <a:gd name="T15" fmla="*/ 1047 h 1047"/>
                <a:gd name="T16" fmla="*/ 1046 w 1046"/>
                <a:gd name="T17" fmla="*/ 524 h 1047"/>
                <a:gd name="T18" fmla="*/ 523 w 1046"/>
                <a:gd name="T19" fmla="*/ 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6" h="1047">
                  <a:moveTo>
                    <a:pt x="523" y="1016"/>
                  </a:moveTo>
                  <a:cubicBezTo>
                    <a:pt x="251" y="1016"/>
                    <a:pt x="31" y="796"/>
                    <a:pt x="31" y="524"/>
                  </a:cubicBezTo>
                  <a:cubicBezTo>
                    <a:pt x="31" y="252"/>
                    <a:pt x="251" y="32"/>
                    <a:pt x="523" y="32"/>
                  </a:cubicBezTo>
                  <a:cubicBezTo>
                    <a:pt x="795" y="32"/>
                    <a:pt x="1015" y="252"/>
                    <a:pt x="1015" y="524"/>
                  </a:cubicBezTo>
                  <a:cubicBezTo>
                    <a:pt x="1015" y="796"/>
                    <a:pt x="795" y="1016"/>
                    <a:pt x="523" y="1016"/>
                  </a:cubicBezTo>
                  <a:moveTo>
                    <a:pt x="523" y="0"/>
                  </a:moveTo>
                  <a:cubicBezTo>
                    <a:pt x="234" y="0"/>
                    <a:pt x="0" y="235"/>
                    <a:pt x="0" y="524"/>
                  </a:cubicBezTo>
                  <a:cubicBezTo>
                    <a:pt x="0" y="813"/>
                    <a:pt x="234" y="1047"/>
                    <a:pt x="523" y="1047"/>
                  </a:cubicBezTo>
                  <a:cubicBezTo>
                    <a:pt x="812" y="1047"/>
                    <a:pt x="1046" y="813"/>
                    <a:pt x="1046" y="524"/>
                  </a:cubicBezTo>
                  <a:cubicBezTo>
                    <a:pt x="1046" y="235"/>
                    <a:pt x="812" y="0"/>
                    <a:pt x="523"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8" name="Freeform 6"/>
            <p:cNvSpPr>
              <a:spLocks noEditPoints="1"/>
            </p:cNvSpPr>
            <p:nvPr/>
          </p:nvSpPr>
          <p:spPr bwMode="auto">
            <a:xfrm>
              <a:off x="4583263" y="3654021"/>
              <a:ext cx="3024095" cy="3024095"/>
            </a:xfrm>
            <a:custGeom>
              <a:avLst/>
              <a:gdLst>
                <a:gd name="T0" fmla="*/ 462 w 924"/>
                <a:gd name="T1" fmla="*/ 891 h 924"/>
                <a:gd name="T2" fmla="*/ 32 w 924"/>
                <a:gd name="T3" fmla="*/ 462 h 924"/>
                <a:gd name="T4" fmla="*/ 462 w 924"/>
                <a:gd name="T5" fmla="*/ 32 h 924"/>
                <a:gd name="T6" fmla="*/ 892 w 924"/>
                <a:gd name="T7" fmla="*/ 462 h 924"/>
                <a:gd name="T8" fmla="*/ 462 w 924"/>
                <a:gd name="T9" fmla="*/ 891 h 924"/>
                <a:gd name="T10" fmla="*/ 462 w 924"/>
                <a:gd name="T11" fmla="*/ 0 h 924"/>
                <a:gd name="T12" fmla="*/ 0 w 924"/>
                <a:gd name="T13" fmla="*/ 462 h 924"/>
                <a:gd name="T14" fmla="*/ 462 w 924"/>
                <a:gd name="T15" fmla="*/ 924 h 924"/>
                <a:gd name="T16" fmla="*/ 924 w 924"/>
                <a:gd name="T17" fmla="*/ 462 h 924"/>
                <a:gd name="T18" fmla="*/ 462 w 924"/>
                <a:gd name="T1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4" h="924">
                  <a:moveTo>
                    <a:pt x="462" y="891"/>
                  </a:moveTo>
                  <a:cubicBezTo>
                    <a:pt x="225" y="891"/>
                    <a:pt x="32" y="699"/>
                    <a:pt x="32" y="462"/>
                  </a:cubicBezTo>
                  <a:cubicBezTo>
                    <a:pt x="32" y="225"/>
                    <a:pt x="225" y="32"/>
                    <a:pt x="462" y="32"/>
                  </a:cubicBezTo>
                  <a:cubicBezTo>
                    <a:pt x="699" y="32"/>
                    <a:pt x="892" y="225"/>
                    <a:pt x="892" y="462"/>
                  </a:cubicBezTo>
                  <a:cubicBezTo>
                    <a:pt x="892" y="699"/>
                    <a:pt x="699" y="891"/>
                    <a:pt x="462" y="891"/>
                  </a:cubicBezTo>
                  <a:moveTo>
                    <a:pt x="462" y="0"/>
                  </a:moveTo>
                  <a:cubicBezTo>
                    <a:pt x="207" y="0"/>
                    <a:pt x="0" y="207"/>
                    <a:pt x="0" y="462"/>
                  </a:cubicBezTo>
                  <a:cubicBezTo>
                    <a:pt x="0" y="717"/>
                    <a:pt x="207" y="924"/>
                    <a:pt x="462" y="924"/>
                  </a:cubicBezTo>
                  <a:cubicBezTo>
                    <a:pt x="717" y="924"/>
                    <a:pt x="924" y="717"/>
                    <a:pt x="924" y="462"/>
                  </a:cubicBezTo>
                  <a:cubicBezTo>
                    <a:pt x="924" y="207"/>
                    <a:pt x="717" y="0"/>
                    <a:pt x="462"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9" name="Freeform 7"/>
            <p:cNvSpPr>
              <a:spLocks noEditPoints="1"/>
            </p:cNvSpPr>
            <p:nvPr/>
          </p:nvSpPr>
          <p:spPr bwMode="auto">
            <a:xfrm>
              <a:off x="4793250" y="3864008"/>
              <a:ext cx="2605501" cy="2604120"/>
            </a:xfrm>
            <a:custGeom>
              <a:avLst/>
              <a:gdLst>
                <a:gd name="T0" fmla="*/ 398 w 796"/>
                <a:gd name="T1" fmla="*/ 765 h 796"/>
                <a:gd name="T2" fmla="*/ 31 w 796"/>
                <a:gd name="T3" fmla="*/ 398 h 796"/>
                <a:gd name="T4" fmla="*/ 398 w 796"/>
                <a:gd name="T5" fmla="*/ 31 h 796"/>
                <a:gd name="T6" fmla="*/ 765 w 796"/>
                <a:gd name="T7" fmla="*/ 398 h 796"/>
                <a:gd name="T8" fmla="*/ 398 w 796"/>
                <a:gd name="T9" fmla="*/ 765 h 796"/>
                <a:gd name="T10" fmla="*/ 398 w 796"/>
                <a:gd name="T11" fmla="*/ 0 h 796"/>
                <a:gd name="T12" fmla="*/ 0 w 796"/>
                <a:gd name="T13" fmla="*/ 398 h 796"/>
                <a:gd name="T14" fmla="*/ 398 w 796"/>
                <a:gd name="T15" fmla="*/ 796 h 796"/>
                <a:gd name="T16" fmla="*/ 796 w 796"/>
                <a:gd name="T17" fmla="*/ 398 h 796"/>
                <a:gd name="T18" fmla="*/ 398 w 796"/>
                <a:gd name="T1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796">
                  <a:moveTo>
                    <a:pt x="398" y="765"/>
                  </a:moveTo>
                  <a:cubicBezTo>
                    <a:pt x="195" y="765"/>
                    <a:pt x="31" y="601"/>
                    <a:pt x="31" y="398"/>
                  </a:cubicBezTo>
                  <a:cubicBezTo>
                    <a:pt x="31" y="195"/>
                    <a:pt x="195" y="31"/>
                    <a:pt x="398" y="31"/>
                  </a:cubicBezTo>
                  <a:cubicBezTo>
                    <a:pt x="601" y="31"/>
                    <a:pt x="765" y="195"/>
                    <a:pt x="765" y="398"/>
                  </a:cubicBezTo>
                  <a:cubicBezTo>
                    <a:pt x="765" y="601"/>
                    <a:pt x="601" y="765"/>
                    <a:pt x="398" y="765"/>
                  </a:cubicBezTo>
                  <a:moveTo>
                    <a:pt x="398" y="0"/>
                  </a:moveTo>
                  <a:cubicBezTo>
                    <a:pt x="178" y="0"/>
                    <a:pt x="0" y="178"/>
                    <a:pt x="0" y="398"/>
                  </a:cubicBezTo>
                  <a:cubicBezTo>
                    <a:pt x="0" y="618"/>
                    <a:pt x="178" y="796"/>
                    <a:pt x="398" y="796"/>
                  </a:cubicBezTo>
                  <a:cubicBezTo>
                    <a:pt x="618" y="796"/>
                    <a:pt x="796" y="618"/>
                    <a:pt x="796" y="398"/>
                  </a:cubicBezTo>
                  <a:cubicBezTo>
                    <a:pt x="796" y="178"/>
                    <a:pt x="618" y="0"/>
                    <a:pt x="398"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10" name="Freeform 8"/>
            <p:cNvSpPr>
              <a:spLocks noEditPoints="1"/>
            </p:cNvSpPr>
            <p:nvPr/>
          </p:nvSpPr>
          <p:spPr bwMode="auto">
            <a:xfrm>
              <a:off x="4996330" y="4067088"/>
              <a:ext cx="2199341" cy="2197960"/>
            </a:xfrm>
            <a:custGeom>
              <a:avLst/>
              <a:gdLst>
                <a:gd name="T0" fmla="*/ 336 w 672"/>
                <a:gd name="T1" fmla="*/ 639 h 672"/>
                <a:gd name="T2" fmla="*/ 33 w 672"/>
                <a:gd name="T3" fmla="*/ 336 h 672"/>
                <a:gd name="T4" fmla="*/ 336 w 672"/>
                <a:gd name="T5" fmla="*/ 32 h 672"/>
                <a:gd name="T6" fmla="*/ 640 w 672"/>
                <a:gd name="T7" fmla="*/ 336 h 672"/>
                <a:gd name="T8" fmla="*/ 336 w 672"/>
                <a:gd name="T9" fmla="*/ 639 h 672"/>
                <a:gd name="T10" fmla="*/ 336 w 672"/>
                <a:gd name="T11" fmla="*/ 0 h 672"/>
                <a:gd name="T12" fmla="*/ 0 w 672"/>
                <a:gd name="T13" fmla="*/ 336 h 672"/>
                <a:gd name="T14" fmla="*/ 336 w 672"/>
                <a:gd name="T15" fmla="*/ 672 h 672"/>
                <a:gd name="T16" fmla="*/ 672 w 672"/>
                <a:gd name="T17" fmla="*/ 336 h 672"/>
                <a:gd name="T18" fmla="*/ 336 w 672"/>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2">
                  <a:moveTo>
                    <a:pt x="336" y="639"/>
                  </a:moveTo>
                  <a:cubicBezTo>
                    <a:pt x="168" y="639"/>
                    <a:pt x="33" y="503"/>
                    <a:pt x="33" y="336"/>
                  </a:cubicBezTo>
                  <a:cubicBezTo>
                    <a:pt x="33" y="168"/>
                    <a:pt x="168" y="32"/>
                    <a:pt x="336" y="32"/>
                  </a:cubicBezTo>
                  <a:cubicBezTo>
                    <a:pt x="504" y="32"/>
                    <a:pt x="640" y="168"/>
                    <a:pt x="640" y="336"/>
                  </a:cubicBezTo>
                  <a:cubicBezTo>
                    <a:pt x="640" y="503"/>
                    <a:pt x="504" y="639"/>
                    <a:pt x="336" y="639"/>
                  </a:cubicBezTo>
                  <a:moveTo>
                    <a:pt x="336" y="0"/>
                  </a:moveTo>
                  <a:cubicBezTo>
                    <a:pt x="151" y="0"/>
                    <a:pt x="0" y="150"/>
                    <a:pt x="0" y="336"/>
                  </a:cubicBezTo>
                  <a:cubicBezTo>
                    <a:pt x="0" y="521"/>
                    <a:pt x="151" y="672"/>
                    <a:pt x="336" y="672"/>
                  </a:cubicBezTo>
                  <a:cubicBezTo>
                    <a:pt x="521" y="672"/>
                    <a:pt x="672" y="521"/>
                    <a:pt x="672" y="336"/>
                  </a:cubicBezTo>
                  <a:cubicBezTo>
                    <a:pt x="672" y="150"/>
                    <a:pt x="521" y="0"/>
                    <a:pt x="336"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gency FB" panose="020B0503020202020204" pitchFamily="34" charset="0"/>
              </a:endParaRPr>
            </a:p>
          </p:txBody>
        </p:sp>
        <p:sp>
          <p:nvSpPr>
            <p:cNvPr id="11" name="Freeform 9"/>
            <p:cNvSpPr>
              <a:spLocks noEditPoints="1"/>
            </p:cNvSpPr>
            <p:nvPr/>
          </p:nvSpPr>
          <p:spPr bwMode="auto">
            <a:xfrm>
              <a:off x="5204936" y="4275694"/>
              <a:ext cx="1780748" cy="1780748"/>
            </a:xfrm>
            <a:custGeom>
              <a:avLst/>
              <a:gdLst>
                <a:gd name="T0" fmla="*/ 272 w 544"/>
                <a:gd name="T1" fmla="*/ 513 h 544"/>
                <a:gd name="T2" fmla="*/ 31 w 544"/>
                <a:gd name="T3" fmla="*/ 272 h 544"/>
                <a:gd name="T4" fmla="*/ 272 w 544"/>
                <a:gd name="T5" fmla="*/ 31 h 544"/>
                <a:gd name="T6" fmla="*/ 513 w 544"/>
                <a:gd name="T7" fmla="*/ 272 h 544"/>
                <a:gd name="T8" fmla="*/ 272 w 544"/>
                <a:gd name="T9" fmla="*/ 513 h 544"/>
                <a:gd name="T10" fmla="*/ 272 w 544"/>
                <a:gd name="T11" fmla="*/ 0 h 544"/>
                <a:gd name="T12" fmla="*/ 0 w 544"/>
                <a:gd name="T13" fmla="*/ 272 h 544"/>
                <a:gd name="T14" fmla="*/ 272 w 544"/>
                <a:gd name="T15" fmla="*/ 544 h 544"/>
                <a:gd name="T16" fmla="*/ 544 w 544"/>
                <a:gd name="T17" fmla="*/ 272 h 544"/>
                <a:gd name="T18" fmla="*/ 272 w 544"/>
                <a:gd name="T19"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544">
                  <a:moveTo>
                    <a:pt x="272" y="513"/>
                  </a:moveTo>
                  <a:cubicBezTo>
                    <a:pt x="139" y="513"/>
                    <a:pt x="31" y="405"/>
                    <a:pt x="31" y="272"/>
                  </a:cubicBezTo>
                  <a:cubicBezTo>
                    <a:pt x="31" y="139"/>
                    <a:pt x="139" y="31"/>
                    <a:pt x="272" y="31"/>
                  </a:cubicBezTo>
                  <a:cubicBezTo>
                    <a:pt x="405" y="31"/>
                    <a:pt x="513" y="139"/>
                    <a:pt x="513" y="272"/>
                  </a:cubicBezTo>
                  <a:cubicBezTo>
                    <a:pt x="513" y="405"/>
                    <a:pt x="405" y="513"/>
                    <a:pt x="272" y="513"/>
                  </a:cubicBezTo>
                  <a:moveTo>
                    <a:pt x="272" y="0"/>
                  </a:moveTo>
                  <a:cubicBezTo>
                    <a:pt x="122" y="0"/>
                    <a:pt x="0" y="121"/>
                    <a:pt x="0" y="272"/>
                  </a:cubicBezTo>
                  <a:cubicBezTo>
                    <a:pt x="0" y="422"/>
                    <a:pt x="122" y="544"/>
                    <a:pt x="272" y="544"/>
                  </a:cubicBezTo>
                  <a:cubicBezTo>
                    <a:pt x="422" y="544"/>
                    <a:pt x="544" y="422"/>
                    <a:pt x="544" y="272"/>
                  </a:cubicBezTo>
                  <a:cubicBezTo>
                    <a:pt x="544" y="121"/>
                    <a:pt x="422" y="0"/>
                    <a:pt x="272"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gency FB" panose="020B0503020202020204" pitchFamily="34" charset="0"/>
              </a:endParaRPr>
            </a:p>
          </p:txBody>
        </p:sp>
      </p:grpSp>
      <p:sp>
        <p:nvSpPr>
          <p:cNvPr id="12" name="Freeform 13"/>
          <p:cNvSpPr/>
          <p:nvPr/>
        </p:nvSpPr>
        <p:spPr bwMode="auto">
          <a:xfrm>
            <a:off x="3317257" y="3649194"/>
            <a:ext cx="778128" cy="1344886"/>
          </a:xfrm>
          <a:custGeom>
            <a:avLst/>
            <a:gdLst>
              <a:gd name="T0" fmla="*/ 103 w 317"/>
              <a:gd name="T1" fmla="*/ 310 h 548"/>
              <a:gd name="T2" fmla="*/ 56 w 317"/>
              <a:gd name="T3" fmla="*/ 21 h 548"/>
              <a:gd name="T4" fmla="*/ 56 w 317"/>
              <a:gd name="T5" fmla="*/ 21 h 548"/>
              <a:gd name="T6" fmla="*/ 56 w 317"/>
              <a:gd name="T7" fmla="*/ 19 h 548"/>
              <a:gd name="T8" fmla="*/ 37 w 317"/>
              <a:gd name="T9" fmla="*/ 0 h 548"/>
              <a:gd name="T10" fmla="*/ 18 w 317"/>
              <a:gd name="T11" fmla="*/ 14 h 548"/>
              <a:gd name="T12" fmla="*/ 18 w 317"/>
              <a:gd name="T13" fmla="*/ 14 h 548"/>
              <a:gd name="T14" fmla="*/ 18 w 317"/>
              <a:gd name="T15" fmla="*/ 15 h 548"/>
              <a:gd name="T16" fmla="*/ 18 w 317"/>
              <a:gd name="T17" fmla="*/ 17 h 548"/>
              <a:gd name="T18" fmla="*/ 70 w 317"/>
              <a:gd name="T19" fmla="*/ 328 h 548"/>
              <a:gd name="T20" fmla="*/ 315 w 317"/>
              <a:gd name="T21" fmla="*/ 548 h 548"/>
              <a:gd name="T22" fmla="*/ 317 w 317"/>
              <a:gd name="T23" fmla="*/ 508 h 548"/>
              <a:gd name="T24" fmla="*/ 103 w 317"/>
              <a:gd name="T25" fmla="*/ 31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548">
                <a:moveTo>
                  <a:pt x="103" y="310"/>
                </a:moveTo>
                <a:cubicBezTo>
                  <a:pt x="57" y="223"/>
                  <a:pt x="38" y="122"/>
                  <a:pt x="56" y="21"/>
                </a:cubicBezTo>
                <a:cubicBezTo>
                  <a:pt x="56" y="21"/>
                  <a:pt x="56" y="21"/>
                  <a:pt x="56" y="21"/>
                </a:cubicBezTo>
                <a:cubicBezTo>
                  <a:pt x="56" y="20"/>
                  <a:pt x="56" y="20"/>
                  <a:pt x="56" y="19"/>
                </a:cubicBezTo>
                <a:cubicBezTo>
                  <a:pt x="56" y="9"/>
                  <a:pt x="47" y="0"/>
                  <a:pt x="37" y="0"/>
                </a:cubicBezTo>
                <a:cubicBezTo>
                  <a:pt x="28" y="0"/>
                  <a:pt x="20" y="6"/>
                  <a:pt x="18" y="14"/>
                </a:cubicBezTo>
                <a:cubicBezTo>
                  <a:pt x="18" y="14"/>
                  <a:pt x="18" y="14"/>
                  <a:pt x="18" y="14"/>
                </a:cubicBezTo>
                <a:cubicBezTo>
                  <a:pt x="18" y="15"/>
                  <a:pt x="18" y="15"/>
                  <a:pt x="18" y="15"/>
                </a:cubicBezTo>
                <a:cubicBezTo>
                  <a:pt x="18" y="16"/>
                  <a:pt x="18" y="16"/>
                  <a:pt x="18" y="17"/>
                </a:cubicBezTo>
                <a:cubicBezTo>
                  <a:pt x="0" y="126"/>
                  <a:pt x="20" y="235"/>
                  <a:pt x="70" y="328"/>
                </a:cubicBezTo>
                <a:cubicBezTo>
                  <a:pt x="122" y="425"/>
                  <a:pt x="207" y="504"/>
                  <a:pt x="315" y="548"/>
                </a:cubicBezTo>
                <a:cubicBezTo>
                  <a:pt x="317" y="508"/>
                  <a:pt x="317" y="508"/>
                  <a:pt x="317" y="508"/>
                </a:cubicBezTo>
                <a:cubicBezTo>
                  <a:pt x="223" y="466"/>
                  <a:pt x="149" y="395"/>
                  <a:pt x="103" y="310"/>
                </a:cubicBezTo>
                <a:close/>
              </a:path>
            </a:pathLst>
          </a:custGeom>
          <a:solidFill>
            <a:schemeClr val="accent2"/>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3" name="Freeform 14"/>
          <p:cNvSpPr/>
          <p:nvPr/>
        </p:nvSpPr>
        <p:spPr bwMode="auto">
          <a:xfrm>
            <a:off x="3410512" y="3079327"/>
            <a:ext cx="690057" cy="1816322"/>
          </a:xfrm>
          <a:custGeom>
            <a:avLst/>
            <a:gdLst>
              <a:gd name="T0" fmla="*/ 102 w 281"/>
              <a:gd name="T1" fmla="*/ 522 h 740"/>
              <a:gd name="T2" fmla="*/ 59 w 281"/>
              <a:gd name="T3" fmla="*/ 260 h 740"/>
              <a:gd name="T4" fmla="*/ 74 w 281"/>
              <a:gd name="T5" fmla="*/ 200 h 740"/>
              <a:gd name="T6" fmla="*/ 176 w 281"/>
              <a:gd name="T7" fmla="*/ 37 h 740"/>
              <a:gd name="T8" fmla="*/ 176 w 281"/>
              <a:gd name="T9" fmla="*/ 37 h 740"/>
              <a:gd name="T10" fmla="*/ 183 w 281"/>
              <a:gd name="T11" fmla="*/ 21 h 740"/>
              <a:gd name="T12" fmla="*/ 162 w 281"/>
              <a:gd name="T13" fmla="*/ 0 h 740"/>
              <a:gd name="T14" fmla="*/ 146 w 281"/>
              <a:gd name="T15" fmla="*/ 8 h 740"/>
              <a:gd name="T16" fmla="*/ 34 w 281"/>
              <a:gd name="T17" fmla="*/ 187 h 740"/>
              <a:gd name="T18" fmla="*/ 18 w 281"/>
              <a:gd name="T19" fmla="*/ 253 h 740"/>
              <a:gd name="T20" fmla="*/ 65 w 281"/>
              <a:gd name="T21" fmla="*/ 542 h 740"/>
              <a:gd name="T22" fmla="*/ 279 w 281"/>
              <a:gd name="T23" fmla="*/ 740 h 740"/>
              <a:gd name="T24" fmla="*/ 281 w 281"/>
              <a:gd name="T25" fmla="*/ 695 h 740"/>
              <a:gd name="T26" fmla="*/ 102 w 281"/>
              <a:gd name="T27" fmla="*/ 52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1" h="740">
                <a:moveTo>
                  <a:pt x="102" y="522"/>
                </a:moveTo>
                <a:cubicBezTo>
                  <a:pt x="60" y="444"/>
                  <a:pt x="43" y="352"/>
                  <a:pt x="59" y="260"/>
                </a:cubicBezTo>
                <a:cubicBezTo>
                  <a:pt x="62" y="240"/>
                  <a:pt x="67" y="220"/>
                  <a:pt x="74" y="200"/>
                </a:cubicBezTo>
                <a:cubicBezTo>
                  <a:pt x="95" y="136"/>
                  <a:pt x="131" y="81"/>
                  <a:pt x="176" y="37"/>
                </a:cubicBezTo>
                <a:cubicBezTo>
                  <a:pt x="176" y="37"/>
                  <a:pt x="176" y="37"/>
                  <a:pt x="176" y="37"/>
                </a:cubicBezTo>
                <a:cubicBezTo>
                  <a:pt x="180" y="33"/>
                  <a:pt x="183" y="27"/>
                  <a:pt x="183" y="21"/>
                </a:cubicBezTo>
                <a:cubicBezTo>
                  <a:pt x="183" y="9"/>
                  <a:pt x="174" y="0"/>
                  <a:pt x="162" y="0"/>
                </a:cubicBezTo>
                <a:cubicBezTo>
                  <a:pt x="155" y="0"/>
                  <a:pt x="150" y="3"/>
                  <a:pt x="146" y="8"/>
                </a:cubicBezTo>
                <a:cubicBezTo>
                  <a:pt x="96" y="56"/>
                  <a:pt x="57" y="117"/>
                  <a:pt x="34" y="187"/>
                </a:cubicBezTo>
                <a:cubicBezTo>
                  <a:pt x="27" y="209"/>
                  <a:pt x="21" y="231"/>
                  <a:pt x="18" y="253"/>
                </a:cubicBezTo>
                <a:cubicBezTo>
                  <a:pt x="0" y="354"/>
                  <a:pt x="19" y="455"/>
                  <a:pt x="65" y="542"/>
                </a:cubicBezTo>
                <a:cubicBezTo>
                  <a:pt x="111" y="627"/>
                  <a:pt x="185" y="698"/>
                  <a:pt x="279" y="740"/>
                </a:cubicBezTo>
                <a:cubicBezTo>
                  <a:pt x="281" y="695"/>
                  <a:pt x="281" y="695"/>
                  <a:pt x="281" y="695"/>
                </a:cubicBezTo>
                <a:cubicBezTo>
                  <a:pt x="203" y="656"/>
                  <a:pt x="141" y="595"/>
                  <a:pt x="102" y="522"/>
                </a:cubicBezTo>
                <a:close/>
              </a:path>
            </a:pathLst>
          </a:custGeom>
          <a:solidFill>
            <a:schemeClr val="accent3"/>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4" name="Freeform 15"/>
          <p:cNvSpPr/>
          <p:nvPr/>
        </p:nvSpPr>
        <p:spPr bwMode="auto">
          <a:xfrm>
            <a:off x="3396002" y="4429397"/>
            <a:ext cx="694202" cy="672443"/>
          </a:xfrm>
          <a:custGeom>
            <a:avLst/>
            <a:gdLst>
              <a:gd name="T0" fmla="*/ 38 w 283"/>
              <a:gd name="T1" fmla="*/ 10 h 274"/>
              <a:gd name="T2" fmla="*/ 37 w 283"/>
              <a:gd name="T3" fmla="*/ 10 h 274"/>
              <a:gd name="T4" fmla="*/ 20 w 283"/>
              <a:gd name="T5" fmla="*/ 0 h 274"/>
              <a:gd name="T6" fmla="*/ 0 w 283"/>
              <a:gd name="T7" fmla="*/ 21 h 274"/>
              <a:gd name="T8" fmla="*/ 3 w 283"/>
              <a:gd name="T9" fmla="*/ 32 h 274"/>
              <a:gd name="T10" fmla="*/ 281 w 283"/>
              <a:gd name="T11" fmla="*/ 274 h 274"/>
              <a:gd name="T12" fmla="*/ 283 w 283"/>
              <a:gd name="T13" fmla="*/ 230 h 274"/>
              <a:gd name="T14" fmla="*/ 38 w 283"/>
              <a:gd name="T15" fmla="*/ 10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274">
                <a:moveTo>
                  <a:pt x="38" y="10"/>
                </a:moveTo>
                <a:cubicBezTo>
                  <a:pt x="37" y="10"/>
                  <a:pt x="37" y="10"/>
                  <a:pt x="37" y="10"/>
                </a:cubicBezTo>
                <a:cubicBezTo>
                  <a:pt x="34" y="4"/>
                  <a:pt x="27" y="0"/>
                  <a:pt x="20" y="0"/>
                </a:cubicBezTo>
                <a:cubicBezTo>
                  <a:pt x="9" y="0"/>
                  <a:pt x="0" y="10"/>
                  <a:pt x="0" y="21"/>
                </a:cubicBezTo>
                <a:cubicBezTo>
                  <a:pt x="0" y="25"/>
                  <a:pt x="1" y="29"/>
                  <a:pt x="3" y="32"/>
                </a:cubicBezTo>
                <a:cubicBezTo>
                  <a:pt x="62" y="140"/>
                  <a:pt x="158" y="228"/>
                  <a:pt x="281" y="274"/>
                </a:cubicBezTo>
                <a:cubicBezTo>
                  <a:pt x="283" y="230"/>
                  <a:pt x="283" y="230"/>
                  <a:pt x="283" y="230"/>
                </a:cubicBezTo>
                <a:cubicBezTo>
                  <a:pt x="175" y="186"/>
                  <a:pt x="90" y="107"/>
                  <a:pt x="38" y="10"/>
                </a:cubicBezTo>
                <a:close/>
              </a:path>
            </a:pathLst>
          </a:custGeom>
          <a:solidFill>
            <a:schemeClr val="accent2"/>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5" name="Freeform 16"/>
          <p:cNvSpPr/>
          <p:nvPr/>
        </p:nvSpPr>
        <p:spPr bwMode="auto">
          <a:xfrm>
            <a:off x="4945005" y="3253396"/>
            <a:ext cx="828898" cy="1760372"/>
          </a:xfrm>
          <a:custGeom>
            <a:avLst/>
            <a:gdLst>
              <a:gd name="T0" fmla="*/ 257 w 338"/>
              <a:gd name="T1" fmla="*/ 11 h 717"/>
              <a:gd name="T2" fmla="*/ 254 w 338"/>
              <a:gd name="T3" fmla="*/ 7 h 717"/>
              <a:gd name="T4" fmla="*/ 254 w 338"/>
              <a:gd name="T5" fmla="*/ 6 h 717"/>
              <a:gd name="T6" fmla="*/ 239 w 338"/>
              <a:gd name="T7" fmla="*/ 0 h 717"/>
              <a:gd name="T8" fmla="*/ 220 w 338"/>
              <a:gd name="T9" fmla="*/ 19 h 717"/>
              <a:gd name="T10" fmla="*/ 224 w 338"/>
              <a:gd name="T11" fmla="*/ 29 h 717"/>
              <a:gd name="T12" fmla="*/ 223 w 338"/>
              <a:gd name="T13" fmla="*/ 29 h 717"/>
              <a:gd name="T14" fmla="*/ 275 w 338"/>
              <a:gd name="T15" fmla="*/ 353 h 717"/>
              <a:gd name="T16" fmla="*/ 263 w 338"/>
              <a:gd name="T17" fmla="*/ 399 h 717"/>
              <a:gd name="T18" fmla="*/ 3 w 338"/>
              <a:gd name="T19" fmla="*/ 675 h 717"/>
              <a:gd name="T20" fmla="*/ 0 w 338"/>
              <a:gd name="T21" fmla="*/ 717 h 717"/>
              <a:gd name="T22" fmla="*/ 299 w 338"/>
              <a:gd name="T23" fmla="*/ 411 h 717"/>
              <a:gd name="T24" fmla="*/ 304 w 338"/>
              <a:gd name="T25" fmla="*/ 396 h 717"/>
              <a:gd name="T26" fmla="*/ 307 w 338"/>
              <a:gd name="T27" fmla="*/ 385 h 717"/>
              <a:gd name="T28" fmla="*/ 308 w 338"/>
              <a:gd name="T29" fmla="*/ 381 h 717"/>
              <a:gd name="T30" fmla="*/ 314 w 338"/>
              <a:gd name="T31" fmla="*/ 352 h 717"/>
              <a:gd name="T32" fmla="*/ 315 w 338"/>
              <a:gd name="T33" fmla="*/ 347 h 717"/>
              <a:gd name="T34" fmla="*/ 257 w 338"/>
              <a:gd name="T35" fmla="*/ 11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 h="717">
                <a:moveTo>
                  <a:pt x="257" y="11"/>
                </a:moveTo>
                <a:cubicBezTo>
                  <a:pt x="256" y="10"/>
                  <a:pt x="255" y="8"/>
                  <a:pt x="254" y="7"/>
                </a:cubicBezTo>
                <a:cubicBezTo>
                  <a:pt x="254" y="6"/>
                  <a:pt x="254" y="6"/>
                  <a:pt x="254" y="6"/>
                </a:cubicBezTo>
                <a:cubicBezTo>
                  <a:pt x="250" y="2"/>
                  <a:pt x="245" y="0"/>
                  <a:pt x="239" y="0"/>
                </a:cubicBezTo>
                <a:cubicBezTo>
                  <a:pt x="229" y="0"/>
                  <a:pt x="220" y="8"/>
                  <a:pt x="220" y="19"/>
                </a:cubicBezTo>
                <a:cubicBezTo>
                  <a:pt x="220" y="22"/>
                  <a:pt x="222" y="26"/>
                  <a:pt x="224" y="29"/>
                </a:cubicBezTo>
                <a:cubicBezTo>
                  <a:pt x="223" y="29"/>
                  <a:pt x="223" y="29"/>
                  <a:pt x="223" y="29"/>
                </a:cubicBezTo>
                <a:cubicBezTo>
                  <a:pt x="279" y="124"/>
                  <a:pt x="300" y="239"/>
                  <a:pt x="275" y="353"/>
                </a:cubicBezTo>
                <a:cubicBezTo>
                  <a:pt x="272" y="368"/>
                  <a:pt x="268" y="384"/>
                  <a:pt x="263" y="399"/>
                </a:cubicBezTo>
                <a:cubicBezTo>
                  <a:pt x="220" y="530"/>
                  <a:pt x="122" y="627"/>
                  <a:pt x="3" y="675"/>
                </a:cubicBezTo>
                <a:cubicBezTo>
                  <a:pt x="0" y="717"/>
                  <a:pt x="0" y="717"/>
                  <a:pt x="0" y="717"/>
                </a:cubicBezTo>
                <a:cubicBezTo>
                  <a:pt x="136" y="668"/>
                  <a:pt x="250" y="559"/>
                  <a:pt x="299" y="411"/>
                </a:cubicBezTo>
                <a:cubicBezTo>
                  <a:pt x="301" y="406"/>
                  <a:pt x="302" y="401"/>
                  <a:pt x="304" y="396"/>
                </a:cubicBezTo>
                <a:cubicBezTo>
                  <a:pt x="305" y="392"/>
                  <a:pt x="306" y="389"/>
                  <a:pt x="307" y="385"/>
                </a:cubicBezTo>
                <a:cubicBezTo>
                  <a:pt x="307" y="384"/>
                  <a:pt x="307" y="383"/>
                  <a:pt x="308" y="381"/>
                </a:cubicBezTo>
                <a:cubicBezTo>
                  <a:pt x="310" y="372"/>
                  <a:pt x="313" y="362"/>
                  <a:pt x="314" y="352"/>
                </a:cubicBezTo>
                <a:cubicBezTo>
                  <a:pt x="315" y="351"/>
                  <a:pt x="315" y="349"/>
                  <a:pt x="315" y="347"/>
                </a:cubicBezTo>
                <a:cubicBezTo>
                  <a:pt x="338" y="229"/>
                  <a:pt x="315" y="110"/>
                  <a:pt x="257" y="11"/>
                </a:cubicBezTo>
                <a:close/>
              </a:path>
            </a:pathLst>
          </a:custGeom>
          <a:solidFill>
            <a:schemeClr val="accent5"/>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6" name="Freeform 17"/>
          <p:cNvSpPr/>
          <p:nvPr/>
        </p:nvSpPr>
        <p:spPr bwMode="auto">
          <a:xfrm>
            <a:off x="4826887" y="2836875"/>
            <a:ext cx="853764" cy="2073280"/>
          </a:xfrm>
          <a:custGeom>
            <a:avLst/>
            <a:gdLst>
              <a:gd name="T0" fmla="*/ 271 w 348"/>
              <a:gd name="T1" fmla="*/ 199 h 845"/>
              <a:gd name="T2" fmla="*/ 25 w 348"/>
              <a:gd name="T3" fmla="*/ 1 h 845"/>
              <a:gd name="T4" fmla="*/ 25 w 348"/>
              <a:gd name="T5" fmla="*/ 1 h 845"/>
              <a:gd name="T6" fmla="*/ 21 w 348"/>
              <a:gd name="T7" fmla="*/ 0 h 845"/>
              <a:gd name="T8" fmla="*/ 0 w 348"/>
              <a:gd name="T9" fmla="*/ 21 h 845"/>
              <a:gd name="T10" fmla="*/ 17 w 348"/>
              <a:gd name="T11" fmla="*/ 42 h 845"/>
              <a:gd name="T12" fmla="*/ 238 w 348"/>
              <a:gd name="T13" fmla="*/ 225 h 845"/>
              <a:gd name="T14" fmla="*/ 280 w 348"/>
              <a:gd name="T15" fmla="*/ 525 h 845"/>
              <a:gd name="T16" fmla="*/ 271 w 348"/>
              <a:gd name="T17" fmla="*/ 556 h 845"/>
              <a:gd name="T18" fmla="*/ 55 w 348"/>
              <a:gd name="T19" fmla="*/ 798 h 845"/>
              <a:gd name="T20" fmla="*/ 51 w 348"/>
              <a:gd name="T21" fmla="*/ 845 h 845"/>
              <a:gd name="T22" fmla="*/ 311 w 348"/>
              <a:gd name="T23" fmla="*/ 569 h 845"/>
              <a:gd name="T24" fmla="*/ 323 w 348"/>
              <a:gd name="T25" fmla="*/ 523 h 845"/>
              <a:gd name="T26" fmla="*/ 271 w 348"/>
              <a:gd name="T27" fmla="*/ 199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845">
                <a:moveTo>
                  <a:pt x="271" y="199"/>
                </a:moveTo>
                <a:cubicBezTo>
                  <a:pt x="218" y="109"/>
                  <a:pt x="133" y="36"/>
                  <a:pt x="25" y="1"/>
                </a:cubicBezTo>
                <a:cubicBezTo>
                  <a:pt x="25" y="1"/>
                  <a:pt x="25" y="1"/>
                  <a:pt x="25" y="1"/>
                </a:cubicBezTo>
                <a:cubicBezTo>
                  <a:pt x="24" y="1"/>
                  <a:pt x="22" y="0"/>
                  <a:pt x="21" y="0"/>
                </a:cubicBezTo>
                <a:cubicBezTo>
                  <a:pt x="9" y="0"/>
                  <a:pt x="0" y="10"/>
                  <a:pt x="0" y="21"/>
                </a:cubicBezTo>
                <a:cubicBezTo>
                  <a:pt x="0" y="32"/>
                  <a:pt x="7" y="40"/>
                  <a:pt x="17" y="42"/>
                </a:cubicBezTo>
                <a:cubicBezTo>
                  <a:pt x="114" y="75"/>
                  <a:pt x="190" y="142"/>
                  <a:pt x="238" y="225"/>
                </a:cubicBezTo>
                <a:cubicBezTo>
                  <a:pt x="288" y="313"/>
                  <a:pt x="306" y="420"/>
                  <a:pt x="280" y="525"/>
                </a:cubicBezTo>
                <a:cubicBezTo>
                  <a:pt x="277" y="535"/>
                  <a:pt x="274" y="545"/>
                  <a:pt x="271" y="556"/>
                </a:cubicBezTo>
                <a:cubicBezTo>
                  <a:pt x="234" y="667"/>
                  <a:pt x="154" y="752"/>
                  <a:pt x="55" y="798"/>
                </a:cubicBezTo>
                <a:cubicBezTo>
                  <a:pt x="51" y="845"/>
                  <a:pt x="51" y="845"/>
                  <a:pt x="51" y="845"/>
                </a:cubicBezTo>
                <a:cubicBezTo>
                  <a:pt x="170" y="797"/>
                  <a:pt x="268" y="700"/>
                  <a:pt x="311" y="569"/>
                </a:cubicBezTo>
                <a:cubicBezTo>
                  <a:pt x="316" y="554"/>
                  <a:pt x="320" y="538"/>
                  <a:pt x="323" y="523"/>
                </a:cubicBezTo>
                <a:cubicBezTo>
                  <a:pt x="348" y="409"/>
                  <a:pt x="327" y="294"/>
                  <a:pt x="271" y="199"/>
                </a:cubicBezTo>
                <a:close/>
              </a:path>
            </a:pathLst>
          </a:custGeom>
          <a:solidFill>
            <a:schemeClr val="accent4"/>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7" name="Freeform 18"/>
          <p:cNvSpPr/>
          <p:nvPr/>
        </p:nvSpPr>
        <p:spPr bwMode="auto">
          <a:xfrm>
            <a:off x="4934644" y="4068824"/>
            <a:ext cx="885884" cy="1052700"/>
          </a:xfrm>
          <a:custGeom>
            <a:avLst/>
            <a:gdLst>
              <a:gd name="T0" fmla="*/ 340 w 361"/>
              <a:gd name="T1" fmla="*/ 0 h 429"/>
              <a:gd name="T2" fmla="*/ 319 w 361"/>
              <a:gd name="T3" fmla="*/ 15 h 429"/>
              <a:gd name="T4" fmla="*/ 319 w 361"/>
              <a:gd name="T5" fmla="*/ 20 h 429"/>
              <a:gd name="T6" fmla="*/ 318 w 361"/>
              <a:gd name="T7" fmla="*/ 20 h 429"/>
              <a:gd name="T8" fmla="*/ 312 w 361"/>
              <a:gd name="T9" fmla="*/ 49 h 429"/>
              <a:gd name="T10" fmla="*/ 311 w 361"/>
              <a:gd name="T11" fmla="*/ 53 h 429"/>
              <a:gd name="T12" fmla="*/ 308 w 361"/>
              <a:gd name="T13" fmla="*/ 64 h 429"/>
              <a:gd name="T14" fmla="*/ 303 w 361"/>
              <a:gd name="T15" fmla="*/ 79 h 429"/>
              <a:gd name="T16" fmla="*/ 4 w 361"/>
              <a:gd name="T17" fmla="*/ 385 h 429"/>
              <a:gd name="T18" fmla="*/ 0 w 361"/>
              <a:gd name="T19" fmla="*/ 429 h 429"/>
              <a:gd name="T20" fmla="*/ 342 w 361"/>
              <a:gd name="T21" fmla="*/ 92 h 429"/>
              <a:gd name="T22" fmla="*/ 358 w 361"/>
              <a:gd name="T23" fmla="*/ 33 h 429"/>
              <a:gd name="T24" fmla="*/ 361 w 361"/>
              <a:gd name="T25" fmla="*/ 22 h 429"/>
              <a:gd name="T26" fmla="*/ 340 w 361"/>
              <a:gd name="T2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429">
                <a:moveTo>
                  <a:pt x="340" y="0"/>
                </a:moveTo>
                <a:cubicBezTo>
                  <a:pt x="330" y="0"/>
                  <a:pt x="322" y="7"/>
                  <a:pt x="319" y="15"/>
                </a:cubicBezTo>
                <a:cubicBezTo>
                  <a:pt x="319" y="17"/>
                  <a:pt x="319" y="18"/>
                  <a:pt x="319" y="20"/>
                </a:cubicBezTo>
                <a:cubicBezTo>
                  <a:pt x="318" y="20"/>
                  <a:pt x="318" y="20"/>
                  <a:pt x="318" y="20"/>
                </a:cubicBezTo>
                <a:cubicBezTo>
                  <a:pt x="317" y="30"/>
                  <a:pt x="314" y="40"/>
                  <a:pt x="312" y="49"/>
                </a:cubicBezTo>
                <a:cubicBezTo>
                  <a:pt x="311" y="51"/>
                  <a:pt x="311" y="52"/>
                  <a:pt x="311" y="53"/>
                </a:cubicBezTo>
                <a:cubicBezTo>
                  <a:pt x="310" y="57"/>
                  <a:pt x="309" y="60"/>
                  <a:pt x="308" y="64"/>
                </a:cubicBezTo>
                <a:cubicBezTo>
                  <a:pt x="306" y="69"/>
                  <a:pt x="305" y="74"/>
                  <a:pt x="303" y="79"/>
                </a:cubicBezTo>
                <a:cubicBezTo>
                  <a:pt x="254" y="227"/>
                  <a:pt x="140" y="336"/>
                  <a:pt x="4" y="385"/>
                </a:cubicBezTo>
                <a:cubicBezTo>
                  <a:pt x="0" y="429"/>
                  <a:pt x="0" y="429"/>
                  <a:pt x="0" y="429"/>
                </a:cubicBezTo>
                <a:cubicBezTo>
                  <a:pt x="156" y="380"/>
                  <a:pt x="287" y="259"/>
                  <a:pt x="342" y="92"/>
                </a:cubicBezTo>
                <a:cubicBezTo>
                  <a:pt x="348" y="72"/>
                  <a:pt x="354" y="53"/>
                  <a:pt x="358" y="33"/>
                </a:cubicBezTo>
                <a:cubicBezTo>
                  <a:pt x="360" y="30"/>
                  <a:pt x="361" y="26"/>
                  <a:pt x="361" y="22"/>
                </a:cubicBezTo>
                <a:cubicBezTo>
                  <a:pt x="361" y="10"/>
                  <a:pt x="351" y="0"/>
                  <a:pt x="340" y="0"/>
                </a:cubicBezTo>
                <a:close/>
              </a:path>
            </a:pathLst>
          </a:custGeom>
          <a:solidFill>
            <a:schemeClr val="accent2"/>
          </a:solidFill>
          <a:ln>
            <a:noFill/>
          </a:ln>
        </p:spPr>
        <p:txBody>
          <a:bodyPr vert="horz" wrap="square" lIns="68580" tIns="34290" rIns="68580" bIns="34290" numCol="1" anchor="t" anchorCtr="0" compatLnSpc="1"/>
          <a:lstStyle/>
          <a:p>
            <a:endParaRPr lang="id-ID">
              <a:latin typeface="Agency FB" panose="020B0503020202020204" pitchFamily="34" charset="0"/>
            </a:endParaRPr>
          </a:p>
        </p:txBody>
      </p:sp>
      <p:sp>
        <p:nvSpPr>
          <p:cNvPr id="18" name="Freeform 20"/>
          <p:cNvSpPr/>
          <p:nvPr/>
        </p:nvSpPr>
        <p:spPr bwMode="auto">
          <a:xfrm>
            <a:off x="4471497" y="4628331"/>
            <a:ext cx="14506" cy="31084"/>
          </a:xfrm>
          <a:custGeom>
            <a:avLst/>
            <a:gdLst>
              <a:gd name="T0" fmla="*/ 0 w 6"/>
              <a:gd name="T1" fmla="*/ 0 h 13"/>
              <a:gd name="T2" fmla="*/ 6 w 6"/>
              <a:gd name="T3" fmla="*/ 13 h 13"/>
              <a:gd name="T4" fmla="*/ 0 w 6"/>
              <a:gd name="T5" fmla="*/ 0 h 13"/>
            </a:gdLst>
            <a:ahLst/>
            <a:cxnLst>
              <a:cxn ang="0">
                <a:pos x="T0" y="T1"/>
              </a:cxn>
              <a:cxn ang="0">
                <a:pos x="T2" y="T3"/>
              </a:cxn>
              <a:cxn ang="0">
                <a:pos x="T4" y="T5"/>
              </a:cxn>
            </a:cxnLst>
            <a:rect l="0" t="0" r="r" b="b"/>
            <a:pathLst>
              <a:path w="6" h="13">
                <a:moveTo>
                  <a:pt x="0" y="0"/>
                </a:moveTo>
                <a:cubicBezTo>
                  <a:pt x="2" y="4"/>
                  <a:pt x="4" y="8"/>
                  <a:pt x="6" y="13"/>
                </a:cubicBezTo>
                <a:cubicBezTo>
                  <a:pt x="4" y="8"/>
                  <a:pt x="2" y="4"/>
                  <a:pt x="0"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600" b="1">
              <a:latin typeface="Agency FB" panose="020B0503020202020204" pitchFamily="34" charset="0"/>
            </a:endParaRPr>
          </a:p>
        </p:txBody>
      </p:sp>
      <p:sp>
        <p:nvSpPr>
          <p:cNvPr id="19" name="Rectangle 31"/>
          <p:cNvSpPr>
            <a:spLocks noChangeArrowheads="1"/>
          </p:cNvSpPr>
          <p:nvPr/>
        </p:nvSpPr>
        <p:spPr bwMode="auto">
          <a:xfrm>
            <a:off x="4505693" y="4703968"/>
            <a:ext cx="1037" cy="207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id-ID" sz="1600" b="1">
              <a:latin typeface="Agency FB" panose="020B0503020202020204" pitchFamily="34" charset="0"/>
            </a:endParaRPr>
          </a:p>
        </p:txBody>
      </p:sp>
      <p:sp>
        <p:nvSpPr>
          <p:cNvPr id="20" name="Freeform 131"/>
          <p:cNvSpPr>
            <a:spLocks noEditPoints="1"/>
          </p:cNvSpPr>
          <p:nvPr/>
        </p:nvSpPr>
        <p:spPr bwMode="auto">
          <a:xfrm>
            <a:off x="3848612" y="3354746"/>
            <a:ext cx="1502467" cy="1789575"/>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tx1">
              <a:lumMod val="85000"/>
              <a:lumOff val="15000"/>
            </a:schemeClr>
          </a:solidFill>
          <a:ln>
            <a:noFill/>
          </a:ln>
        </p:spPr>
        <p:txBody>
          <a:bodyPr vert="horz" wrap="square" lIns="91440" tIns="45720" rIns="91440" bIns="4572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a:latin typeface="Agency FB" panose="020B0503020202020204" pitchFamily="34" charset="0"/>
            </a:endParaRPr>
          </a:p>
        </p:txBody>
      </p:sp>
      <p:cxnSp>
        <p:nvCxnSpPr>
          <p:cNvPr id="89" name="Line"/>
          <p:cNvCxnSpPr/>
          <p:nvPr/>
        </p:nvCxnSpPr>
        <p:spPr>
          <a:xfrm flipH="1" flipV="1">
            <a:off x="2797318" y="2726002"/>
            <a:ext cx="613193" cy="530420"/>
          </a:xfrm>
          <a:prstGeom prst="line">
            <a:avLst/>
          </a:prstGeom>
          <a:ln w="12700" cap="flat">
            <a:solidFill>
              <a:schemeClr val="bg1">
                <a:lumMod val="75000"/>
              </a:schemeClr>
            </a:solidFill>
            <a:prstDash val="dash"/>
            <a:miter lim="800000"/>
          </a:ln>
        </p:spPr>
      </p:cxnSp>
      <p:grpSp>
        <p:nvGrpSpPr>
          <p:cNvPr id="2" name="组合 1"/>
          <p:cNvGrpSpPr/>
          <p:nvPr/>
        </p:nvGrpSpPr>
        <p:grpSpPr>
          <a:xfrm>
            <a:off x="2244720" y="2159001"/>
            <a:ext cx="899932" cy="856858"/>
            <a:chOff x="2243959" y="2112361"/>
            <a:chExt cx="997900" cy="950136"/>
          </a:xfrm>
          <a:solidFill>
            <a:schemeClr val="tx1"/>
          </a:solidFill>
        </p:grpSpPr>
        <p:grpSp>
          <p:nvGrpSpPr>
            <p:cNvPr id="85" name="组合 84"/>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87" name="椭圆 86"/>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88" name="TextBox 87"/>
            <p:cNvSpPr txBox="1"/>
            <p:nvPr/>
          </p:nvSpPr>
          <p:spPr>
            <a:xfrm>
              <a:off x="2243959" y="2305784"/>
              <a:ext cx="997900" cy="477794"/>
            </a:xfrm>
            <a:prstGeom prst="rect">
              <a:avLst/>
            </a:prstGeom>
            <a:noFill/>
          </p:spPr>
          <p:txBody>
            <a:bodyPr wrap="square" lIns="0" tIns="0" rIns="0" bIns="0"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填加</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r>
                <a:rPr lang="zh-CN" altLang="en-US" sz="1400" b="1" dirty="0">
                  <a:solidFill>
                    <a:schemeClr val="bg1"/>
                  </a:solidFill>
                  <a:latin typeface="微软雅黑" panose="020B0503020204020204" pitchFamily="34" charset="-122"/>
                  <a:ea typeface="微软雅黑" panose="020B0503020204020204" pitchFamily="34" charset="-122"/>
                </a:rPr>
                <a:t>标题</a:t>
              </a:r>
            </a:p>
          </p:txBody>
        </p:sp>
      </p:grpSp>
      <p:grpSp>
        <p:nvGrpSpPr>
          <p:cNvPr id="95" name="组合 94"/>
          <p:cNvGrpSpPr/>
          <p:nvPr/>
        </p:nvGrpSpPr>
        <p:grpSpPr>
          <a:xfrm>
            <a:off x="1191112" y="1981167"/>
            <a:ext cx="899932" cy="856858"/>
            <a:chOff x="2243959" y="2112361"/>
            <a:chExt cx="997900" cy="950136"/>
          </a:xfrm>
        </p:grpSpPr>
        <p:grpSp>
          <p:nvGrpSpPr>
            <p:cNvPr id="96" name="组合 9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99" name="椭圆 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97" name="TextBox 96"/>
            <p:cNvSpPr txBox="1"/>
            <p:nvPr/>
          </p:nvSpPr>
          <p:spPr>
            <a:xfrm>
              <a:off x="2243959" y="2305784"/>
              <a:ext cx="997900" cy="477794"/>
            </a:xfrm>
            <a:prstGeom prst="rect">
              <a:avLst/>
            </a:prstGeom>
            <a:noFill/>
          </p:spPr>
          <p:txBody>
            <a:bodyPr wrap="square" lIns="0" tIns="0" rIns="0" bIns="0" rtlCol="0">
              <a:spAutoFit/>
            </a:bodyPr>
            <a:lstStyle/>
            <a:p>
              <a:pPr algn="ctr"/>
              <a:r>
                <a:rPr lang="zh-CN" altLang="en-US" sz="1400" b="1" dirty="0">
                  <a:solidFill>
                    <a:schemeClr val="accent4"/>
                  </a:solidFill>
                  <a:latin typeface="微软雅黑" panose="020B0503020204020204" pitchFamily="34" charset="-122"/>
                  <a:ea typeface="微软雅黑" panose="020B0503020204020204" pitchFamily="34" charset="-122"/>
                </a:rPr>
                <a:t>填加</a:t>
              </a:r>
              <a:endParaRPr lang="en-US" altLang="zh-CN" sz="1400" b="1" dirty="0">
                <a:solidFill>
                  <a:schemeClr val="accent4"/>
                </a:solidFill>
                <a:latin typeface="微软雅黑" panose="020B0503020204020204" pitchFamily="34" charset="-122"/>
                <a:ea typeface="微软雅黑" panose="020B0503020204020204" pitchFamily="34" charset="-122"/>
              </a:endParaRPr>
            </a:p>
            <a:p>
              <a:pPr algn="ctr"/>
              <a:r>
                <a:rPr lang="zh-CN" altLang="en-US" sz="1400" b="1" dirty="0">
                  <a:solidFill>
                    <a:schemeClr val="accent4"/>
                  </a:solidFill>
                  <a:latin typeface="微软雅黑" panose="020B0503020204020204" pitchFamily="34" charset="-122"/>
                  <a:ea typeface="微软雅黑" panose="020B0503020204020204" pitchFamily="34" charset="-122"/>
                </a:rPr>
                <a:t>标题</a:t>
              </a:r>
            </a:p>
          </p:txBody>
        </p:sp>
      </p:grpSp>
      <p:grpSp>
        <p:nvGrpSpPr>
          <p:cNvPr id="105" name="组合 104"/>
          <p:cNvGrpSpPr/>
          <p:nvPr/>
        </p:nvGrpSpPr>
        <p:grpSpPr>
          <a:xfrm>
            <a:off x="3571565" y="1531434"/>
            <a:ext cx="899932" cy="856858"/>
            <a:chOff x="2243959" y="2112361"/>
            <a:chExt cx="997900" cy="950136"/>
          </a:xfrm>
        </p:grpSpPr>
        <p:grpSp>
          <p:nvGrpSpPr>
            <p:cNvPr id="106" name="组合 10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09" name="椭圆 1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07" name="TextBox 106"/>
            <p:cNvSpPr txBox="1"/>
            <p:nvPr/>
          </p:nvSpPr>
          <p:spPr>
            <a:xfrm>
              <a:off x="2243959" y="2388900"/>
              <a:ext cx="997900" cy="409538"/>
            </a:xfrm>
            <a:prstGeom prst="rect">
              <a:avLst/>
            </a:prstGeom>
            <a:noFill/>
          </p:spPr>
          <p:txBody>
            <a:bodyPr wrap="square" lIns="0" tIns="0" rIns="0" bIns="0" rtlCol="0">
              <a:spAutoFit/>
            </a:bodyPr>
            <a:lstStyle/>
            <a:p>
              <a:pPr algn="ctr"/>
              <a:r>
                <a:rPr lang="zh-CN" altLang="en-US" sz="1200" b="1" dirty="0">
                  <a:solidFill>
                    <a:schemeClr val="accent3"/>
                  </a:solidFill>
                  <a:latin typeface="微软雅黑" panose="020B0503020204020204" pitchFamily="34" charset="-122"/>
                  <a:ea typeface="微软雅黑" panose="020B0503020204020204" pitchFamily="34" charset="-122"/>
                </a:rPr>
                <a:t>填加</a:t>
              </a:r>
              <a:endParaRPr lang="en-US" altLang="zh-CN" sz="1200" b="1" dirty="0">
                <a:solidFill>
                  <a:schemeClr val="accent3"/>
                </a:solidFill>
                <a:latin typeface="微软雅黑" panose="020B0503020204020204" pitchFamily="34" charset="-122"/>
                <a:ea typeface="微软雅黑" panose="020B0503020204020204" pitchFamily="34" charset="-122"/>
              </a:endParaRPr>
            </a:p>
            <a:p>
              <a:pPr algn="ctr"/>
              <a:r>
                <a:rPr lang="zh-CN" altLang="en-US" sz="1200" b="1" dirty="0">
                  <a:solidFill>
                    <a:schemeClr val="accent3"/>
                  </a:solidFill>
                  <a:latin typeface="微软雅黑" panose="020B0503020204020204" pitchFamily="34" charset="-122"/>
                  <a:ea typeface="微软雅黑" panose="020B0503020204020204" pitchFamily="34" charset="-122"/>
                </a:rPr>
                <a:t>标题</a:t>
              </a:r>
            </a:p>
          </p:txBody>
        </p:sp>
      </p:grpSp>
      <p:grpSp>
        <p:nvGrpSpPr>
          <p:cNvPr id="110" name="组合 109"/>
          <p:cNvGrpSpPr/>
          <p:nvPr/>
        </p:nvGrpSpPr>
        <p:grpSpPr>
          <a:xfrm>
            <a:off x="5153829" y="1642188"/>
            <a:ext cx="899932" cy="856858"/>
            <a:chOff x="2243959" y="2112361"/>
            <a:chExt cx="997900" cy="950136"/>
          </a:xfrm>
        </p:grpSpPr>
        <p:grpSp>
          <p:nvGrpSpPr>
            <p:cNvPr id="111" name="组合 11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14" name="椭圆 1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12" name="TextBox 111"/>
            <p:cNvSpPr txBox="1"/>
            <p:nvPr/>
          </p:nvSpPr>
          <p:spPr>
            <a:xfrm>
              <a:off x="2243959" y="2345937"/>
              <a:ext cx="997900" cy="477794"/>
            </a:xfrm>
            <a:prstGeom prst="rect">
              <a:avLst/>
            </a:prstGeom>
            <a:noFill/>
          </p:spPr>
          <p:txBody>
            <a:bodyPr wrap="square" lIns="0" tIns="0" rIns="0" bIns="0" rtlCol="0">
              <a:spAutoFit/>
            </a:bodyPr>
            <a:lstStyle/>
            <a:p>
              <a:pPr algn="ctr"/>
              <a:r>
                <a:rPr lang="zh-CN" altLang="en-US" sz="1400" b="1" dirty="0">
                  <a:solidFill>
                    <a:schemeClr val="accent5"/>
                  </a:solidFill>
                  <a:latin typeface="微软雅黑" panose="020B0503020204020204" pitchFamily="34" charset="-122"/>
                  <a:ea typeface="微软雅黑" panose="020B0503020204020204" pitchFamily="34" charset="-122"/>
                </a:rPr>
                <a:t>填加</a:t>
              </a:r>
              <a:endParaRPr lang="en-US" altLang="zh-CN" sz="1400" b="1" dirty="0">
                <a:solidFill>
                  <a:schemeClr val="accent5"/>
                </a:solidFill>
                <a:latin typeface="微软雅黑" panose="020B0503020204020204" pitchFamily="34" charset="-122"/>
                <a:ea typeface="微软雅黑" panose="020B0503020204020204" pitchFamily="34" charset="-122"/>
              </a:endParaRPr>
            </a:p>
            <a:p>
              <a:pPr algn="ctr"/>
              <a:r>
                <a:rPr lang="zh-CN" altLang="en-US" sz="1400" b="1" dirty="0">
                  <a:solidFill>
                    <a:schemeClr val="accent5"/>
                  </a:solidFill>
                  <a:latin typeface="微软雅黑" panose="020B0503020204020204" pitchFamily="34" charset="-122"/>
                  <a:ea typeface="微软雅黑" panose="020B0503020204020204" pitchFamily="34" charset="-122"/>
                </a:rPr>
                <a:t>标题</a:t>
              </a:r>
            </a:p>
          </p:txBody>
        </p:sp>
      </p:grpSp>
      <p:grpSp>
        <p:nvGrpSpPr>
          <p:cNvPr id="115" name="组合 114"/>
          <p:cNvGrpSpPr/>
          <p:nvPr/>
        </p:nvGrpSpPr>
        <p:grpSpPr>
          <a:xfrm>
            <a:off x="6365476" y="1358724"/>
            <a:ext cx="899932" cy="856858"/>
            <a:chOff x="2243959" y="2112361"/>
            <a:chExt cx="997900" cy="950136"/>
          </a:xfrm>
        </p:grpSpPr>
        <p:grpSp>
          <p:nvGrpSpPr>
            <p:cNvPr id="116" name="组合 11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8" name="同心圆 1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19" name="椭圆 1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17" name="TextBox 116"/>
            <p:cNvSpPr txBox="1"/>
            <p:nvPr/>
          </p:nvSpPr>
          <p:spPr>
            <a:xfrm>
              <a:off x="2243959" y="2340869"/>
              <a:ext cx="997900" cy="477794"/>
            </a:xfrm>
            <a:prstGeom prst="rect">
              <a:avLst/>
            </a:prstGeom>
            <a:noFill/>
          </p:spPr>
          <p:txBody>
            <a:bodyPr wrap="square" lIns="0" tIns="0" rIns="0" bIns="0" rtlCol="0">
              <a:spAutoFit/>
            </a:bodyP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填加</a:t>
              </a:r>
              <a:endParaRPr lang="en-US" altLang="zh-CN" sz="1400" b="1" dirty="0">
                <a:solidFill>
                  <a:schemeClr val="accent1"/>
                </a:solidFill>
                <a:latin typeface="微软雅黑" panose="020B0503020204020204" pitchFamily="34" charset="-122"/>
                <a:ea typeface="微软雅黑" panose="020B0503020204020204" pitchFamily="34" charset="-122"/>
              </a:endParaRPr>
            </a:p>
            <a:p>
              <a:pPr algn="ctr"/>
              <a:r>
                <a:rPr lang="zh-CN" altLang="en-US" sz="1400"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120" name="组合 119"/>
          <p:cNvGrpSpPr/>
          <p:nvPr/>
        </p:nvGrpSpPr>
        <p:grpSpPr>
          <a:xfrm>
            <a:off x="7311471" y="2369589"/>
            <a:ext cx="710898" cy="676872"/>
            <a:chOff x="2243959" y="2112361"/>
            <a:chExt cx="997900" cy="950136"/>
          </a:xfrm>
        </p:grpSpPr>
        <p:grpSp>
          <p:nvGrpSpPr>
            <p:cNvPr id="121" name="组合 12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23" name="同心圆 1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24" name="椭圆 1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22" name="TextBox 121"/>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accent2"/>
                  </a:solidFill>
                  <a:latin typeface="微软雅黑" panose="020B0503020204020204" pitchFamily="34" charset="-122"/>
                  <a:ea typeface="微软雅黑" panose="020B0503020204020204" pitchFamily="34" charset="-122"/>
                </a:rPr>
                <a:t>填加</a:t>
              </a:r>
              <a:endParaRPr lang="en-US" altLang="zh-CN" sz="1100" b="1" dirty="0">
                <a:solidFill>
                  <a:schemeClr val="accent2"/>
                </a:solidFill>
                <a:latin typeface="微软雅黑" panose="020B0503020204020204" pitchFamily="34" charset="-122"/>
                <a:ea typeface="微软雅黑" panose="020B0503020204020204" pitchFamily="34" charset="-122"/>
              </a:endParaRPr>
            </a:p>
            <a:p>
              <a:pPr algn="ctr"/>
              <a:r>
                <a:rPr lang="zh-CN" altLang="en-US" sz="1100" b="1" dirty="0">
                  <a:solidFill>
                    <a:schemeClr val="accent2"/>
                  </a:solidFill>
                  <a:latin typeface="微软雅黑" panose="020B0503020204020204" pitchFamily="34" charset="-122"/>
                  <a:ea typeface="微软雅黑" panose="020B0503020204020204" pitchFamily="34" charset="-122"/>
                </a:rPr>
                <a:t>标题</a:t>
              </a:r>
            </a:p>
          </p:txBody>
        </p:sp>
      </p:grpSp>
      <p:grpSp>
        <p:nvGrpSpPr>
          <p:cNvPr id="125" name="组合 124"/>
          <p:cNvGrpSpPr/>
          <p:nvPr/>
        </p:nvGrpSpPr>
        <p:grpSpPr>
          <a:xfrm>
            <a:off x="2385300" y="1303750"/>
            <a:ext cx="710898" cy="676872"/>
            <a:chOff x="2243959" y="2112361"/>
            <a:chExt cx="997900" cy="950136"/>
          </a:xfrm>
        </p:grpSpPr>
        <p:grpSp>
          <p:nvGrpSpPr>
            <p:cNvPr id="126" name="组合 12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29" name="椭圆 1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27" name="TextBox 126"/>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accent1"/>
                  </a:solidFill>
                  <a:latin typeface="微软雅黑" panose="020B0503020204020204" pitchFamily="34" charset="-122"/>
                  <a:ea typeface="微软雅黑" panose="020B0503020204020204" pitchFamily="34" charset="-122"/>
                </a:rPr>
                <a:t>填加</a:t>
              </a:r>
              <a:endParaRPr lang="en-US" altLang="zh-CN" sz="1100" b="1" dirty="0">
                <a:solidFill>
                  <a:schemeClr val="accent1"/>
                </a:solidFill>
                <a:latin typeface="微软雅黑" panose="020B0503020204020204" pitchFamily="34" charset="-122"/>
                <a:ea typeface="微软雅黑" panose="020B0503020204020204" pitchFamily="34" charset="-122"/>
              </a:endParaRPr>
            </a:p>
            <a:p>
              <a:pPr algn="ctr"/>
              <a:r>
                <a:rPr lang="zh-CN" altLang="en-US" sz="1100"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130" name="组合 129"/>
          <p:cNvGrpSpPr/>
          <p:nvPr/>
        </p:nvGrpSpPr>
        <p:grpSpPr>
          <a:xfrm>
            <a:off x="1403648" y="2998612"/>
            <a:ext cx="710898" cy="676872"/>
            <a:chOff x="2243959" y="2112361"/>
            <a:chExt cx="997900" cy="950136"/>
          </a:xfrm>
        </p:grpSpPr>
        <p:grpSp>
          <p:nvGrpSpPr>
            <p:cNvPr id="131" name="组合 13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33"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34"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32" name="TextBox 131"/>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accent1"/>
                  </a:solidFill>
                  <a:latin typeface="微软雅黑" panose="020B0503020204020204" pitchFamily="34" charset="-122"/>
                  <a:ea typeface="微软雅黑" panose="020B0503020204020204" pitchFamily="34" charset="-122"/>
                </a:rPr>
                <a:t>填加</a:t>
              </a:r>
              <a:endParaRPr lang="en-US" altLang="zh-CN" sz="1100" b="1" dirty="0">
                <a:solidFill>
                  <a:schemeClr val="accent1"/>
                </a:solidFill>
                <a:latin typeface="微软雅黑" panose="020B0503020204020204" pitchFamily="34" charset="-122"/>
                <a:ea typeface="微软雅黑" panose="020B0503020204020204" pitchFamily="34" charset="-122"/>
              </a:endParaRPr>
            </a:p>
            <a:p>
              <a:pPr algn="ctr"/>
              <a:r>
                <a:rPr lang="zh-CN" altLang="en-US" sz="1100"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135" name="组合 134"/>
          <p:cNvGrpSpPr/>
          <p:nvPr/>
        </p:nvGrpSpPr>
        <p:grpSpPr>
          <a:xfrm>
            <a:off x="5855755" y="2627385"/>
            <a:ext cx="710898" cy="676872"/>
            <a:chOff x="2243959" y="2112361"/>
            <a:chExt cx="997900" cy="950136"/>
          </a:xfrm>
          <a:solidFill>
            <a:schemeClr val="accent1"/>
          </a:solidFill>
        </p:grpSpPr>
        <p:grpSp>
          <p:nvGrpSpPr>
            <p:cNvPr id="136" name="组合 135"/>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39" name="椭圆 13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37" name="TextBox 136"/>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填加</a:t>
              </a:r>
              <a:endParaRPr lang="en-US" altLang="zh-CN" sz="1100" b="1" dirty="0">
                <a:solidFill>
                  <a:schemeClr val="bg1"/>
                </a:solidFill>
                <a:latin typeface="微软雅黑" panose="020B0503020204020204" pitchFamily="34" charset="-122"/>
                <a:ea typeface="微软雅黑" panose="020B0503020204020204" pitchFamily="34" charset="-122"/>
              </a:endParaRPr>
            </a:p>
            <a:p>
              <a:pPr algn="ctr"/>
              <a:r>
                <a:rPr lang="zh-CN" altLang="en-US" sz="1100" b="1" dirty="0">
                  <a:solidFill>
                    <a:schemeClr val="bg1"/>
                  </a:solidFill>
                  <a:latin typeface="微软雅黑" panose="020B0503020204020204" pitchFamily="34" charset="-122"/>
                  <a:ea typeface="微软雅黑" panose="020B0503020204020204" pitchFamily="34" charset="-122"/>
                </a:rPr>
                <a:t>标题</a:t>
              </a:r>
            </a:p>
          </p:txBody>
        </p:sp>
      </p:grpSp>
      <p:grpSp>
        <p:nvGrpSpPr>
          <p:cNvPr id="140" name="组合 139"/>
          <p:cNvGrpSpPr/>
          <p:nvPr/>
        </p:nvGrpSpPr>
        <p:grpSpPr>
          <a:xfrm>
            <a:off x="7660430" y="1636045"/>
            <a:ext cx="710898" cy="676872"/>
            <a:chOff x="2243959" y="2112361"/>
            <a:chExt cx="997900" cy="950136"/>
          </a:xfrm>
          <a:solidFill>
            <a:schemeClr val="accent1"/>
          </a:solidFill>
        </p:grpSpPr>
        <p:grpSp>
          <p:nvGrpSpPr>
            <p:cNvPr id="141" name="组合 140"/>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44" name="椭圆 14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42" name="TextBox 141"/>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填加</a:t>
              </a:r>
              <a:endParaRPr lang="en-US" altLang="zh-CN" sz="1100" b="1" dirty="0">
                <a:solidFill>
                  <a:schemeClr val="bg1"/>
                </a:solidFill>
                <a:latin typeface="微软雅黑" panose="020B0503020204020204" pitchFamily="34" charset="-122"/>
                <a:ea typeface="微软雅黑" panose="020B0503020204020204" pitchFamily="34" charset="-122"/>
              </a:endParaRPr>
            </a:p>
            <a:p>
              <a:pPr algn="ctr"/>
              <a:r>
                <a:rPr lang="zh-CN" altLang="en-US" sz="1100" b="1" dirty="0">
                  <a:solidFill>
                    <a:schemeClr val="bg1"/>
                  </a:solidFill>
                  <a:latin typeface="微软雅黑" panose="020B0503020204020204" pitchFamily="34" charset="-122"/>
                  <a:ea typeface="微软雅黑" panose="020B0503020204020204" pitchFamily="34" charset="-122"/>
                </a:rPr>
                <a:t>标题</a:t>
              </a:r>
            </a:p>
          </p:txBody>
        </p:sp>
      </p:grpSp>
      <p:grpSp>
        <p:nvGrpSpPr>
          <p:cNvPr id="145" name="组合 144"/>
          <p:cNvGrpSpPr/>
          <p:nvPr/>
        </p:nvGrpSpPr>
        <p:grpSpPr>
          <a:xfrm>
            <a:off x="6989553" y="3572659"/>
            <a:ext cx="710898" cy="676872"/>
            <a:chOff x="2243959" y="2112361"/>
            <a:chExt cx="997900" cy="950136"/>
          </a:xfrm>
          <a:solidFill>
            <a:schemeClr val="tx1"/>
          </a:solidFill>
        </p:grpSpPr>
        <p:grpSp>
          <p:nvGrpSpPr>
            <p:cNvPr id="146" name="组合 145"/>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48" name="同心圆 14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49" name="椭圆 14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47" name="TextBox 146"/>
            <p:cNvSpPr txBox="1"/>
            <p:nvPr/>
          </p:nvSpPr>
          <p:spPr>
            <a:xfrm>
              <a:off x="2243959" y="2353445"/>
              <a:ext cx="997900" cy="475234"/>
            </a:xfrm>
            <a:prstGeom prst="rect">
              <a:avLst/>
            </a:prstGeom>
            <a:noFill/>
          </p:spPr>
          <p:txBody>
            <a:bodyPr wrap="square" lIns="0" tIns="0" rIns="0" bIns="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填加</a:t>
              </a:r>
              <a:endParaRPr lang="en-US" altLang="zh-CN" sz="1100" b="1" dirty="0">
                <a:solidFill>
                  <a:schemeClr val="bg1"/>
                </a:solidFill>
                <a:latin typeface="微软雅黑" panose="020B0503020204020204" pitchFamily="34" charset="-122"/>
                <a:ea typeface="微软雅黑" panose="020B0503020204020204" pitchFamily="34" charset="-122"/>
              </a:endParaRPr>
            </a:p>
            <a:p>
              <a:pPr algn="ctr"/>
              <a:r>
                <a:rPr lang="zh-CN" altLang="en-US" sz="1100" b="1" dirty="0">
                  <a:solidFill>
                    <a:schemeClr val="bg1"/>
                  </a:solidFill>
                  <a:latin typeface="微软雅黑" panose="020B0503020204020204" pitchFamily="34" charset="-122"/>
                  <a:ea typeface="微软雅黑" panose="020B0503020204020204" pitchFamily="34" charset="-122"/>
                </a:rPr>
                <a:t>标题</a:t>
              </a:r>
            </a:p>
          </p:txBody>
        </p:sp>
      </p:grpSp>
      <p:grpSp>
        <p:nvGrpSpPr>
          <p:cNvPr id="150" name="组合 149"/>
          <p:cNvGrpSpPr/>
          <p:nvPr/>
        </p:nvGrpSpPr>
        <p:grpSpPr>
          <a:xfrm>
            <a:off x="6680524" y="2912533"/>
            <a:ext cx="618058" cy="588476"/>
            <a:chOff x="2257865" y="2112361"/>
            <a:chExt cx="997900" cy="950136"/>
          </a:xfrm>
        </p:grpSpPr>
        <p:grpSp>
          <p:nvGrpSpPr>
            <p:cNvPr id="151" name="组合 15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54" name="椭圆 153"/>
              <p:cNvSpPr/>
              <p:nvPr/>
            </p:nvSpPr>
            <p:spPr>
              <a:xfrm>
                <a:off x="392113" y="760413"/>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52" name="TextBox 151"/>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bg1"/>
                  </a:solidFill>
                  <a:latin typeface="微软雅黑" panose="020B0503020204020204" pitchFamily="34" charset="-122"/>
                  <a:ea typeface="微软雅黑" panose="020B0503020204020204" pitchFamily="34" charset="-122"/>
                </a:rPr>
                <a:t>填加</a:t>
              </a:r>
              <a:endParaRPr lang="en-US" altLang="zh-CN" sz="1050" b="1" dirty="0">
                <a:solidFill>
                  <a:schemeClr val="bg1"/>
                </a:solidFill>
                <a:latin typeface="微软雅黑" panose="020B0503020204020204" pitchFamily="34" charset="-122"/>
                <a:ea typeface="微软雅黑" panose="020B0503020204020204" pitchFamily="34" charset="-122"/>
              </a:endParaRPr>
            </a:p>
            <a:p>
              <a:pPr algn="ctr"/>
              <a:r>
                <a:rPr lang="zh-CN" altLang="en-US" sz="1050" b="1" dirty="0">
                  <a:solidFill>
                    <a:schemeClr val="bg1"/>
                  </a:solidFill>
                  <a:latin typeface="微软雅黑" panose="020B0503020204020204" pitchFamily="34" charset="-122"/>
                  <a:ea typeface="微软雅黑" panose="020B0503020204020204" pitchFamily="34" charset="-122"/>
                </a:rPr>
                <a:t>标题</a:t>
              </a:r>
            </a:p>
          </p:txBody>
        </p:sp>
      </p:grpSp>
      <p:grpSp>
        <p:nvGrpSpPr>
          <p:cNvPr id="155" name="组合 154"/>
          <p:cNvGrpSpPr/>
          <p:nvPr/>
        </p:nvGrpSpPr>
        <p:grpSpPr>
          <a:xfrm>
            <a:off x="1370107" y="1024285"/>
            <a:ext cx="618058" cy="588476"/>
            <a:chOff x="2257865" y="2112361"/>
            <a:chExt cx="997900" cy="950136"/>
          </a:xfrm>
        </p:grpSpPr>
        <p:grpSp>
          <p:nvGrpSpPr>
            <p:cNvPr id="156" name="组合 15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58" name="同心圆 1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59" name="椭圆 1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57" name="TextBox 156"/>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accent1"/>
                  </a:solidFill>
                  <a:latin typeface="微软雅黑" panose="020B0503020204020204" pitchFamily="34" charset="-122"/>
                  <a:ea typeface="微软雅黑" panose="020B0503020204020204" pitchFamily="34" charset="-122"/>
                </a:rPr>
                <a:t>填加</a:t>
              </a:r>
              <a:endParaRPr lang="en-US" altLang="zh-CN" sz="1050" b="1" dirty="0">
                <a:solidFill>
                  <a:schemeClr val="accent1"/>
                </a:solidFill>
                <a:latin typeface="微软雅黑" panose="020B0503020204020204" pitchFamily="34" charset="-122"/>
                <a:ea typeface="微软雅黑" panose="020B0503020204020204" pitchFamily="34" charset="-122"/>
              </a:endParaRPr>
            </a:p>
            <a:p>
              <a:pPr algn="ctr"/>
              <a:r>
                <a:rPr lang="zh-CN" altLang="en-US" sz="1050" b="1" dirty="0">
                  <a:solidFill>
                    <a:schemeClr val="accent1"/>
                  </a:solidFill>
                  <a:latin typeface="微软雅黑" panose="020B0503020204020204" pitchFamily="34" charset="-122"/>
                  <a:ea typeface="微软雅黑" panose="020B0503020204020204" pitchFamily="34" charset="-122"/>
                </a:rPr>
                <a:t>标题</a:t>
              </a:r>
            </a:p>
          </p:txBody>
        </p:sp>
      </p:grpSp>
      <p:grpSp>
        <p:nvGrpSpPr>
          <p:cNvPr id="160" name="组合 159"/>
          <p:cNvGrpSpPr/>
          <p:nvPr/>
        </p:nvGrpSpPr>
        <p:grpSpPr>
          <a:xfrm>
            <a:off x="395536" y="1570525"/>
            <a:ext cx="618058" cy="588476"/>
            <a:chOff x="2257865" y="2112361"/>
            <a:chExt cx="997900" cy="950136"/>
          </a:xfrm>
          <a:solidFill>
            <a:schemeClr val="tx1"/>
          </a:solidFill>
        </p:grpSpPr>
        <p:grpSp>
          <p:nvGrpSpPr>
            <p:cNvPr id="161" name="组合 160"/>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63" name="同心圆 16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64" name="椭圆 16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62" name="TextBox 161"/>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bg1"/>
                  </a:solidFill>
                  <a:latin typeface="微软雅黑" panose="020B0503020204020204" pitchFamily="34" charset="-122"/>
                  <a:ea typeface="微软雅黑" panose="020B0503020204020204" pitchFamily="34" charset="-122"/>
                </a:rPr>
                <a:t>填加</a:t>
              </a:r>
              <a:endParaRPr lang="en-US" altLang="zh-CN" sz="1050" b="1" dirty="0">
                <a:solidFill>
                  <a:schemeClr val="bg1"/>
                </a:solidFill>
                <a:latin typeface="微软雅黑" panose="020B0503020204020204" pitchFamily="34" charset="-122"/>
                <a:ea typeface="微软雅黑" panose="020B0503020204020204" pitchFamily="34" charset="-122"/>
              </a:endParaRPr>
            </a:p>
            <a:p>
              <a:pPr algn="ctr"/>
              <a:r>
                <a:rPr lang="zh-CN" altLang="en-US" sz="1050" b="1" dirty="0">
                  <a:solidFill>
                    <a:schemeClr val="bg1"/>
                  </a:solidFill>
                  <a:latin typeface="微软雅黑" panose="020B0503020204020204" pitchFamily="34" charset="-122"/>
                  <a:ea typeface="微软雅黑" panose="020B0503020204020204" pitchFamily="34" charset="-122"/>
                </a:rPr>
                <a:t>标题</a:t>
              </a:r>
            </a:p>
          </p:txBody>
        </p:sp>
      </p:grpSp>
      <p:grpSp>
        <p:nvGrpSpPr>
          <p:cNvPr id="165" name="组合 164"/>
          <p:cNvGrpSpPr/>
          <p:nvPr/>
        </p:nvGrpSpPr>
        <p:grpSpPr>
          <a:xfrm>
            <a:off x="4567793" y="1181260"/>
            <a:ext cx="618058" cy="588476"/>
            <a:chOff x="2257865" y="2112361"/>
            <a:chExt cx="997900" cy="950136"/>
          </a:xfrm>
          <a:solidFill>
            <a:schemeClr val="accent1"/>
          </a:solidFill>
        </p:grpSpPr>
        <p:grpSp>
          <p:nvGrpSpPr>
            <p:cNvPr id="166" name="组合 165"/>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68" name="同心圆 16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69" name="椭圆 16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67" name="TextBox 166"/>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bg1"/>
                  </a:solidFill>
                  <a:latin typeface="微软雅黑" panose="020B0503020204020204" pitchFamily="34" charset="-122"/>
                  <a:ea typeface="微软雅黑" panose="020B0503020204020204" pitchFamily="34" charset="-122"/>
                </a:rPr>
                <a:t>填加</a:t>
              </a:r>
              <a:endParaRPr lang="en-US" altLang="zh-CN" sz="1050" b="1" dirty="0">
                <a:solidFill>
                  <a:schemeClr val="bg1"/>
                </a:solidFill>
                <a:latin typeface="微软雅黑" panose="020B0503020204020204" pitchFamily="34" charset="-122"/>
                <a:ea typeface="微软雅黑" panose="020B0503020204020204" pitchFamily="34" charset="-122"/>
              </a:endParaRPr>
            </a:p>
            <a:p>
              <a:pPr algn="ctr"/>
              <a:r>
                <a:rPr lang="zh-CN" altLang="en-US" sz="1050" b="1" dirty="0">
                  <a:solidFill>
                    <a:schemeClr val="bg1"/>
                  </a:solidFill>
                  <a:latin typeface="微软雅黑" panose="020B0503020204020204" pitchFamily="34" charset="-122"/>
                  <a:ea typeface="微软雅黑" panose="020B0503020204020204" pitchFamily="34" charset="-122"/>
                </a:rPr>
                <a:t>标题</a:t>
              </a:r>
            </a:p>
          </p:txBody>
        </p:sp>
      </p:grpSp>
      <p:grpSp>
        <p:nvGrpSpPr>
          <p:cNvPr id="170" name="组合 169"/>
          <p:cNvGrpSpPr/>
          <p:nvPr/>
        </p:nvGrpSpPr>
        <p:grpSpPr>
          <a:xfrm>
            <a:off x="408916" y="2966983"/>
            <a:ext cx="618058" cy="588476"/>
            <a:chOff x="2257865" y="2112361"/>
            <a:chExt cx="997900" cy="950136"/>
          </a:xfrm>
          <a:solidFill>
            <a:schemeClr val="accent1"/>
          </a:solidFill>
        </p:grpSpPr>
        <p:grpSp>
          <p:nvGrpSpPr>
            <p:cNvPr id="171" name="组合 170"/>
            <p:cNvGrpSpPr/>
            <p:nvPr/>
          </p:nvGrpSpPr>
          <p:grpSpPr>
            <a:xfrm>
              <a:off x="2258730" y="2112361"/>
              <a:ext cx="950138" cy="950136"/>
              <a:chOff x="304800" y="673100"/>
              <a:chExt cx="4000500" cy="4000500"/>
            </a:xfrm>
            <a:grpFill/>
            <a:effectLst>
              <a:outerShdw blurRad="444500" dist="254000" dir="8100000" algn="tr" rotWithShape="0">
                <a:prstClr val="black">
                  <a:alpha val="50000"/>
                </a:prstClr>
              </a:outerShdw>
            </a:effectLst>
          </p:grpSpPr>
          <p:sp>
            <p:nvSpPr>
              <p:cNvPr id="173" name="同心圆 17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74" name="椭圆 173"/>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72" name="TextBox 171"/>
            <p:cNvSpPr txBox="1"/>
            <p:nvPr/>
          </p:nvSpPr>
          <p:spPr>
            <a:xfrm>
              <a:off x="2257865" y="2313438"/>
              <a:ext cx="997900" cy="521773"/>
            </a:xfrm>
            <a:prstGeom prst="rect">
              <a:avLst/>
            </a:prstGeom>
            <a:noFill/>
          </p:spPr>
          <p:txBody>
            <a:bodyPr wrap="square" lIns="0" tIns="0" rIns="0" bIns="0" rtlCol="0">
              <a:spAutoFit/>
            </a:bodyPr>
            <a:lstStyle/>
            <a:p>
              <a:pPr algn="ctr"/>
              <a:r>
                <a:rPr lang="zh-CN" altLang="en-US" sz="1050" b="1" dirty="0">
                  <a:solidFill>
                    <a:schemeClr val="bg1"/>
                  </a:solidFill>
                  <a:latin typeface="微软雅黑" panose="020B0503020204020204" pitchFamily="34" charset="-122"/>
                  <a:ea typeface="微软雅黑" panose="020B0503020204020204" pitchFamily="34" charset="-122"/>
                </a:rPr>
                <a:t>填加</a:t>
              </a:r>
              <a:endParaRPr lang="en-US" altLang="zh-CN" sz="1050" b="1" dirty="0">
                <a:solidFill>
                  <a:schemeClr val="bg1"/>
                </a:solidFill>
                <a:latin typeface="微软雅黑" panose="020B0503020204020204" pitchFamily="34" charset="-122"/>
                <a:ea typeface="微软雅黑" panose="020B0503020204020204" pitchFamily="34" charset="-122"/>
              </a:endParaRPr>
            </a:p>
            <a:p>
              <a:pPr algn="ctr"/>
              <a:r>
                <a:rPr lang="zh-CN" altLang="en-US" sz="1050" b="1" dirty="0">
                  <a:solidFill>
                    <a:schemeClr val="bg1"/>
                  </a:solidFill>
                  <a:latin typeface="微软雅黑" panose="020B0503020204020204" pitchFamily="34" charset="-122"/>
                  <a:ea typeface="微软雅黑" panose="020B0503020204020204" pitchFamily="34" charset="-122"/>
                </a:rPr>
                <a:t>标题</a:t>
              </a:r>
            </a:p>
          </p:txBody>
        </p:sp>
      </p:grpSp>
      <p:cxnSp>
        <p:nvCxnSpPr>
          <p:cNvPr id="192" name="Line"/>
          <p:cNvCxnSpPr/>
          <p:nvPr/>
        </p:nvCxnSpPr>
        <p:spPr>
          <a:xfrm rot="19800000" flipH="1" flipV="1">
            <a:off x="-433679" y="1455400"/>
            <a:ext cx="613193" cy="530420"/>
          </a:xfrm>
          <a:prstGeom prst="line">
            <a:avLst/>
          </a:prstGeom>
          <a:ln w="12700" cap="flat">
            <a:solidFill>
              <a:schemeClr val="bg1">
                <a:lumMod val="75000"/>
              </a:schemeClr>
            </a:solidFill>
            <a:prstDash val="dash"/>
            <a:miter lim="800000"/>
          </a:ln>
        </p:spPr>
      </p:cxn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25"/>
                                        </p:tgtEl>
                                        <p:attrNameLst>
                                          <p:attrName>style.visibility</p:attrName>
                                        </p:attrNameLst>
                                      </p:cBhvr>
                                      <p:to>
                                        <p:strVal val="visible"/>
                                      </p:to>
                                    </p:set>
                                    <p:anim calcmode="lin" valueType="num">
                                      <p:cBhvr>
                                        <p:cTn id="38" dur="500" fill="hold"/>
                                        <p:tgtEl>
                                          <p:spTgt spid="125"/>
                                        </p:tgtEl>
                                        <p:attrNameLst>
                                          <p:attrName>ppt_w</p:attrName>
                                        </p:attrNameLst>
                                      </p:cBhvr>
                                      <p:tavLst>
                                        <p:tav tm="0">
                                          <p:val>
                                            <p:fltVal val="0"/>
                                          </p:val>
                                        </p:tav>
                                        <p:tav tm="100000">
                                          <p:val>
                                            <p:strVal val="#ppt_w"/>
                                          </p:val>
                                        </p:tav>
                                      </p:tavLst>
                                    </p:anim>
                                    <p:anim calcmode="lin" valueType="num">
                                      <p:cBhvr>
                                        <p:cTn id="39" dur="500" fill="hold"/>
                                        <p:tgtEl>
                                          <p:spTgt spid="125"/>
                                        </p:tgtEl>
                                        <p:attrNameLst>
                                          <p:attrName>ppt_h</p:attrName>
                                        </p:attrNameLst>
                                      </p:cBhvr>
                                      <p:tavLst>
                                        <p:tav tm="0">
                                          <p:val>
                                            <p:fltVal val="0"/>
                                          </p:val>
                                        </p:tav>
                                        <p:tav tm="100000">
                                          <p:val>
                                            <p:strVal val="#ppt_h"/>
                                          </p:val>
                                        </p:tav>
                                      </p:tavLst>
                                    </p:anim>
                                    <p:animEffect transition="in" filter="fade">
                                      <p:cBhvr>
                                        <p:cTn id="40" dur="500"/>
                                        <p:tgtEl>
                                          <p:spTgt spid="125"/>
                                        </p:tgtEl>
                                      </p:cBhvr>
                                    </p:animEffect>
                                  </p:childTnLst>
                                </p:cTn>
                              </p:par>
                              <p:par>
                                <p:cTn id="41" presetID="53" presetClass="entr" presetSubtype="16" fill="hold" nodeType="withEffect">
                                  <p:stCondLst>
                                    <p:cond delay="0"/>
                                  </p:stCondLst>
                                  <p:childTnLst>
                                    <p:set>
                                      <p:cBhvr>
                                        <p:cTn id="42" dur="1" fill="hold">
                                          <p:stCondLst>
                                            <p:cond delay="0"/>
                                          </p:stCondLst>
                                        </p:cTn>
                                        <p:tgtEl>
                                          <p:spTgt spid="155"/>
                                        </p:tgtEl>
                                        <p:attrNameLst>
                                          <p:attrName>style.visibility</p:attrName>
                                        </p:attrNameLst>
                                      </p:cBhvr>
                                      <p:to>
                                        <p:strVal val="visible"/>
                                      </p:to>
                                    </p:set>
                                    <p:anim calcmode="lin" valueType="num">
                                      <p:cBhvr>
                                        <p:cTn id="43" dur="500" fill="hold"/>
                                        <p:tgtEl>
                                          <p:spTgt spid="155"/>
                                        </p:tgtEl>
                                        <p:attrNameLst>
                                          <p:attrName>ppt_w</p:attrName>
                                        </p:attrNameLst>
                                      </p:cBhvr>
                                      <p:tavLst>
                                        <p:tav tm="0">
                                          <p:val>
                                            <p:fltVal val="0"/>
                                          </p:val>
                                        </p:tav>
                                        <p:tav tm="100000">
                                          <p:val>
                                            <p:strVal val="#ppt_w"/>
                                          </p:val>
                                        </p:tav>
                                      </p:tavLst>
                                    </p:anim>
                                    <p:anim calcmode="lin" valueType="num">
                                      <p:cBhvr>
                                        <p:cTn id="44" dur="500" fill="hold"/>
                                        <p:tgtEl>
                                          <p:spTgt spid="155"/>
                                        </p:tgtEl>
                                        <p:attrNameLst>
                                          <p:attrName>ppt_h</p:attrName>
                                        </p:attrNameLst>
                                      </p:cBhvr>
                                      <p:tavLst>
                                        <p:tav tm="0">
                                          <p:val>
                                            <p:fltVal val="0"/>
                                          </p:val>
                                        </p:tav>
                                        <p:tav tm="100000">
                                          <p:val>
                                            <p:strVal val="#ppt_h"/>
                                          </p:val>
                                        </p:tav>
                                      </p:tavLst>
                                    </p:anim>
                                    <p:animEffect transition="in" filter="fade">
                                      <p:cBhvr>
                                        <p:cTn id="45" dur="500"/>
                                        <p:tgtEl>
                                          <p:spTgt spid="155"/>
                                        </p:tgtEl>
                                      </p:cBhvr>
                                    </p:animEffect>
                                  </p:childTnLst>
                                </p:cTn>
                              </p:par>
                              <p:par>
                                <p:cTn id="46" presetID="53" presetClass="entr" presetSubtype="16" fill="hold" nodeType="withEffect">
                                  <p:stCondLst>
                                    <p:cond delay="1000"/>
                                  </p:stCondLst>
                                  <p:childTnLst>
                                    <p:set>
                                      <p:cBhvr>
                                        <p:cTn id="47" dur="1" fill="hold">
                                          <p:stCondLst>
                                            <p:cond delay="0"/>
                                          </p:stCondLst>
                                        </p:cTn>
                                        <p:tgtEl>
                                          <p:spTgt spid="160"/>
                                        </p:tgtEl>
                                        <p:attrNameLst>
                                          <p:attrName>style.visibility</p:attrName>
                                        </p:attrNameLst>
                                      </p:cBhvr>
                                      <p:to>
                                        <p:strVal val="visible"/>
                                      </p:to>
                                    </p:set>
                                    <p:anim calcmode="lin" valueType="num">
                                      <p:cBhvr>
                                        <p:cTn id="48" dur="500" fill="hold"/>
                                        <p:tgtEl>
                                          <p:spTgt spid="160"/>
                                        </p:tgtEl>
                                        <p:attrNameLst>
                                          <p:attrName>ppt_w</p:attrName>
                                        </p:attrNameLst>
                                      </p:cBhvr>
                                      <p:tavLst>
                                        <p:tav tm="0">
                                          <p:val>
                                            <p:fltVal val="0"/>
                                          </p:val>
                                        </p:tav>
                                        <p:tav tm="100000">
                                          <p:val>
                                            <p:strVal val="#ppt_w"/>
                                          </p:val>
                                        </p:tav>
                                      </p:tavLst>
                                    </p:anim>
                                    <p:anim calcmode="lin" valueType="num">
                                      <p:cBhvr>
                                        <p:cTn id="49" dur="500" fill="hold"/>
                                        <p:tgtEl>
                                          <p:spTgt spid="160"/>
                                        </p:tgtEl>
                                        <p:attrNameLst>
                                          <p:attrName>ppt_h</p:attrName>
                                        </p:attrNameLst>
                                      </p:cBhvr>
                                      <p:tavLst>
                                        <p:tav tm="0">
                                          <p:val>
                                            <p:fltVal val="0"/>
                                          </p:val>
                                        </p:tav>
                                        <p:tav tm="100000">
                                          <p:val>
                                            <p:strVal val="#ppt_h"/>
                                          </p:val>
                                        </p:tav>
                                      </p:tavLst>
                                    </p:anim>
                                    <p:animEffect transition="in" filter="fade">
                                      <p:cBhvr>
                                        <p:cTn id="50" dur="500"/>
                                        <p:tgtEl>
                                          <p:spTgt spid="160"/>
                                        </p:tgtEl>
                                      </p:cBhvr>
                                    </p:animEffect>
                                  </p:childTnLst>
                                </p:cTn>
                              </p:par>
                              <p:par>
                                <p:cTn id="51" presetID="53" presetClass="entr" presetSubtype="16" fill="hold" nodeType="withEffect">
                                  <p:stCondLst>
                                    <p:cond delay="500"/>
                                  </p:stCondLst>
                                  <p:childTnLst>
                                    <p:set>
                                      <p:cBhvr>
                                        <p:cTn id="52" dur="1" fill="hold">
                                          <p:stCondLst>
                                            <p:cond delay="0"/>
                                          </p:stCondLst>
                                        </p:cTn>
                                        <p:tgtEl>
                                          <p:spTgt spid="170"/>
                                        </p:tgtEl>
                                        <p:attrNameLst>
                                          <p:attrName>style.visibility</p:attrName>
                                        </p:attrNameLst>
                                      </p:cBhvr>
                                      <p:to>
                                        <p:strVal val="visible"/>
                                      </p:to>
                                    </p:set>
                                    <p:anim calcmode="lin" valueType="num">
                                      <p:cBhvr>
                                        <p:cTn id="53" dur="500" fill="hold"/>
                                        <p:tgtEl>
                                          <p:spTgt spid="170"/>
                                        </p:tgtEl>
                                        <p:attrNameLst>
                                          <p:attrName>ppt_w</p:attrName>
                                        </p:attrNameLst>
                                      </p:cBhvr>
                                      <p:tavLst>
                                        <p:tav tm="0">
                                          <p:val>
                                            <p:fltVal val="0"/>
                                          </p:val>
                                        </p:tav>
                                        <p:tav tm="100000">
                                          <p:val>
                                            <p:strVal val="#ppt_w"/>
                                          </p:val>
                                        </p:tav>
                                      </p:tavLst>
                                    </p:anim>
                                    <p:anim calcmode="lin" valueType="num">
                                      <p:cBhvr>
                                        <p:cTn id="54" dur="500" fill="hold"/>
                                        <p:tgtEl>
                                          <p:spTgt spid="170"/>
                                        </p:tgtEl>
                                        <p:attrNameLst>
                                          <p:attrName>ppt_h</p:attrName>
                                        </p:attrNameLst>
                                      </p:cBhvr>
                                      <p:tavLst>
                                        <p:tav tm="0">
                                          <p:val>
                                            <p:fltVal val="0"/>
                                          </p:val>
                                        </p:tav>
                                        <p:tav tm="100000">
                                          <p:val>
                                            <p:strVal val="#ppt_h"/>
                                          </p:val>
                                        </p:tav>
                                      </p:tavLst>
                                    </p:anim>
                                    <p:animEffect transition="in" filter="fade">
                                      <p:cBhvr>
                                        <p:cTn id="55" dur="500"/>
                                        <p:tgtEl>
                                          <p:spTgt spid="170"/>
                                        </p:tgtEl>
                                      </p:cBhvr>
                                    </p:animEffect>
                                  </p:childTnLst>
                                </p:cTn>
                              </p:par>
                              <p:par>
                                <p:cTn id="56" presetID="53" presetClass="entr" presetSubtype="16" fill="hold" nodeType="withEffect">
                                  <p:stCondLst>
                                    <p:cond delay="250"/>
                                  </p:stCondLst>
                                  <p:childTnLst>
                                    <p:set>
                                      <p:cBhvr>
                                        <p:cTn id="57" dur="1" fill="hold">
                                          <p:stCondLst>
                                            <p:cond delay="0"/>
                                          </p:stCondLst>
                                        </p:cTn>
                                        <p:tgtEl>
                                          <p:spTgt spid="95"/>
                                        </p:tgtEl>
                                        <p:attrNameLst>
                                          <p:attrName>style.visibility</p:attrName>
                                        </p:attrNameLst>
                                      </p:cBhvr>
                                      <p:to>
                                        <p:strVal val="visible"/>
                                      </p:to>
                                    </p:set>
                                    <p:anim calcmode="lin" valueType="num">
                                      <p:cBhvr>
                                        <p:cTn id="58" dur="500" fill="hold"/>
                                        <p:tgtEl>
                                          <p:spTgt spid="95"/>
                                        </p:tgtEl>
                                        <p:attrNameLst>
                                          <p:attrName>ppt_w</p:attrName>
                                        </p:attrNameLst>
                                      </p:cBhvr>
                                      <p:tavLst>
                                        <p:tav tm="0">
                                          <p:val>
                                            <p:fltVal val="0"/>
                                          </p:val>
                                        </p:tav>
                                        <p:tav tm="100000">
                                          <p:val>
                                            <p:strVal val="#ppt_w"/>
                                          </p:val>
                                        </p:tav>
                                      </p:tavLst>
                                    </p:anim>
                                    <p:anim calcmode="lin" valueType="num">
                                      <p:cBhvr>
                                        <p:cTn id="59" dur="500" fill="hold"/>
                                        <p:tgtEl>
                                          <p:spTgt spid="95"/>
                                        </p:tgtEl>
                                        <p:attrNameLst>
                                          <p:attrName>ppt_h</p:attrName>
                                        </p:attrNameLst>
                                      </p:cBhvr>
                                      <p:tavLst>
                                        <p:tav tm="0">
                                          <p:val>
                                            <p:fltVal val="0"/>
                                          </p:val>
                                        </p:tav>
                                        <p:tav tm="100000">
                                          <p:val>
                                            <p:strVal val="#ppt_h"/>
                                          </p:val>
                                        </p:tav>
                                      </p:tavLst>
                                    </p:anim>
                                    <p:animEffect transition="in" filter="fade">
                                      <p:cBhvr>
                                        <p:cTn id="60" dur="500"/>
                                        <p:tgtEl>
                                          <p:spTgt spid="95"/>
                                        </p:tgtEl>
                                      </p:cBhvr>
                                    </p:animEffect>
                                  </p:childTnLst>
                                </p:cTn>
                              </p:par>
                              <p:par>
                                <p:cTn id="61" presetID="53" presetClass="entr" presetSubtype="16" fill="hold" nodeType="withEffect">
                                  <p:stCondLst>
                                    <p:cond delay="100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par>
                                <p:cTn id="66" presetID="53" presetClass="entr" presetSubtype="16" fill="hold" nodeType="withEffect">
                                  <p:stCondLst>
                                    <p:cond delay="0"/>
                                  </p:stCondLst>
                                  <p:childTnLst>
                                    <p:set>
                                      <p:cBhvr>
                                        <p:cTn id="67" dur="1" fill="hold">
                                          <p:stCondLst>
                                            <p:cond delay="0"/>
                                          </p:stCondLst>
                                        </p:cTn>
                                        <p:tgtEl>
                                          <p:spTgt spid="130"/>
                                        </p:tgtEl>
                                        <p:attrNameLst>
                                          <p:attrName>style.visibility</p:attrName>
                                        </p:attrNameLst>
                                      </p:cBhvr>
                                      <p:to>
                                        <p:strVal val="visible"/>
                                      </p:to>
                                    </p:set>
                                    <p:anim calcmode="lin" valueType="num">
                                      <p:cBhvr>
                                        <p:cTn id="68" dur="500" fill="hold"/>
                                        <p:tgtEl>
                                          <p:spTgt spid="130"/>
                                        </p:tgtEl>
                                        <p:attrNameLst>
                                          <p:attrName>ppt_w</p:attrName>
                                        </p:attrNameLst>
                                      </p:cBhvr>
                                      <p:tavLst>
                                        <p:tav tm="0">
                                          <p:val>
                                            <p:fltVal val="0"/>
                                          </p:val>
                                        </p:tav>
                                        <p:tav tm="100000">
                                          <p:val>
                                            <p:strVal val="#ppt_w"/>
                                          </p:val>
                                        </p:tav>
                                      </p:tavLst>
                                    </p:anim>
                                    <p:anim calcmode="lin" valueType="num">
                                      <p:cBhvr>
                                        <p:cTn id="69" dur="500" fill="hold"/>
                                        <p:tgtEl>
                                          <p:spTgt spid="130"/>
                                        </p:tgtEl>
                                        <p:attrNameLst>
                                          <p:attrName>ppt_h</p:attrName>
                                        </p:attrNameLst>
                                      </p:cBhvr>
                                      <p:tavLst>
                                        <p:tav tm="0">
                                          <p:val>
                                            <p:fltVal val="0"/>
                                          </p:val>
                                        </p:tav>
                                        <p:tav tm="100000">
                                          <p:val>
                                            <p:strVal val="#ppt_h"/>
                                          </p:val>
                                        </p:tav>
                                      </p:tavLst>
                                    </p:anim>
                                    <p:animEffect transition="in" filter="fade">
                                      <p:cBhvr>
                                        <p:cTn id="70" dur="500"/>
                                        <p:tgtEl>
                                          <p:spTgt spid="130"/>
                                        </p:tgtEl>
                                      </p:cBhvr>
                                    </p:animEffect>
                                  </p:childTnLst>
                                </p:cTn>
                              </p:par>
                              <p:par>
                                <p:cTn id="71" presetID="53" presetClass="entr" presetSubtype="16" fill="hold" nodeType="withEffect">
                                  <p:stCondLst>
                                    <p:cond delay="250"/>
                                  </p:stCondLst>
                                  <p:childTnLst>
                                    <p:set>
                                      <p:cBhvr>
                                        <p:cTn id="72" dur="1" fill="hold">
                                          <p:stCondLst>
                                            <p:cond delay="0"/>
                                          </p:stCondLst>
                                        </p:cTn>
                                        <p:tgtEl>
                                          <p:spTgt spid="105"/>
                                        </p:tgtEl>
                                        <p:attrNameLst>
                                          <p:attrName>style.visibility</p:attrName>
                                        </p:attrNameLst>
                                      </p:cBhvr>
                                      <p:to>
                                        <p:strVal val="visible"/>
                                      </p:to>
                                    </p:set>
                                    <p:anim calcmode="lin" valueType="num">
                                      <p:cBhvr>
                                        <p:cTn id="73" dur="500" fill="hold"/>
                                        <p:tgtEl>
                                          <p:spTgt spid="105"/>
                                        </p:tgtEl>
                                        <p:attrNameLst>
                                          <p:attrName>ppt_w</p:attrName>
                                        </p:attrNameLst>
                                      </p:cBhvr>
                                      <p:tavLst>
                                        <p:tav tm="0">
                                          <p:val>
                                            <p:fltVal val="0"/>
                                          </p:val>
                                        </p:tav>
                                        <p:tav tm="100000">
                                          <p:val>
                                            <p:strVal val="#ppt_w"/>
                                          </p:val>
                                        </p:tav>
                                      </p:tavLst>
                                    </p:anim>
                                    <p:anim calcmode="lin" valueType="num">
                                      <p:cBhvr>
                                        <p:cTn id="74" dur="500" fill="hold"/>
                                        <p:tgtEl>
                                          <p:spTgt spid="105"/>
                                        </p:tgtEl>
                                        <p:attrNameLst>
                                          <p:attrName>ppt_h</p:attrName>
                                        </p:attrNameLst>
                                      </p:cBhvr>
                                      <p:tavLst>
                                        <p:tav tm="0">
                                          <p:val>
                                            <p:fltVal val="0"/>
                                          </p:val>
                                        </p:tav>
                                        <p:tav tm="100000">
                                          <p:val>
                                            <p:strVal val="#ppt_h"/>
                                          </p:val>
                                        </p:tav>
                                      </p:tavLst>
                                    </p:anim>
                                    <p:animEffect transition="in" filter="fade">
                                      <p:cBhvr>
                                        <p:cTn id="75" dur="500"/>
                                        <p:tgtEl>
                                          <p:spTgt spid="105"/>
                                        </p:tgtEl>
                                      </p:cBhvr>
                                    </p:animEffect>
                                  </p:childTnLst>
                                </p:cTn>
                              </p:par>
                              <p:par>
                                <p:cTn id="76" presetID="53" presetClass="entr" presetSubtype="16" fill="hold" nodeType="withEffect">
                                  <p:stCondLst>
                                    <p:cond delay="500"/>
                                  </p:stCondLst>
                                  <p:childTnLst>
                                    <p:set>
                                      <p:cBhvr>
                                        <p:cTn id="77" dur="1" fill="hold">
                                          <p:stCondLst>
                                            <p:cond delay="0"/>
                                          </p:stCondLst>
                                        </p:cTn>
                                        <p:tgtEl>
                                          <p:spTgt spid="165"/>
                                        </p:tgtEl>
                                        <p:attrNameLst>
                                          <p:attrName>style.visibility</p:attrName>
                                        </p:attrNameLst>
                                      </p:cBhvr>
                                      <p:to>
                                        <p:strVal val="visible"/>
                                      </p:to>
                                    </p:set>
                                    <p:anim calcmode="lin" valueType="num">
                                      <p:cBhvr>
                                        <p:cTn id="78" dur="500" fill="hold"/>
                                        <p:tgtEl>
                                          <p:spTgt spid="165"/>
                                        </p:tgtEl>
                                        <p:attrNameLst>
                                          <p:attrName>ppt_w</p:attrName>
                                        </p:attrNameLst>
                                      </p:cBhvr>
                                      <p:tavLst>
                                        <p:tav tm="0">
                                          <p:val>
                                            <p:fltVal val="0"/>
                                          </p:val>
                                        </p:tav>
                                        <p:tav tm="100000">
                                          <p:val>
                                            <p:strVal val="#ppt_w"/>
                                          </p:val>
                                        </p:tav>
                                      </p:tavLst>
                                    </p:anim>
                                    <p:anim calcmode="lin" valueType="num">
                                      <p:cBhvr>
                                        <p:cTn id="79" dur="500" fill="hold"/>
                                        <p:tgtEl>
                                          <p:spTgt spid="165"/>
                                        </p:tgtEl>
                                        <p:attrNameLst>
                                          <p:attrName>ppt_h</p:attrName>
                                        </p:attrNameLst>
                                      </p:cBhvr>
                                      <p:tavLst>
                                        <p:tav tm="0">
                                          <p:val>
                                            <p:fltVal val="0"/>
                                          </p:val>
                                        </p:tav>
                                        <p:tav tm="100000">
                                          <p:val>
                                            <p:strVal val="#ppt_h"/>
                                          </p:val>
                                        </p:tav>
                                      </p:tavLst>
                                    </p:anim>
                                    <p:animEffect transition="in" filter="fade">
                                      <p:cBhvr>
                                        <p:cTn id="80" dur="500"/>
                                        <p:tgtEl>
                                          <p:spTgt spid="165"/>
                                        </p:tgtEl>
                                      </p:cBhvr>
                                    </p:animEffect>
                                  </p:childTnLst>
                                </p:cTn>
                              </p:par>
                              <p:par>
                                <p:cTn id="81" presetID="53" presetClass="entr" presetSubtype="16" fill="hold" nodeType="withEffect">
                                  <p:stCondLst>
                                    <p:cond delay="250"/>
                                  </p:stCondLst>
                                  <p:childTnLst>
                                    <p:set>
                                      <p:cBhvr>
                                        <p:cTn id="82" dur="1" fill="hold">
                                          <p:stCondLst>
                                            <p:cond delay="0"/>
                                          </p:stCondLst>
                                        </p:cTn>
                                        <p:tgtEl>
                                          <p:spTgt spid="110"/>
                                        </p:tgtEl>
                                        <p:attrNameLst>
                                          <p:attrName>style.visibility</p:attrName>
                                        </p:attrNameLst>
                                      </p:cBhvr>
                                      <p:to>
                                        <p:strVal val="visible"/>
                                      </p:to>
                                    </p:set>
                                    <p:anim calcmode="lin" valueType="num">
                                      <p:cBhvr>
                                        <p:cTn id="83" dur="500" fill="hold"/>
                                        <p:tgtEl>
                                          <p:spTgt spid="110"/>
                                        </p:tgtEl>
                                        <p:attrNameLst>
                                          <p:attrName>ppt_w</p:attrName>
                                        </p:attrNameLst>
                                      </p:cBhvr>
                                      <p:tavLst>
                                        <p:tav tm="0">
                                          <p:val>
                                            <p:fltVal val="0"/>
                                          </p:val>
                                        </p:tav>
                                        <p:tav tm="100000">
                                          <p:val>
                                            <p:strVal val="#ppt_w"/>
                                          </p:val>
                                        </p:tav>
                                      </p:tavLst>
                                    </p:anim>
                                    <p:anim calcmode="lin" valueType="num">
                                      <p:cBhvr>
                                        <p:cTn id="84" dur="500" fill="hold"/>
                                        <p:tgtEl>
                                          <p:spTgt spid="110"/>
                                        </p:tgtEl>
                                        <p:attrNameLst>
                                          <p:attrName>ppt_h</p:attrName>
                                        </p:attrNameLst>
                                      </p:cBhvr>
                                      <p:tavLst>
                                        <p:tav tm="0">
                                          <p:val>
                                            <p:fltVal val="0"/>
                                          </p:val>
                                        </p:tav>
                                        <p:tav tm="100000">
                                          <p:val>
                                            <p:strVal val="#ppt_h"/>
                                          </p:val>
                                        </p:tav>
                                      </p:tavLst>
                                    </p:anim>
                                    <p:animEffect transition="in" filter="fade">
                                      <p:cBhvr>
                                        <p:cTn id="85" dur="500"/>
                                        <p:tgtEl>
                                          <p:spTgt spid="110"/>
                                        </p:tgtEl>
                                      </p:cBhvr>
                                    </p:animEffect>
                                  </p:childTnLst>
                                </p:cTn>
                              </p:par>
                              <p:par>
                                <p:cTn id="86" presetID="53" presetClass="entr" presetSubtype="16" fill="hold" nodeType="with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p:cTn id="88" dur="500" fill="hold"/>
                                        <p:tgtEl>
                                          <p:spTgt spid="115"/>
                                        </p:tgtEl>
                                        <p:attrNameLst>
                                          <p:attrName>ppt_w</p:attrName>
                                        </p:attrNameLst>
                                      </p:cBhvr>
                                      <p:tavLst>
                                        <p:tav tm="0">
                                          <p:val>
                                            <p:fltVal val="0"/>
                                          </p:val>
                                        </p:tav>
                                        <p:tav tm="100000">
                                          <p:val>
                                            <p:strVal val="#ppt_w"/>
                                          </p:val>
                                        </p:tav>
                                      </p:tavLst>
                                    </p:anim>
                                    <p:anim calcmode="lin" valueType="num">
                                      <p:cBhvr>
                                        <p:cTn id="89" dur="500" fill="hold"/>
                                        <p:tgtEl>
                                          <p:spTgt spid="115"/>
                                        </p:tgtEl>
                                        <p:attrNameLst>
                                          <p:attrName>ppt_h</p:attrName>
                                        </p:attrNameLst>
                                      </p:cBhvr>
                                      <p:tavLst>
                                        <p:tav tm="0">
                                          <p:val>
                                            <p:fltVal val="0"/>
                                          </p:val>
                                        </p:tav>
                                        <p:tav tm="100000">
                                          <p:val>
                                            <p:strVal val="#ppt_h"/>
                                          </p:val>
                                        </p:tav>
                                      </p:tavLst>
                                    </p:anim>
                                    <p:animEffect transition="in" filter="fade">
                                      <p:cBhvr>
                                        <p:cTn id="90" dur="500"/>
                                        <p:tgtEl>
                                          <p:spTgt spid="115"/>
                                        </p:tgtEl>
                                      </p:cBhvr>
                                    </p:animEffect>
                                  </p:childTnLst>
                                </p:cTn>
                              </p:par>
                              <p:par>
                                <p:cTn id="91" presetID="53" presetClass="entr" presetSubtype="16" fill="hold" nodeType="withEffect">
                                  <p:stCondLst>
                                    <p:cond delay="500"/>
                                  </p:stCondLst>
                                  <p:childTnLst>
                                    <p:set>
                                      <p:cBhvr>
                                        <p:cTn id="92" dur="1" fill="hold">
                                          <p:stCondLst>
                                            <p:cond delay="0"/>
                                          </p:stCondLst>
                                        </p:cTn>
                                        <p:tgtEl>
                                          <p:spTgt spid="135"/>
                                        </p:tgtEl>
                                        <p:attrNameLst>
                                          <p:attrName>style.visibility</p:attrName>
                                        </p:attrNameLst>
                                      </p:cBhvr>
                                      <p:to>
                                        <p:strVal val="visible"/>
                                      </p:to>
                                    </p:set>
                                    <p:anim calcmode="lin" valueType="num">
                                      <p:cBhvr>
                                        <p:cTn id="93" dur="500" fill="hold"/>
                                        <p:tgtEl>
                                          <p:spTgt spid="135"/>
                                        </p:tgtEl>
                                        <p:attrNameLst>
                                          <p:attrName>ppt_w</p:attrName>
                                        </p:attrNameLst>
                                      </p:cBhvr>
                                      <p:tavLst>
                                        <p:tav tm="0">
                                          <p:val>
                                            <p:fltVal val="0"/>
                                          </p:val>
                                        </p:tav>
                                        <p:tav tm="100000">
                                          <p:val>
                                            <p:strVal val="#ppt_w"/>
                                          </p:val>
                                        </p:tav>
                                      </p:tavLst>
                                    </p:anim>
                                    <p:anim calcmode="lin" valueType="num">
                                      <p:cBhvr>
                                        <p:cTn id="94" dur="500" fill="hold"/>
                                        <p:tgtEl>
                                          <p:spTgt spid="135"/>
                                        </p:tgtEl>
                                        <p:attrNameLst>
                                          <p:attrName>ppt_h</p:attrName>
                                        </p:attrNameLst>
                                      </p:cBhvr>
                                      <p:tavLst>
                                        <p:tav tm="0">
                                          <p:val>
                                            <p:fltVal val="0"/>
                                          </p:val>
                                        </p:tav>
                                        <p:tav tm="100000">
                                          <p:val>
                                            <p:strVal val="#ppt_h"/>
                                          </p:val>
                                        </p:tav>
                                      </p:tavLst>
                                    </p:anim>
                                    <p:animEffect transition="in" filter="fade">
                                      <p:cBhvr>
                                        <p:cTn id="95" dur="500"/>
                                        <p:tgtEl>
                                          <p:spTgt spid="135"/>
                                        </p:tgtEl>
                                      </p:cBhvr>
                                    </p:animEffect>
                                  </p:childTnLst>
                                </p:cTn>
                              </p:par>
                              <p:par>
                                <p:cTn id="96" presetID="53" presetClass="entr" presetSubtype="16" fill="hold" nodeType="withEffect">
                                  <p:stCondLst>
                                    <p:cond delay="500"/>
                                  </p:stCondLst>
                                  <p:childTnLst>
                                    <p:set>
                                      <p:cBhvr>
                                        <p:cTn id="97" dur="1" fill="hold">
                                          <p:stCondLst>
                                            <p:cond delay="0"/>
                                          </p:stCondLst>
                                        </p:cTn>
                                        <p:tgtEl>
                                          <p:spTgt spid="150"/>
                                        </p:tgtEl>
                                        <p:attrNameLst>
                                          <p:attrName>style.visibility</p:attrName>
                                        </p:attrNameLst>
                                      </p:cBhvr>
                                      <p:to>
                                        <p:strVal val="visible"/>
                                      </p:to>
                                    </p:set>
                                    <p:anim calcmode="lin" valueType="num">
                                      <p:cBhvr>
                                        <p:cTn id="98" dur="500" fill="hold"/>
                                        <p:tgtEl>
                                          <p:spTgt spid="150"/>
                                        </p:tgtEl>
                                        <p:attrNameLst>
                                          <p:attrName>ppt_w</p:attrName>
                                        </p:attrNameLst>
                                      </p:cBhvr>
                                      <p:tavLst>
                                        <p:tav tm="0">
                                          <p:val>
                                            <p:fltVal val="0"/>
                                          </p:val>
                                        </p:tav>
                                        <p:tav tm="100000">
                                          <p:val>
                                            <p:strVal val="#ppt_w"/>
                                          </p:val>
                                        </p:tav>
                                      </p:tavLst>
                                    </p:anim>
                                    <p:anim calcmode="lin" valueType="num">
                                      <p:cBhvr>
                                        <p:cTn id="99" dur="500" fill="hold"/>
                                        <p:tgtEl>
                                          <p:spTgt spid="150"/>
                                        </p:tgtEl>
                                        <p:attrNameLst>
                                          <p:attrName>ppt_h</p:attrName>
                                        </p:attrNameLst>
                                      </p:cBhvr>
                                      <p:tavLst>
                                        <p:tav tm="0">
                                          <p:val>
                                            <p:fltVal val="0"/>
                                          </p:val>
                                        </p:tav>
                                        <p:tav tm="100000">
                                          <p:val>
                                            <p:strVal val="#ppt_h"/>
                                          </p:val>
                                        </p:tav>
                                      </p:tavLst>
                                    </p:anim>
                                    <p:animEffect transition="in" filter="fade">
                                      <p:cBhvr>
                                        <p:cTn id="100" dur="500"/>
                                        <p:tgtEl>
                                          <p:spTgt spid="150"/>
                                        </p:tgtEl>
                                      </p:cBhvr>
                                    </p:animEffect>
                                  </p:childTnLst>
                                </p:cTn>
                              </p:par>
                              <p:par>
                                <p:cTn id="101" presetID="53" presetClass="entr" presetSubtype="16" fill="hold" nodeType="withEffect">
                                  <p:stCondLst>
                                    <p:cond delay="250"/>
                                  </p:stCondLst>
                                  <p:childTnLst>
                                    <p:set>
                                      <p:cBhvr>
                                        <p:cTn id="102" dur="1" fill="hold">
                                          <p:stCondLst>
                                            <p:cond delay="0"/>
                                          </p:stCondLst>
                                        </p:cTn>
                                        <p:tgtEl>
                                          <p:spTgt spid="120"/>
                                        </p:tgtEl>
                                        <p:attrNameLst>
                                          <p:attrName>style.visibility</p:attrName>
                                        </p:attrNameLst>
                                      </p:cBhvr>
                                      <p:to>
                                        <p:strVal val="visible"/>
                                      </p:to>
                                    </p:set>
                                    <p:anim calcmode="lin" valueType="num">
                                      <p:cBhvr>
                                        <p:cTn id="103" dur="500" fill="hold"/>
                                        <p:tgtEl>
                                          <p:spTgt spid="120"/>
                                        </p:tgtEl>
                                        <p:attrNameLst>
                                          <p:attrName>ppt_w</p:attrName>
                                        </p:attrNameLst>
                                      </p:cBhvr>
                                      <p:tavLst>
                                        <p:tav tm="0">
                                          <p:val>
                                            <p:fltVal val="0"/>
                                          </p:val>
                                        </p:tav>
                                        <p:tav tm="100000">
                                          <p:val>
                                            <p:strVal val="#ppt_w"/>
                                          </p:val>
                                        </p:tav>
                                      </p:tavLst>
                                    </p:anim>
                                    <p:anim calcmode="lin" valueType="num">
                                      <p:cBhvr>
                                        <p:cTn id="104" dur="500" fill="hold"/>
                                        <p:tgtEl>
                                          <p:spTgt spid="120"/>
                                        </p:tgtEl>
                                        <p:attrNameLst>
                                          <p:attrName>ppt_h</p:attrName>
                                        </p:attrNameLst>
                                      </p:cBhvr>
                                      <p:tavLst>
                                        <p:tav tm="0">
                                          <p:val>
                                            <p:fltVal val="0"/>
                                          </p:val>
                                        </p:tav>
                                        <p:tav tm="100000">
                                          <p:val>
                                            <p:strVal val="#ppt_h"/>
                                          </p:val>
                                        </p:tav>
                                      </p:tavLst>
                                    </p:anim>
                                    <p:animEffect transition="in" filter="fade">
                                      <p:cBhvr>
                                        <p:cTn id="105" dur="500"/>
                                        <p:tgtEl>
                                          <p:spTgt spid="120"/>
                                        </p:tgtEl>
                                      </p:cBhvr>
                                    </p:animEffect>
                                  </p:childTnLst>
                                </p:cTn>
                              </p:par>
                              <p:par>
                                <p:cTn id="106" presetID="53" presetClass="entr" presetSubtype="16" fill="hold" nodeType="withEffect">
                                  <p:stCondLst>
                                    <p:cond delay="500"/>
                                  </p:stCondLst>
                                  <p:childTnLst>
                                    <p:set>
                                      <p:cBhvr>
                                        <p:cTn id="107" dur="1" fill="hold">
                                          <p:stCondLst>
                                            <p:cond delay="0"/>
                                          </p:stCondLst>
                                        </p:cTn>
                                        <p:tgtEl>
                                          <p:spTgt spid="140"/>
                                        </p:tgtEl>
                                        <p:attrNameLst>
                                          <p:attrName>style.visibility</p:attrName>
                                        </p:attrNameLst>
                                      </p:cBhvr>
                                      <p:to>
                                        <p:strVal val="visible"/>
                                      </p:to>
                                    </p:set>
                                    <p:anim calcmode="lin" valueType="num">
                                      <p:cBhvr>
                                        <p:cTn id="108" dur="500" fill="hold"/>
                                        <p:tgtEl>
                                          <p:spTgt spid="140"/>
                                        </p:tgtEl>
                                        <p:attrNameLst>
                                          <p:attrName>ppt_w</p:attrName>
                                        </p:attrNameLst>
                                      </p:cBhvr>
                                      <p:tavLst>
                                        <p:tav tm="0">
                                          <p:val>
                                            <p:fltVal val="0"/>
                                          </p:val>
                                        </p:tav>
                                        <p:tav tm="100000">
                                          <p:val>
                                            <p:strVal val="#ppt_w"/>
                                          </p:val>
                                        </p:tav>
                                      </p:tavLst>
                                    </p:anim>
                                    <p:anim calcmode="lin" valueType="num">
                                      <p:cBhvr>
                                        <p:cTn id="109" dur="500" fill="hold"/>
                                        <p:tgtEl>
                                          <p:spTgt spid="140"/>
                                        </p:tgtEl>
                                        <p:attrNameLst>
                                          <p:attrName>ppt_h</p:attrName>
                                        </p:attrNameLst>
                                      </p:cBhvr>
                                      <p:tavLst>
                                        <p:tav tm="0">
                                          <p:val>
                                            <p:fltVal val="0"/>
                                          </p:val>
                                        </p:tav>
                                        <p:tav tm="100000">
                                          <p:val>
                                            <p:strVal val="#ppt_h"/>
                                          </p:val>
                                        </p:tav>
                                      </p:tavLst>
                                    </p:anim>
                                    <p:animEffect transition="in" filter="fade">
                                      <p:cBhvr>
                                        <p:cTn id="110" dur="500"/>
                                        <p:tgtEl>
                                          <p:spTgt spid="140"/>
                                        </p:tgtEl>
                                      </p:cBhvr>
                                    </p:animEffect>
                                  </p:childTnLst>
                                </p:cTn>
                              </p:par>
                              <p:par>
                                <p:cTn id="111" presetID="53" presetClass="entr" presetSubtype="16" fill="hold" nodeType="withEffect">
                                  <p:stCondLst>
                                    <p:cond delay="1000"/>
                                  </p:stCondLst>
                                  <p:childTnLst>
                                    <p:set>
                                      <p:cBhvr>
                                        <p:cTn id="112" dur="1" fill="hold">
                                          <p:stCondLst>
                                            <p:cond delay="0"/>
                                          </p:stCondLst>
                                        </p:cTn>
                                        <p:tgtEl>
                                          <p:spTgt spid="145"/>
                                        </p:tgtEl>
                                        <p:attrNameLst>
                                          <p:attrName>style.visibility</p:attrName>
                                        </p:attrNameLst>
                                      </p:cBhvr>
                                      <p:to>
                                        <p:strVal val="visible"/>
                                      </p:to>
                                    </p:set>
                                    <p:anim calcmode="lin" valueType="num">
                                      <p:cBhvr>
                                        <p:cTn id="113" dur="500" fill="hold"/>
                                        <p:tgtEl>
                                          <p:spTgt spid="145"/>
                                        </p:tgtEl>
                                        <p:attrNameLst>
                                          <p:attrName>ppt_w</p:attrName>
                                        </p:attrNameLst>
                                      </p:cBhvr>
                                      <p:tavLst>
                                        <p:tav tm="0">
                                          <p:val>
                                            <p:fltVal val="0"/>
                                          </p:val>
                                        </p:tav>
                                        <p:tav tm="100000">
                                          <p:val>
                                            <p:strVal val="#ppt_w"/>
                                          </p:val>
                                        </p:tav>
                                      </p:tavLst>
                                    </p:anim>
                                    <p:anim calcmode="lin" valueType="num">
                                      <p:cBhvr>
                                        <p:cTn id="114" dur="500" fill="hold"/>
                                        <p:tgtEl>
                                          <p:spTgt spid="145"/>
                                        </p:tgtEl>
                                        <p:attrNameLst>
                                          <p:attrName>ppt_h</p:attrName>
                                        </p:attrNameLst>
                                      </p:cBhvr>
                                      <p:tavLst>
                                        <p:tav tm="0">
                                          <p:val>
                                            <p:fltVal val="0"/>
                                          </p:val>
                                        </p:tav>
                                        <p:tav tm="100000">
                                          <p:val>
                                            <p:strVal val="#ppt_h"/>
                                          </p:val>
                                        </p:tav>
                                      </p:tavLst>
                                    </p:anim>
                                    <p:animEffect transition="in" filter="fade">
                                      <p:cBhvr>
                                        <p:cTn id="115" dur="500"/>
                                        <p:tgtEl>
                                          <p:spTgt spid="145"/>
                                        </p:tgtEl>
                                      </p:cBhvr>
                                    </p:animEffect>
                                  </p:childTnLst>
                                </p:cTn>
                              </p:par>
                            </p:childTnLst>
                          </p:cTn>
                        </p:par>
                        <p:par>
                          <p:cTn id="116" fill="hold">
                            <p:stCondLst>
                              <p:cond delay="500"/>
                            </p:stCondLst>
                            <p:childTnLst>
                              <p:par>
                                <p:cTn id="117" presetID="22" presetClass="entr" presetSubtype="2" fill="hold" nodeType="after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wipe(right)">
                                      <p:cBhvr>
                                        <p:cTn id="119" dur="500"/>
                                        <p:tgtEl>
                                          <p:spTgt spid="89"/>
                                        </p:tgtEl>
                                      </p:cBhvr>
                                    </p:animEffect>
                                  </p:childTnLst>
                                </p:cTn>
                              </p:par>
                              <p:par>
                                <p:cTn id="120" presetID="22" presetClass="entr" presetSubtype="2" fill="hold" nodeType="withEffect">
                                  <p:stCondLst>
                                    <p:cond delay="0"/>
                                  </p:stCondLst>
                                  <p:childTnLst>
                                    <p:set>
                                      <p:cBhvr>
                                        <p:cTn id="121" dur="1" fill="hold">
                                          <p:stCondLst>
                                            <p:cond delay="0"/>
                                          </p:stCondLst>
                                        </p:cTn>
                                        <p:tgtEl>
                                          <p:spTgt spid="175"/>
                                        </p:tgtEl>
                                        <p:attrNameLst>
                                          <p:attrName>style.visibility</p:attrName>
                                        </p:attrNameLst>
                                      </p:cBhvr>
                                      <p:to>
                                        <p:strVal val="visible"/>
                                      </p:to>
                                    </p:set>
                                    <p:animEffect transition="in" filter="wipe(right)">
                                      <p:cBhvr>
                                        <p:cTn id="122" dur="500"/>
                                        <p:tgtEl>
                                          <p:spTgt spid="175"/>
                                        </p:tgtEl>
                                      </p:cBhvr>
                                    </p:animEffect>
                                  </p:childTnLst>
                                </p:cTn>
                              </p:par>
                              <p:par>
                                <p:cTn id="123" presetID="22" presetClass="entr" presetSubtype="2" fill="hold" nodeType="withEffect">
                                  <p:stCondLst>
                                    <p:cond delay="0"/>
                                  </p:stCondLst>
                                  <p:childTnLst>
                                    <p:set>
                                      <p:cBhvr>
                                        <p:cTn id="124" dur="1" fill="hold">
                                          <p:stCondLst>
                                            <p:cond delay="0"/>
                                          </p:stCondLst>
                                        </p:cTn>
                                        <p:tgtEl>
                                          <p:spTgt spid="181"/>
                                        </p:tgtEl>
                                        <p:attrNameLst>
                                          <p:attrName>style.visibility</p:attrName>
                                        </p:attrNameLst>
                                      </p:cBhvr>
                                      <p:to>
                                        <p:strVal val="visible"/>
                                      </p:to>
                                    </p:set>
                                    <p:animEffect transition="in" filter="wipe(right)">
                                      <p:cBhvr>
                                        <p:cTn id="125" dur="500"/>
                                        <p:tgtEl>
                                          <p:spTgt spid="181"/>
                                        </p:tgtEl>
                                      </p:cBhvr>
                                    </p:animEffect>
                                  </p:childTnLst>
                                </p:cTn>
                              </p:par>
                              <p:par>
                                <p:cTn id="126" presetID="22" presetClass="entr" presetSubtype="2" fill="hold" nodeType="withEffect">
                                  <p:stCondLst>
                                    <p:cond delay="0"/>
                                  </p:stCondLst>
                                  <p:childTnLst>
                                    <p:set>
                                      <p:cBhvr>
                                        <p:cTn id="127" dur="1" fill="hold">
                                          <p:stCondLst>
                                            <p:cond delay="0"/>
                                          </p:stCondLst>
                                        </p:cTn>
                                        <p:tgtEl>
                                          <p:spTgt spid="182"/>
                                        </p:tgtEl>
                                        <p:attrNameLst>
                                          <p:attrName>style.visibility</p:attrName>
                                        </p:attrNameLst>
                                      </p:cBhvr>
                                      <p:to>
                                        <p:strVal val="visible"/>
                                      </p:to>
                                    </p:set>
                                    <p:animEffect transition="in" filter="wipe(right)">
                                      <p:cBhvr>
                                        <p:cTn id="128" dur="500"/>
                                        <p:tgtEl>
                                          <p:spTgt spid="182"/>
                                        </p:tgtEl>
                                      </p:cBhvr>
                                    </p:animEffect>
                                  </p:childTnLst>
                                </p:cTn>
                              </p:par>
                              <p:par>
                                <p:cTn id="129" presetID="22" presetClass="entr" presetSubtype="2" fill="hold" nodeType="withEffect">
                                  <p:stCondLst>
                                    <p:cond delay="0"/>
                                  </p:stCondLst>
                                  <p:childTnLst>
                                    <p:set>
                                      <p:cBhvr>
                                        <p:cTn id="130" dur="1" fill="hold">
                                          <p:stCondLst>
                                            <p:cond delay="0"/>
                                          </p:stCondLst>
                                        </p:cTn>
                                        <p:tgtEl>
                                          <p:spTgt spid="183"/>
                                        </p:tgtEl>
                                        <p:attrNameLst>
                                          <p:attrName>style.visibility</p:attrName>
                                        </p:attrNameLst>
                                      </p:cBhvr>
                                      <p:to>
                                        <p:strVal val="visible"/>
                                      </p:to>
                                    </p:set>
                                    <p:animEffect transition="in" filter="wipe(right)">
                                      <p:cBhvr>
                                        <p:cTn id="131" dur="500"/>
                                        <p:tgtEl>
                                          <p:spTgt spid="183"/>
                                        </p:tgtEl>
                                      </p:cBhvr>
                                    </p:animEffect>
                                  </p:childTnLst>
                                </p:cTn>
                              </p:par>
                              <p:par>
                                <p:cTn id="132" presetID="22" presetClass="entr" presetSubtype="2" fill="hold" nodeType="withEffect">
                                  <p:stCondLst>
                                    <p:cond delay="0"/>
                                  </p:stCondLst>
                                  <p:childTnLst>
                                    <p:set>
                                      <p:cBhvr>
                                        <p:cTn id="133" dur="1" fill="hold">
                                          <p:stCondLst>
                                            <p:cond delay="0"/>
                                          </p:stCondLst>
                                        </p:cTn>
                                        <p:tgtEl>
                                          <p:spTgt spid="184"/>
                                        </p:tgtEl>
                                        <p:attrNameLst>
                                          <p:attrName>style.visibility</p:attrName>
                                        </p:attrNameLst>
                                      </p:cBhvr>
                                      <p:to>
                                        <p:strVal val="visible"/>
                                      </p:to>
                                    </p:set>
                                    <p:animEffect transition="in" filter="wipe(right)">
                                      <p:cBhvr>
                                        <p:cTn id="134" dur="500"/>
                                        <p:tgtEl>
                                          <p:spTgt spid="184"/>
                                        </p:tgtEl>
                                      </p:cBhvr>
                                    </p:animEffect>
                                  </p:childTnLst>
                                </p:cTn>
                              </p:par>
                              <p:par>
                                <p:cTn id="135" presetID="22" presetClass="entr" presetSubtype="2" fill="hold" nodeType="withEffect">
                                  <p:stCondLst>
                                    <p:cond delay="0"/>
                                  </p:stCondLst>
                                  <p:childTnLst>
                                    <p:set>
                                      <p:cBhvr>
                                        <p:cTn id="136" dur="1" fill="hold">
                                          <p:stCondLst>
                                            <p:cond delay="0"/>
                                          </p:stCondLst>
                                        </p:cTn>
                                        <p:tgtEl>
                                          <p:spTgt spid="189"/>
                                        </p:tgtEl>
                                        <p:attrNameLst>
                                          <p:attrName>style.visibility</p:attrName>
                                        </p:attrNameLst>
                                      </p:cBhvr>
                                      <p:to>
                                        <p:strVal val="visible"/>
                                      </p:to>
                                    </p:set>
                                    <p:animEffect transition="in" filter="wipe(right)">
                                      <p:cBhvr>
                                        <p:cTn id="137" dur="500"/>
                                        <p:tgtEl>
                                          <p:spTgt spid="189"/>
                                        </p:tgtEl>
                                      </p:cBhvr>
                                    </p:animEffect>
                                  </p:childTnLst>
                                </p:cTn>
                              </p:par>
                              <p:par>
                                <p:cTn id="138" presetID="22" presetClass="entr" presetSubtype="2" fill="hold" nodeType="withEffect">
                                  <p:stCondLst>
                                    <p:cond delay="0"/>
                                  </p:stCondLst>
                                  <p:childTnLst>
                                    <p:set>
                                      <p:cBhvr>
                                        <p:cTn id="139" dur="1" fill="hold">
                                          <p:stCondLst>
                                            <p:cond delay="0"/>
                                          </p:stCondLst>
                                        </p:cTn>
                                        <p:tgtEl>
                                          <p:spTgt spid="190"/>
                                        </p:tgtEl>
                                        <p:attrNameLst>
                                          <p:attrName>style.visibility</p:attrName>
                                        </p:attrNameLst>
                                      </p:cBhvr>
                                      <p:to>
                                        <p:strVal val="visible"/>
                                      </p:to>
                                    </p:set>
                                    <p:animEffect transition="in" filter="wipe(right)">
                                      <p:cBhvr>
                                        <p:cTn id="140" dur="500"/>
                                        <p:tgtEl>
                                          <p:spTgt spid="190"/>
                                        </p:tgtEl>
                                      </p:cBhvr>
                                    </p:animEffect>
                                  </p:childTnLst>
                                </p:cTn>
                              </p:par>
                              <p:par>
                                <p:cTn id="141" presetID="22" presetClass="entr" presetSubtype="2" fill="hold" nodeType="withEffect">
                                  <p:stCondLst>
                                    <p:cond delay="0"/>
                                  </p:stCondLst>
                                  <p:childTnLst>
                                    <p:set>
                                      <p:cBhvr>
                                        <p:cTn id="142" dur="1" fill="hold">
                                          <p:stCondLst>
                                            <p:cond delay="0"/>
                                          </p:stCondLst>
                                        </p:cTn>
                                        <p:tgtEl>
                                          <p:spTgt spid="191"/>
                                        </p:tgtEl>
                                        <p:attrNameLst>
                                          <p:attrName>style.visibility</p:attrName>
                                        </p:attrNameLst>
                                      </p:cBhvr>
                                      <p:to>
                                        <p:strVal val="visible"/>
                                      </p:to>
                                    </p:set>
                                    <p:animEffect transition="in" filter="wipe(right)">
                                      <p:cBhvr>
                                        <p:cTn id="143" dur="500"/>
                                        <p:tgtEl>
                                          <p:spTgt spid="191"/>
                                        </p:tgtEl>
                                      </p:cBhvr>
                                    </p:animEffect>
                                  </p:childTnLst>
                                </p:cTn>
                              </p:par>
                              <p:par>
                                <p:cTn id="144" presetID="22" presetClass="entr" presetSubtype="2" fill="hold" nodeType="withEffect">
                                  <p:stCondLst>
                                    <p:cond delay="0"/>
                                  </p:stCondLst>
                                  <p:childTnLst>
                                    <p:set>
                                      <p:cBhvr>
                                        <p:cTn id="145" dur="1" fill="hold">
                                          <p:stCondLst>
                                            <p:cond delay="0"/>
                                          </p:stCondLst>
                                        </p:cTn>
                                        <p:tgtEl>
                                          <p:spTgt spid="192"/>
                                        </p:tgtEl>
                                        <p:attrNameLst>
                                          <p:attrName>style.visibility</p:attrName>
                                        </p:attrNameLst>
                                      </p:cBhvr>
                                      <p:to>
                                        <p:strVal val="visible"/>
                                      </p:to>
                                    </p:set>
                                    <p:animEffect transition="in" filter="wipe(right)">
                                      <p:cBhvr>
                                        <p:cTn id="146" dur="500"/>
                                        <p:tgtEl>
                                          <p:spTgt spid="192"/>
                                        </p:tgtEl>
                                      </p:cBhvr>
                                    </p:animEffect>
                                  </p:childTnLst>
                                </p:cTn>
                              </p:par>
                              <p:par>
                                <p:cTn id="147" presetID="22" presetClass="entr" presetSubtype="2" fill="hold" nodeType="withEffect">
                                  <p:stCondLst>
                                    <p:cond delay="0"/>
                                  </p:stCondLst>
                                  <p:childTnLst>
                                    <p:set>
                                      <p:cBhvr>
                                        <p:cTn id="148" dur="1" fill="hold">
                                          <p:stCondLst>
                                            <p:cond delay="0"/>
                                          </p:stCondLst>
                                        </p:cTn>
                                        <p:tgtEl>
                                          <p:spTgt spid="193"/>
                                        </p:tgtEl>
                                        <p:attrNameLst>
                                          <p:attrName>style.visibility</p:attrName>
                                        </p:attrNameLst>
                                      </p:cBhvr>
                                      <p:to>
                                        <p:strVal val="visible"/>
                                      </p:to>
                                    </p:set>
                                    <p:animEffect transition="in" filter="wipe(right)">
                                      <p:cBhvr>
                                        <p:cTn id="149" dur="500"/>
                                        <p:tgtEl>
                                          <p:spTgt spid="193"/>
                                        </p:tgtEl>
                                      </p:cBhvr>
                                    </p:animEffect>
                                  </p:childTnLst>
                                </p:cTn>
                              </p:par>
                              <p:par>
                                <p:cTn id="150" presetID="22" presetClass="entr" presetSubtype="2" fill="hold" nodeType="withEffect">
                                  <p:stCondLst>
                                    <p:cond delay="0"/>
                                  </p:stCondLst>
                                  <p:childTnLst>
                                    <p:set>
                                      <p:cBhvr>
                                        <p:cTn id="151" dur="1" fill="hold">
                                          <p:stCondLst>
                                            <p:cond delay="0"/>
                                          </p:stCondLst>
                                        </p:cTn>
                                        <p:tgtEl>
                                          <p:spTgt spid="206"/>
                                        </p:tgtEl>
                                        <p:attrNameLst>
                                          <p:attrName>style.visibility</p:attrName>
                                        </p:attrNameLst>
                                      </p:cBhvr>
                                      <p:to>
                                        <p:strVal val="visible"/>
                                      </p:to>
                                    </p:set>
                                    <p:animEffect transition="in" filter="wipe(right)">
                                      <p:cBhvr>
                                        <p:cTn id="152" dur="500"/>
                                        <p:tgtEl>
                                          <p:spTgt spid="206"/>
                                        </p:tgtEl>
                                      </p:cBhvr>
                                    </p:animEffect>
                                  </p:childTnLst>
                                </p:cTn>
                              </p:par>
                              <p:par>
                                <p:cTn id="153" presetID="22" presetClass="entr" presetSubtype="2" fill="hold" nodeType="withEffect">
                                  <p:stCondLst>
                                    <p:cond delay="0"/>
                                  </p:stCondLst>
                                  <p:childTnLst>
                                    <p:set>
                                      <p:cBhvr>
                                        <p:cTn id="154" dur="1" fill="hold">
                                          <p:stCondLst>
                                            <p:cond delay="0"/>
                                          </p:stCondLst>
                                        </p:cTn>
                                        <p:tgtEl>
                                          <p:spTgt spid="207"/>
                                        </p:tgtEl>
                                        <p:attrNameLst>
                                          <p:attrName>style.visibility</p:attrName>
                                        </p:attrNameLst>
                                      </p:cBhvr>
                                      <p:to>
                                        <p:strVal val="visible"/>
                                      </p:to>
                                    </p:set>
                                    <p:animEffect transition="in" filter="wipe(right)">
                                      <p:cBhvr>
                                        <p:cTn id="155" dur="500"/>
                                        <p:tgtEl>
                                          <p:spTgt spid="207"/>
                                        </p:tgtEl>
                                      </p:cBhvr>
                                    </p:animEffect>
                                  </p:childTnLst>
                                </p:cTn>
                              </p:par>
                            </p:childTnLst>
                          </p:cTn>
                        </p:par>
                        <p:par>
                          <p:cTn id="156" fill="hold">
                            <p:stCondLst>
                              <p:cond delay="1000"/>
                            </p:stCondLst>
                            <p:childTnLst>
                              <p:par>
                                <p:cTn id="157" presetID="22" presetClass="entr" presetSubtype="2" fill="hold" nodeType="afterEffect">
                                  <p:stCondLst>
                                    <p:cond delay="0"/>
                                  </p:stCondLst>
                                  <p:childTnLst>
                                    <p:set>
                                      <p:cBhvr>
                                        <p:cTn id="158" dur="1" fill="hold">
                                          <p:stCondLst>
                                            <p:cond delay="0"/>
                                          </p:stCondLst>
                                        </p:cTn>
                                        <p:tgtEl>
                                          <p:spTgt spid="208"/>
                                        </p:tgtEl>
                                        <p:attrNameLst>
                                          <p:attrName>style.visibility</p:attrName>
                                        </p:attrNameLst>
                                      </p:cBhvr>
                                      <p:to>
                                        <p:strVal val="visible"/>
                                      </p:to>
                                    </p:set>
                                    <p:animEffect transition="in" filter="wipe(right)">
                                      <p:cBhvr>
                                        <p:cTn id="159" dur="500"/>
                                        <p:tgtEl>
                                          <p:spTgt spid="208"/>
                                        </p:tgtEl>
                                      </p:cBhvr>
                                    </p:animEffect>
                                  </p:childTnLst>
                                </p:cTn>
                              </p:par>
                              <p:par>
                                <p:cTn id="160" presetID="22" presetClass="entr" presetSubtype="2" fill="hold" nodeType="withEffect">
                                  <p:stCondLst>
                                    <p:cond delay="0"/>
                                  </p:stCondLst>
                                  <p:childTnLst>
                                    <p:set>
                                      <p:cBhvr>
                                        <p:cTn id="161" dur="1" fill="hold">
                                          <p:stCondLst>
                                            <p:cond delay="0"/>
                                          </p:stCondLst>
                                        </p:cTn>
                                        <p:tgtEl>
                                          <p:spTgt spid="209"/>
                                        </p:tgtEl>
                                        <p:attrNameLst>
                                          <p:attrName>style.visibility</p:attrName>
                                        </p:attrNameLst>
                                      </p:cBhvr>
                                      <p:to>
                                        <p:strVal val="visible"/>
                                      </p:to>
                                    </p:set>
                                    <p:animEffect transition="in" filter="wipe(right)">
                                      <p:cBhvr>
                                        <p:cTn id="162" dur="500"/>
                                        <p:tgtEl>
                                          <p:spTgt spid="209"/>
                                        </p:tgtEl>
                                      </p:cBhvr>
                                    </p:animEffect>
                                  </p:childTnLst>
                                </p:cTn>
                              </p:par>
                              <p:par>
                                <p:cTn id="163" presetID="22" presetClass="entr" presetSubtype="2" fill="hold" nodeType="withEffect">
                                  <p:stCondLst>
                                    <p:cond delay="0"/>
                                  </p:stCondLst>
                                  <p:childTnLst>
                                    <p:set>
                                      <p:cBhvr>
                                        <p:cTn id="164" dur="1" fill="hold">
                                          <p:stCondLst>
                                            <p:cond delay="0"/>
                                          </p:stCondLst>
                                        </p:cTn>
                                        <p:tgtEl>
                                          <p:spTgt spid="210"/>
                                        </p:tgtEl>
                                        <p:attrNameLst>
                                          <p:attrName>style.visibility</p:attrName>
                                        </p:attrNameLst>
                                      </p:cBhvr>
                                      <p:to>
                                        <p:strVal val="visible"/>
                                      </p:to>
                                    </p:set>
                                    <p:animEffect transition="in" filter="wipe(right)">
                                      <p:cBhvr>
                                        <p:cTn id="165"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203420"/>
            <a:ext cx="9144000" cy="0"/>
          </a:xfrm>
          <a:prstGeom prst="line">
            <a:avLst/>
          </a:prstGeom>
          <a:ln w="19050">
            <a:solidFill>
              <a:srgbClr val="C0C0C0"/>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1896788" y="4064650"/>
            <a:ext cx="235292" cy="235292"/>
          </a:xfrm>
          <a:prstGeom prst="ellipse">
            <a:avLst/>
          </a:prstGeom>
          <a:solidFill>
            <a:schemeClr val="bg1"/>
          </a:solidFill>
          <a:ln w="38100">
            <a:solidFill>
              <a:schemeClr val="accent1"/>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4" name="组合 3"/>
          <p:cNvGrpSpPr/>
          <p:nvPr/>
        </p:nvGrpSpPr>
        <p:grpSpPr>
          <a:xfrm>
            <a:off x="1327022" y="1131592"/>
            <a:ext cx="1333322" cy="2791051"/>
            <a:chOff x="1115616" y="1077584"/>
            <a:chExt cx="1224136" cy="2562492"/>
          </a:xfrm>
        </p:grpSpPr>
        <p:sp>
          <p:nvSpPr>
            <p:cNvPr id="5" name="任意多边形 4"/>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圆角矩形 5"/>
            <p:cNvSpPr/>
            <p:nvPr/>
          </p:nvSpPr>
          <p:spPr>
            <a:xfrm>
              <a:off x="1259632" y="1216298"/>
              <a:ext cx="936104" cy="2088232"/>
            </a:xfrm>
            <a:prstGeom prst="roundRect">
              <a:avLst>
                <a:gd name="adj" fmla="val 14632"/>
              </a:avLst>
            </a:prstGeom>
            <a:solidFill>
              <a:schemeClr val="accent1"/>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第一阶段</a:t>
              </a:r>
            </a:p>
          </p:txBody>
        </p:sp>
        <p:sp>
          <p:nvSpPr>
            <p:cNvPr id="8" name="文本框 16"/>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9" name="文本框 17"/>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0" name="椭圆 9"/>
          <p:cNvSpPr/>
          <p:nvPr/>
        </p:nvSpPr>
        <p:spPr>
          <a:xfrm>
            <a:off x="3655339" y="4064650"/>
            <a:ext cx="235292" cy="235292"/>
          </a:xfrm>
          <a:prstGeom prst="ellipse">
            <a:avLst/>
          </a:prstGeom>
          <a:solidFill>
            <a:schemeClr val="bg1"/>
          </a:solidFill>
          <a:ln w="38100">
            <a:solidFill>
              <a:schemeClr val="accent3"/>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085575" y="1131592"/>
            <a:ext cx="1333322" cy="2791051"/>
            <a:chOff x="1115616" y="1077584"/>
            <a:chExt cx="1224136" cy="2562492"/>
          </a:xfrm>
        </p:grpSpPr>
        <p:sp>
          <p:nvSpPr>
            <p:cNvPr id="12" name="任意多边形 11"/>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圆角矩形 12"/>
            <p:cNvSpPr/>
            <p:nvPr/>
          </p:nvSpPr>
          <p:spPr>
            <a:xfrm>
              <a:off x="1259632" y="1216298"/>
              <a:ext cx="936104" cy="2088232"/>
            </a:xfrm>
            <a:prstGeom prst="roundRect">
              <a:avLst>
                <a:gd name="adj" fmla="val 14632"/>
              </a:avLst>
            </a:prstGeom>
            <a:solidFill>
              <a:schemeClr val="accent3"/>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3"/>
                  </a:solidFill>
                  <a:latin typeface="微软雅黑" panose="020B0503020204020204" pitchFamily="34" charset="-122"/>
                  <a:ea typeface="微软雅黑" panose="020B0503020204020204" pitchFamily="34" charset="-122"/>
                </a:rPr>
                <a:t>第二阶段</a:t>
              </a:r>
            </a:p>
          </p:txBody>
        </p:sp>
        <p:sp>
          <p:nvSpPr>
            <p:cNvPr id="15" name="文本框 24"/>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16" name="文本框 25"/>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17" name="椭圆 16"/>
          <p:cNvSpPr/>
          <p:nvPr/>
        </p:nvSpPr>
        <p:spPr>
          <a:xfrm>
            <a:off x="5413893" y="4064650"/>
            <a:ext cx="235292" cy="235292"/>
          </a:xfrm>
          <a:prstGeom prst="ellipse">
            <a:avLst/>
          </a:prstGeom>
          <a:solidFill>
            <a:schemeClr val="bg1"/>
          </a:solidFill>
          <a:ln w="38100">
            <a:solidFill>
              <a:schemeClr val="accent4"/>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844129" y="1131592"/>
            <a:ext cx="1333322" cy="2791051"/>
            <a:chOff x="1115616" y="1077584"/>
            <a:chExt cx="1224136" cy="2562492"/>
          </a:xfrm>
        </p:grpSpPr>
        <p:sp>
          <p:nvSpPr>
            <p:cNvPr id="19" name="任意多边形 18"/>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圆角矩形 19"/>
            <p:cNvSpPr/>
            <p:nvPr/>
          </p:nvSpPr>
          <p:spPr>
            <a:xfrm>
              <a:off x="1259632" y="1216298"/>
              <a:ext cx="936104" cy="2088232"/>
            </a:xfrm>
            <a:prstGeom prst="roundRect">
              <a:avLst>
                <a:gd name="adj" fmla="val 14632"/>
              </a:avLst>
            </a:prstGeom>
            <a:solidFill>
              <a:schemeClr val="accent4"/>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矩形 20"/>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4"/>
                  </a:solidFill>
                  <a:latin typeface="微软雅黑" panose="020B0503020204020204" pitchFamily="34" charset="-122"/>
                  <a:ea typeface="微软雅黑" panose="020B0503020204020204" pitchFamily="34" charset="-122"/>
                </a:rPr>
                <a:t>第三阶段</a:t>
              </a:r>
            </a:p>
          </p:txBody>
        </p:sp>
        <p:sp>
          <p:nvSpPr>
            <p:cNvPr id="22" name="文本框 31"/>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23" name="文本框 32"/>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24" name="椭圆 23"/>
          <p:cNvSpPr/>
          <p:nvPr/>
        </p:nvSpPr>
        <p:spPr>
          <a:xfrm>
            <a:off x="7172448" y="4064650"/>
            <a:ext cx="235292" cy="235292"/>
          </a:xfrm>
          <a:prstGeom prst="ellipse">
            <a:avLst/>
          </a:prstGeom>
          <a:solidFill>
            <a:schemeClr val="bg1"/>
          </a:solidFill>
          <a:ln w="38100">
            <a:solidFill>
              <a:schemeClr val="accent5"/>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602682" y="1131592"/>
            <a:ext cx="1333322" cy="2791051"/>
            <a:chOff x="1115616" y="1077584"/>
            <a:chExt cx="1224136" cy="2562492"/>
          </a:xfrm>
        </p:grpSpPr>
        <p:sp>
          <p:nvSpPr>
            <p:cNvPr id="26" name="任意多边形 25"/>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圆角矩形 26"/>
            <p:cNvSpPr/>
            <p:nvPr/>
          </p:nvSpPr>
          <p:spPr>
            <a:xfrm>
              <a:off x="1259632" y="1216298"/>
              <a:ext cx="936104" cy="2088232"/>
            </a:xfrm>
            <a:prstGeom prst="roundRect">
              <a:avLst>
                <a:gd name="adj" fmla="val 14632"/>
              </a:avLst>
            </a:prstGeom>
            <a:solidFill>
              <a:schemeClr val="accent5"/>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accent5"/>
                  </a:solidFill>
                  <a:latin typeface="微软雅黑" panose="020B0503020204020204" pitchFamily="34" charset="-122"/>
                  <a:ea typeface="微软雅黑" panose="020B0503020204020204" pitchFamily="34" charset="-122"/>
                </a:rPr>
                <a:t>第四阶段</a:t>
              </a:r>
            </a:p>
          </p:txBody>
        </p:sp>
        <p:sp>
          <p:nvSpPr>
            <p:cNvPr id="29" name="文本框 38"/>
            <p:cNvSpPr txBox="1"/>
            <p:nvPr/>
          </p:nvSpPr>
          <p:spPr>
            <a:xfrm>
              <a:off x="1368152" y="1253361"/>
              <a:ext cx="683569" cy="593403"/>
            </a:xfrm>
            <a:prstGeom prst="rect">
              <a:avLst/>
            </a:prstGeom>
            <a:no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添加标题</a:t>
              </a:r>
            </a:p>
          </p:txBody>
        </p:sp>
        <p:sp>
          <p:nvSpPr>
            <p:cNvPr id="30" name="文本框 39"/>
            <p:cNvSpPr txBox="1"/>
            <p:nvPr/>
          </p:nvSpPr>
          <p:spPr>
            <a:xfrm>
              <a:off x="1257000" y="2214035"/>
              <a:ext cx="938732" cy="1102034"/>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单击此处添加文本，单击此处添加文本</a:t>
              </a:r>
            </a:p>
          </p:txBody>
        </p:sp>
      </p:grpSp>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3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90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anim calcmode="lin" valueType="num">
                                      <p:cBhvr>
                                        <p:cTn id="42" dur="500" fill="hold"/>
                                        <p:tgtEl>
                                          <p:spTgt spid="24"/>
                                        </p:tgtEl>
                                        <p:attrNameLst>
                                          <p:attrName>ppt_x</p:attrName>
                                        </p:attrNameLst>
                                      </p:cBhvr>
                                      <p:tavLst>
                                        <p:tav tm="0">
                                          <p:val>
                                            <p:strVal val="#ppt_x"/>
                                          </p:val>
                                        </p:tav>
                                        <p:tav tm="100000">
                                          <p:val>
                                            <p:strVal val="#ppt_x"/>
                                          </p:val>
                                        </p:tav>
                                      </p:tavLst>
                                    </p:anim>
                                    <p:anim calcmode="lin" valueType="num">
                                      <p:cBhvr>
                                        <p:cTn id="43" dur="500" fill="hold"/>
                                        <p:tgtEl>
                                          <p:spTgt spid="24"/>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9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anim calcmode="lin" valueType="num">
                                      <p:cBhvr>
                                        <p:cTn id="47" dur="500" fill="hold"/>
                                        <p:tgtEl>
                                          <p:spTgt spid="25"/>
                                        </p:tgtEl>
                                        <p:attrNameLst>
                                          <p:attrName>ppt_x</p:attrName>
                                        </p:attrNameLst>
                                      </p:cBhvr>
                                      <p:tavLst>
                                        <p:tav tm="0">
                                          <p:val>
                                            <p:strVal val="#ppt_x"/>
                                          </p:val>
                                        </p:tav>
                                        <p:tav tm="100000">
                                          <p:val>
                                            <p:strVal val="#ppt_x"/>
                                          </p:val>
                                        </p:tav>
                                      </p:tavLst>
                                    </p:anim>
                                    <p:anim calcmode="lin" valueType="num">
                                      <p:cBhvr>
                                        <p:cTn id="4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7"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6238696" y="1378879"/>
            <a:ext cx="751180" cy="751178"/>
            <a:chOff x="304800" y="673100"/>
            <a:chExt cx="4000500" cy="4000500"/>
          </a:xfrm>
          <a:solidFill>
            <a:schemeClr val="tx1"/>
          </a:solidFill>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sp>
        <p:nvSpPr>
          <p:cNvPr id="6" name="圆角矩形 5"/>
          <p:cNvSpPr/>
          <p:nvPr/>
        </p:nvSpPr>
        <p:spPr bwMode="auto">
          <a:xfrm>
            <a:off x="1259632" y="3287416"/>
            <a:ext cx="3168650" cy="1368425"/>
          </a:xfrm>
          <a:prstGeom prst="roundRect">
            <a:avLst/>
          </a:prstGeom>
          <a:noFill/>
          <a:ln>
            <a:solidFill>
              <a:schemeClr val="tx1">
                <a:lumMod val="75000"/>
                <a:lumOff val="25000"/>
              </a:schemeClr>
            </a:solidFill>
          </a:ln>
        </p:spPr>
        <p:style>
          <a:lnRef idx="2">
            <a:schemeClr val="accent2"/>
          </a:lnRef>
          <a:fillRef idx="1">
            <a:schemeClr val="lt1"/>
          </a:fillRef>
          <a:effectRef idx="0">
            <a:schemeClr val="accent2"/>
          </a:effectRef>
          <a:fontRef idx="minor">
            <a:schemeClr val="dk1"/>
          </a:fontRef>
        </p:style>
        <p:txBody>
          <a:bodyPr lIns="91430" tIns="45716" rIns="91430" bIns="45716" anchor="ctr"/>
          <a:lstStyle/>
          <a:p>
            <a:pPr marL="0" lvl="2" algn="ctr" defTabSz="0"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accent2"/>
              </a:solidFill>
              <a:latin typeface="微软雅黑" panose="020B0503020204020204" pitchFamily="34" charset="-122"/>
              <a:ea typeface="微软雅黑" panose="020B0503020204020204" pitchFamily="34" charset="-122"/>
            </a:endParaRPr>
          </a:p>
        </p:txBody>
      </p:sp>
      <p:sp>
        <p:nvSpPr>
          <p:cNvPr id="7" name="矩形 87"/>
          <p:cNvSpPr>
            <a:spLocks noChangeArrowheads="1"/>
          </p:cNvSpPr>
          <p:nvPr/>
        </p:nvSpPr>
        <p:spPr bwMode="auto">
          <a:xfrm>
            <a:off x="1373708" y="3876049"/>
            <a:ext cx="2940498" cy="523212"/>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p:txBody>
      </p:sp>
      <p:sp>
        <p:nvSpPr>
          <p:cNvPr id="8" name="圆角矩形 7"/>
          <p:cNvSpPr/>
          <p:nvPr/>
        </p:nvSpPr>
        <p:spPr bwMode="auto">
          <a:xfrm>
            <a:off x="1259632" y="1131592"/>
            <a:ext cx="3168650" cy="1366837"/>
          </a:xfrm>
          <a:prstGeom prst="roundRect">
            <a:avLst/>
          </a:prstGeom>
          <a:noFill/>
          <a:ln>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lIns="91430" tIns="45716" rIns="91430" bIns="45716" anchor="ctr"/>
          <a:lstStyle/>
          <a:p>
            <a:pPr marL="0" lvl="2" algn="ctr" defTabSz="0" eaLnBrk="0" fontAlgn="ctr" hangingPunct="0">
              <a:buClr>
                <a:srgbClr val="FF0000"/>
              </a:buClr>
              <a:buSzPct val="70000"/>
              <a:buFont typeface="Wingdings" panose="05000000000000000000" pitchFamily="2" charset="2"/>
              <a:buChar char="n"/>
              <a:tabLst>
                <a:tab pos="135890" algn="l"/>
              </a:tabLst>
              <a:defRPr/>
            </a:pP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9" name="矩形 87"/>
          <p:cNvSpPr>
            <a:spLocks noChangeArrowheads="1"/>
          </p:cNvSpPr>
          <p:nvPr/>
        </p:nvSpPr>
        <p:spPr bwMode="auto">
          <a:xfrm>
            <a:off x="1289236" y="1378879"/>
            <a:ext cx="3109451" cy="523212"/>
          </a:xfrm>
          <a:prstGeom prst="rect">
            <a:avLst/>
          </a:prstGeom>
          <a:noFill/>
          <a:ln w="9525">
            <a:noFill/>
            <a:miter lim="800000"/>
          </a:ln>
        </p:spPr>
        <p:txBody>
          <a:bodyPr lIns="91430" tIns="45716" rIns="91430" bIns="45716">
            <a:spAutoFit/>
          </a:bodyPr>
          <a:lstStyle/>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a:p>
            <a:pPr algn="ctr" eaLnBrk="0" fontAlgn="ctr" hangingPunct="0">
              <a:buClr>
                <a:srgbClr val="FF0000"/>
              </a:buClr>
              <a:buSzPct val="70000"/>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点击添加文本 点击添加文本</a:t>
            </a:r>
          </a:p>
        </p:txBody>
      </p:sp>
      <p:sp>
        <p:nvSpPr>
          <p:cNvPr id="16" name="Half Frame 12"/>
          <p:cNvSpPr/>
          <p:nvPr/>
        </p:nvSpPr>
        <p:spPr>
          <a:xfrm rot="8097294">
            <a:off x="4573893" y="2527950"/>
            <a:ext cx="500039" cy="549505"/>
          </a:xfrm>
          <a:prstGeom prst="halfFrame">
            <a:avLst/>
          </a:prstGeom>
          <a:solidFill>
            <a:schemeClr val="tx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p>
        </p:txBody>
      </p:sp>
      <p:grpSp>
        <p:nvGrpSpPr>
          <p:cNvPr id="27" name="组合 26"/>
          <p:cNvGrpSpPr/>
          <p:nvPr/>
        </p:nvGrpSpPr>
        <p:grpSpPr>
          <a:xfrm>
            <a:off x="1907704" y="2195172"/>
            <a:ext cx="1800200" cy="574060"/>
            <a:chOff x="814328" y="3219334"/>
            <a:chExt cx="1356392" cy="432536"/>
          </a:xfrm>
        </p:grpSpPr>
        <p:grpSp>
          <p:nvGrpSpPr>
            <p:cNvPr id="28" name="组合 2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30" name="圆角矩形 2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35" name="圆角矩形 34"/>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9" name="TextBox 28"/>
            <p:cNvSpPr txBox="1"/>
            <p:nvPr/>
          </p:nvSpPr>
          <p:spPr>
            <a:xfrm>
              <a:off x="1110326" y="3331792"/>
              <a:ext cx="787838" cy="20871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800" dirty="0">
                  <a:solidFill>
                    <a:schemeClr val="accent2"/>
                  </a:solidFill>
                  <a:cs typeface="宋体" panose="02010600030101010101" pitchFamily="2" charset="-122"/>
                </a:rPr>
                <a:t>填加标题</a:t>
              </a:r>
              <a:endParaRPr lang="zh-CN" altLang="zh-CN" sz="1800" dirty="0">
                <a:solidFill>
                  <a:schemeClr val="accent2"/>
                </a:solidFill>
                <a:cs typeface="宋体" panose="02010600030101010101" pitchFamily="2" charset="-122"/>
              </a:endParaRPr>
            </a:p>
          </p:txBody>
        </p:sp>
      </p:grpSp>
      <p:grpSp>
        <p:nvGrpSpPr>
          <p:cNvPr id="36" name="组合 35"/>
          <p:cNvGrpSpPr/>
          <p:nvPr/>
        </p:nvGrpSpPr>
        <p:grpSpPr>
          <a:xfrm>
            <a:off x="1907704" y="3000384"/>
            <a:ext cx="1800200" cy="574060"/>
            <a:chOff x="814328" y="3219334"/>
            <a:chExt cx="1356392" cy="432536"/>
          </a:xfrm>
        </p:grpSpPr>
        <p:grpSp>
          <p:nvGrpSpPr>
            <p:cNvPr id="37" name="组合 36"/>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39" name="圆角矩形 3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40" name="圆角矩形 3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38" name="TextBox 37"/>
            <p:cNvSpPr txBox="1"/>
            <p:nvPr/>
          </p:nvSpPr>
          <p:spPr>
            <a:xfrm>
              <a:off x="1110326" y="3331792"/>
              <a:ext cx="787838" cy="20871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1800" dirty="0">
                  <a:solidFill>
                    <a:schemeClr val="accent3"/>
                  </a:solidFill>
                  <a:cs typeface="宋体" panose="02010600030101010101" pitchFamily="2" charset="-122"/>
                </a:rPr>
                <a:t>填加标题</a:t>
              </a:r>
              <a:endParaRPr lang="zh-CN" altLang="zh-CN" sz="1800" dirty="0">
                <a:solidFill>
                  <a:schemeClr val="accent3"/>
                </a:solidFill>
                <a:cs typeface="宋体" panose="02010600030101010101" pitchFamily="2" charset="-122"/>
              </a:endParaRPr>
            </a:p>
          </p:txBody>
        </p:sp>
      </p:grpSp>
      <p:grpSp>
        <p:nvGrpSpPr>
          <p:cNvPr id="41" name="组合 40"/>
          <p:cNvGrpSpPr/>
          <p:nvPr/>
        </p:nvGrpSpPr>
        <p:grpSpPr>
          <a:xfrm>
            <a:off x="5633897" y="1793350"/>
            <a:ext cx="2036904" cy="2036900"/>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TextBox 49"/>
          <p:cNvSpPr txBox="1"/>
          <p:nvPr/>
        </p:nvSpPr>
        <p:spPr>
          <a:xfrm>
            <a:off x="6118675" y="2397458"/>
            <a:ext cx="1045617" cy="86177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lvl="0"/>
            <a:r>
              <a:rPr lang="zh-CN" altLang="en-US" sz="2800" dirty="0">
                <a:solidFill>
                  <a:schemeClr val="accent1"/>
                </a:solidFill>
                <a:cs typeface="宋体" panose="02010600030101010101" pitchFamily="2" charset="-122"/>
              </a:rPr>
              <a:t>填加</a:t>
            </a:r>
            <a:endParaRPr lang="en-US" altLang="zh-CN" sz="2800" dirty="0">
              <a:solidFill>
                <a:schemeClr val="accent1"/>
              </a:solidFill>
              <a:cs typeface="宋体" panose="02010600030101010101" pitchFamily="2" charset="-122"/>
            </a:endParaRPr>
          </a:p>
          <a:p>
            <a:pPr lvl="0"/>
            <a:r>
              <a:rPr lang="zh-CN" altLang="en-US" sz="2800" dirty="0">
                <a:solidFill>
                  <a:schemeClr val="accent1"/>
                </a:solidFill>
                <a:cs typeface="宋体" panose="02010600030101010101" pitchFamily="2" charset="-122"/>
              </a:rPr>
              <a:t>标题</a:t>
            </a:r>
            <a:endParaRPr lang="zh-CN" altLang="zh-CN" sz="2800" dirty="0">
              <a:solidFill>
                <a:schemeClr val="accent1"/>
              </a:solidFill>
              <a:cs typeface="宋体" panose="02010600030101010101" pitchFamily="2" charset="-122"/>
            </a:endParaRPr>
          </a:p>
        </p:txBody>
      </p:sp>
      <p:grpSp>
        <p:nvGrpSpPr>
          <p:cNvPr id="2" name="组合 1"/>
          <p:cNvGrpSpPr/>
          <p:nvPr/>
        </p:nvGrpSpPr>
        <p:grpSpPr>
          <a:xfrm>
            <a:off x="7164288" y="3291830"/>
            <a:ext cx="948608" cy="948606"/>
            <a:chOff x="7196497" y="3238528"/>
            <a:chExt cx="948608" cy="948606"/>
          </a:xfrm>
        </p:grpSpPr>
        <p:grpSp>
          <p:nvGrpSpPr>
            <p:cNvPr id="44" name="组合 43"/>
            <p:cNvGrpSpPr/>
            <p:nvPr/>
          </p:nvGrpSpPr>
          <p:grpSpPr>
            <a:xfrm>
              <a:off x="7196497" y="3238528"/>
              <a:ext cx="948608" cy="948606"/>
              <a:chOff x="304800" y="673100"/>
              <a:chExt cx="4000500" cy="4000500"/>
            </a:xfrm>
            <a:solidFill>
              <a:schemeClr val="tx1"/>
            </a:solidFill>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椭圆 45"/>
              <p:cNvSpPr/>
              <p:nvPr/>
            </p:nvSpPr>
            <p:spPr>
              <a:xfrm>
                <a:off x="392113" y="760413"/>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AutoShape 18"/>
            <p:cNvSpPr/>
            <p:nvPr/>
          </p:nvSpPr>
          <p:spPr bwMode="auto">
            <a:xfrm>
              <a:off x="7477746" y="3519738"/>
              <a:ext cx="386109" cy="386185"/>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p:stCondLst>
                              <p:cond delay="1000"/>
                            </p:stCondLst>
                            <p:childTnLst>
                              <p:par>
                                <p:cTn id="17" presetID="1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p:tgtEl>
                                          <p:spTgt spid="8"/>
                                        </p:tgtEl>
                                        <p:attrNameLst>
                                          <p:attrName>ppt_y</p:attrName>
                                        </p:attrNameLst>
                                      </p:cBhvr>
                                      <p:tavLst>
                                        <p:tav tm="0">
                                          <p:val>
                                            <p:strVal val="#ppt_y+#ppt_h*1.125000"/>
                                          </p:val>
                                        </p:tav>
                                        <p:tav tm="100000">
                                          <p:val>
                                            <p:strVal val="#ppt_y"/>
                                          </p:val>
                                        </p:tav>
                                      </p:tavLst>
                                    </p:anim>
                                    <p:animEffect transition="in" filter="wipe(up)">
                                      <p:cBhvr>
                                        <p:cTn id="20" dur="750"/>
                                        <p:tgtEl>
                                          <p:spTgt spid="8"/>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p:tgtEl>
                                          <p:spTgt spid="6"/>
                                        </p:tgtEl>
                                        <p:attrNameLst>
                                          <p:attrName>ppt_y</p:attrName>
                                        </p:attrNameLst>
                                      </p:cBhvr>
                                      <p:tavLst>
                                        <p:tav tm="0">
                                          <p:val>
                                            <p:strVal val="#ppt_y-#ppt_h*1.125000"/>
                                          </p:val>
                                        </p:tav>
                                        <p:tav tm="100000">
                                          <p:val>
                                            <p:strVal val="#ppt_y"/>
                                          </p:val>
                                        </p:tav>
                                      </p:tavLst>
                                    </p:anim>
                                    <p:animEffect transition="in" filter="wipe(down)">
                                      <p:cBhvr>
                                        <p:cTn id="24" dur="750"/>
                                        <p:tgtEl>
                                          <p:spTgt spid="6"/>
                                        </p:tgtEl>
                                      </p:cBhvr>
                                    </p:animEffect>
                                  </p:childTnLst>
                                </p:cTn>
                              </p:par>
                            </p:childTnLst>
                          </p:cTn>
                        </p:par>
                        <p:par>
                          <p:cTn id="25" fill="hold">
                            <p:stCondLst>
                              <p:cond delay="2000"/>
                            </p:stCondLst>
                            <p:childTnLst>
                              <p:par>
                                <p:cTn id="26" presetID="12" presetClass="entr" presetSubtype="4"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p:tgtEl>
                                          <p:spTgt spid="9"/>
                                        </p:tgtEl>
                                        <p:attrNameLst>
                                          <p:attrName>ppt_y</p:attrName>
                                        </p:attrNameLst>
                                      </p:cBhvr>
                                      <p:tavLst>
                                        <p:tav tm="0">
                                          <p:val>
                                            <p:strVal val="#ppt_y+#ppt_h*1.125000"/>
                                          </p:val>
                                        </p:tav>
                                        <p:tav tm="100000">
                                          <p:val>
                                            <p:strVal val="#ppt_y"/>
                                          </p:val>
                                        </p:tav>
                                      </p:tavLst>
                                    </p:anim>
                                    <p:animEffect transition="in" filter="wipe(up)">
                                      <p:cBhvr>
                                        <p:cTn id="29" dur="500"/>
                                        <p:tgtEl>
                                          <p:spTgt spid="9"/>
                                        </p:tgtEl>
                                      </p:cBhvr>
                                    </p:animEffect>
                                  </p:childTnLst>
                                </p:cTn>
                              </p:par>
                              <p:par>
                                <p:cTn id="30" presetID="12" presetClass="entr" presetSubtype="4" fill="hold" grpId="0" nodeType="with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p:tgtEl>
                                          <p:spTgt spid="7"/>
                                        </p:tgtEl>
                                        <p:attrNameLst>
                                          <p:attrName>ppt_y</p:attrName>
                                        </p:attrNameLst>
                                      </p:cBhvr>
                                      <p:tavLst>
                                        <p:tav tm="0">
                                          <p:val>
                                            <p:strVal val="#ppt_y+#ppt_h*1.125000"/>
                                          </p:val>
                                        </p:tav>
                                        <p:tav tm="100000">
                                          <p:val>
                                            <p:strVal val="#ppt_y"/>
                                          </p:val>
                                        </p:tav>
                                      </p:tavLst>
                                    </p:anim>
                                    <p:animEffect transition="in" filter="wipe(up)">
                                      <p:cBhvr>
                                        <p:cTn id="33" dur="500"/>
                                        <p:tgtEl>
                                          <p:spTgt spid="7"/>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4000"/>
                            </p:stCondLst>
                            <p:childTnLst>
                              <p:par>
                                <p:cTn id="39" presetID="53" presetClass="entr" presetSubtype="528" fill="hold"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anim calcmode="lin" valueType="num">
                                      <p:cBhvr>
                                        <p:cTn id="44" dur="500" fill="hold"/>
                                        <p:tgtEl>
                                          <p:spTgt spid="41"/>
                                        </p:tgtEl>
                                        <p:attrNameLst>
                                          <p:attrName>ppt_x</p:attrName>
                                        </p:attrNameLst>
                                      </p:cBhvr>
                                      <p:tavLst>
                                        <p:tav tm="0">
                                          <p:val>
                                            <p:fltVal val="0.5"/>
                                          </p:val>
                                        </p:tav>
                                        <p:tav tm="100000">
                                          <p:val>
                                            <p:strVal val="#ppt_x"/>
                                          </p:val>
                                        </p:tav>
                                      </p:tavLst>
                                    </p:anim>
                                    <p:anim calcmode="lin" valueType="num">
                                      <p:cBhvr>
                                        <p:cTn id="45" dur="500" fill="hold"/>
                                        <p:tgtEl>
                                          <p:spTgt spid="41"/>
                                        </p:tgtEl>
                                        <p:attrNameLst>
                                          <p:attrName>ppt_y</p:attrName>
                                        </p:attrNameLst>
                                      </p:cBhvr>
                                      <p:tavLst>
                                        <p:tav tm="0">
                                          <p:val>
                                            <p:fltVal val="0.5"/>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anim calcmode="lin" valueType="num">
                                      <p:cBhvr>
                                        <p:cTn id="50" dur="500" fill="hold"/>
                                        <p:tgtEl>
                                          <p:spTgt spid="50"/>
                                        </p:tgtEl>
                                        <p:attrNameLst>
                                          <p:attrName>ppt_x</p:attrName>
                                        </p:attrNameLst>
                                      </p:cBhvr>
                                      <p:tavLst>
                                        <p:tav tm="0">
                                          <p:val>
                                            <p:strVal val="#ppt_x"/>
                                          </p:val>
                                        </p:tav>
                                        <p:tav tm="100000">
                                          <p:val>
                                            <p:strVal val="#ppt_x"/>
                                          </p:val>
                                        </p:tav>
                                      </p:tavLst>
                                    </p:anim>
                                    <p:anim calcmode="lin" valueType="num">
                                      <p:cBhvr>
                                        <p:cTn id="51" dur="500" fill="hold"/>
                                        <p:tgtEl>
                                          <p:spTgt spid="5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anim calcmode="lin" valueType="num">
                                      <p:cBhvr>
                                        <p:cTn id="58" dur="500" fill="hold"/>
                                        <p:tgtEl>
                                          <p:spTgt spid="47"/>
                                        </p:tgtEl>
                                        <p:attrNameLst>
                                          <p:attrName>ppt_x</p:attrName>
                                        </p:attrNameLst>
                                      </p:cBhvr>
                                      <p:tavLst>
                                        <p:tav tm="0">
                                          <p:val>
                                            <p:fltVal val="0.5"/>
                                          </p:val>
                                        </p:tav>
                                        <p:tav tm="100000">
                                          <p:val>
                                            <p:strVal val="#ppt_x"/>
                                          </p:val>
                                        </p:tav>
                                      </p:tavLst>
                                    </p:anim>
                                    <p:anim calcmode="lin" valueType="num">
                                      <p:cBhvr>
                                        <p:cTn id="59" dur="500" fill="hold"/>
                                        <p:tgtEl>
                                          <p:spTgt spid="47"/>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53" presetClass="entr" presetSubtype="528"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anim calcmode="lin" valueType="num">
                                      <p:cBhvr>
                                        <p:cTn id="66" dur="500" fill="hold"/>
                                        <p:tgtEl>
                                          <p:spTgt spid="2"/>
                                        </p:tgtEl>
                                        <p:attrNameLst>
                                          <p:attrName>ppt_x</p:attrName>
                                        </p:attrNameLst>
                                      </p:cBhvr>
                                      <p:tavLst>
                                        <p:tav tm="0">
                                          <p:val>
                                            <p:fltVal val="0.5"/>
                                          </p:val>
                                        </p:tav>
                                        <p:tav tm="100000">
                                          <p:val>
                                            <p:strVal val="#ppt_x"/>
                                          </p:val>
                                        </p:tav>
                                      </p:tavLst>
                                    </p:anim>
                                    <p:anim calcmode="lin" valueType="num">
                                      <p:cBhvr>
                                        <p:cTn id="67"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4675298" y="1078929"/>
            <a:ext cx="2982802" cy="2982802"/>
            <a:chOff x="1403648" y="1115468"/>
            <a:chExt cx="1294414" cy="1294414"/>
          </a:xfrm>
        </p:grpSpPr>
        <p:sp>
          <p:nvSpPr>
            <p:cNvPr id="52" name="椭圆 51"/>
            <p:cNvSpPr/>
            <p:nvPr/>
          </p:nvSpPr>
          <p:spPr>
            <a:xfrm>
              <a:off x="1539485" y="1259632"/>
              <a:ext cx="1022740" cy="10227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53" name="组合 52"/>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55" name="同心圆 54"/>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56" name="同心圆 55"/>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54" name="TextBox 53"/>
            <p:cNvSpPr txBox="1"/>
            <p:nvPr/>
          </p:nvSpPr>
          <p:spPr>
            <a:xfrm>
              <a:off x="1695313" y="1545810"/>
              <a:ext cx="725958" cy="467469"/>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3200" dirty="0">
                  <a:solidFill>
                    <a:schemeClr val="accent1"/>
                  </a:solidFill>
                  <a:effectLst/>
                  <a:latin typeface="微软雅黑" panose="020B0503020204020204" pitchFamily="34" charset="-122"/>
                  <a:ea typeface="微软雅黑" panose="020B0503020204020204" pitchFamily="34" charset="-122"/>
                </a:rPr>
                <a:t>添加</a:t>
              </a:r>
              <a:endParaRPr lang="en-US" altLang="zh-CN" sz="3200" dirty="0">
                <a:solidFill>
                  <a:schemeClr val="accent1"/>
                </a:solidFill>
                <a:effectLst/>
                <a:latin typeface="微软雅黑" panose="020B0503020204020204" pitchFamily="34" charset="-122"/>
                <a:ea typeface="微软雅黑" panose="020B0503020204020204" pitchFamily="34" charset="-122"/>
              </a:endParaRPr>
            </a:p>
            <a:p>
              <a:r>
                <a:rPr lang="zh-CN" altLang="en-US" sz="3200" dirty="0">
                  <a:solidFill>
                    <a:schemeClr val="accent1"/>
                  </a:solidFill>
                  <a:effectLst/>
                  <a:latin typeface="微软雅黑" panose="020B0503020204020204" pitchFamily="34" charset="-122"/>
                  <a:ea typeface="微软雅黑" panose="020B0503020204020204" pitchFamily="34" charset="-122"/>
                </a:rPr>
                <a:t>文本</a:t>
              </a:r>
            </a:p>
          </p:txBody>
        </p:sp>
      </p:grpSp>
      <p:grpSp>
        <p:nvGrpSpPr>
          <p:cNvPr id="28" name="组合 27"/>
          <p:cNvGrpSpPr/>
          <p:nvPr/>
        </p:nvGrpSpPr>
        <p:grpSpPr>
          <a:xfrm>
            <a:off x="3100018" y="2355726"/>
            <a:ext cx="2036904" cy="2036900"/>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25"/>
          <p:cNvSpPr txBox="1"/>
          <p:nvPr/>
        </p:nvSpPr>
        <p:spPr>
          <a:xfrm>
            <a:off x="1563032" y="1342563"/>
            <a:ext cx="3008968" cy="852541"/>
          </a:xfrm>
          <a:prstGeom prst="rect">
            <a:avLst/>
          </a:prstGeom>
          <a:noFill/>
        </p:spPr>
        <p:txBody>
          <a:bodyPr wrap="square" rtlCol="0">
            <a:spAutoFit/>
          </a:bodyPr>
          <a:lstStyle/>
          <a:p>
            <a:pPr lvl="0">
              <a:lnSpc>
                <a:spcPct val="130000"/>
              </a:lnSpc>
            </a:pPr>
            <a:r>
              <a:rPr lang="zh-CN" altLang="en-US" sz="1600" b="1" kern="0" dirty="0">
                <a:solidFill>
                  <a:schemeClr val="accent2"/>
                </a:solidFill>
                <a:latin typeface="微软雅黑" panose="020B0503020204020204" pitchFamily="34" charset="-122"/>
                <a:ea typeface="微软雅黑" panose="020B0503020204020204" pitchFamily="34" charset="-122"/>
              </a:rPr>
              <a:t>单击填加标题</a:t>
            </a:r>
            <a:endParaRPr lang="en-US" altLang="zh-CN" sz="1600" b="1" kern="0" dirty="0">
              <a:solidFill>
                <a:schemeClr val="accent2"/>
              </a:solidFill>
              <a:latin typeface="微软雅黑" panose="020B0503020204020204" pitchFamily="34" charset="-122"/>
              <a:ea typeface="微软雅黑" panose="020B0503020204020204" pitchFamily="34" charset="-122"/>
            </a:endParaRPr>
          </a:p>
          <a:p>
            <a:pPr lvl="0">
              <a:lnSpc>
                <a:spcPct val="130000"/>
              </a:lnSpc>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单击此处添加文本，单击此处添加文本</a:t>
            </a:r>
          </a:p>
          <a:p>
            <a:pPr lvl="0">
              <a:lnSpc>
                <a:spcPct val="130000"/>
              </a:lnSpc>
            </a:pPr>
            <a:r>
              <a:rPr lang="zh-CN" altLang="en-US" sz="11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单击此处添加文本，单击此处添加文本</a:t>
            </a:r>
          </a:p>
        </p:txBody>
      </p:sp>
      <p:sp>
        <p:nvSpPr>
          <p:cNvPr id="33" name="TextBox 32"/>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5"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6"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grpSp>
        <p:nvGrpSpPr>
          <p:cNvPr id="37" name="组合 36"/>
          <p:cNvGrpSpPr/>
          <p:nvPr/>
        </p:nvGrpSpPr>
        <p:grpSpPr>
          <a:xfrm>
            <a:off x="1479133" y="3188679"/>
            <a:ext cx="1284820" cy="1284820"/>
            <a:chOff x="5760133" y="2274196"/>
            <a:chExt cx="1284820" cy="1284820"/>
          </a:xfrm>
          <a:solidFill>
            <a:schemeClr val="tx1"/>
          </a:solidFill>
          <a:effectLst>
            <a:outerShdw blurRad="444500" dist="88900" dir="7440000" algn="tl" rotWithShape="0">
              <a:prstClr val="black">
                <a:alpha val="62000"/>
              </a:prstClr>
            </a:outerShdw>
          </a:effectLst>
        </p:grpSpPr>
        <p:sp>
          <p:nvSpPr>
            <p:cNvPr id="38" name="椭圆 37"/>
            <p:cNvSpPr/>
            <p:nvPr/>
          </p:nvSpPr>
          <p:spPr>
            <a:xfrm rot="1245109">
              <a:off x="5760133" y="2274196"/>
              <a:ext cx="1284820" cy="1284820"/>
            </a:xfrm>
            <a:prstGeom prst="ellipse">
              <a:avLst/>
            </a:prstGeom>
            <a:grp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9" name="椭圆 38"/>
            <p:cNvSpPr/>
            <p:nvPr/>
          </p:nvSpPr>
          <p:spPr>
            <a:xfrm>
              <a:off x="5839094" y="2359019"/>
              <a:ext cx="1117070" cy="1117070"/>
            </a:xfrm>
            <a:prstGeom prst="ellipse">
              <a:avLst/>
            </a:prstGeom>
            <a:grp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0" name="TextBox 39"/>
            <p:cNvSpPr txBox="1"/>
            <p:nvPr/>
          </p:nvSpPr>
          <p:spPr>
            <a:xfrm flipH="1">
              <a:off x="6101415" y="2634973"/>
              <a:ext cx="631932" cy="584775"/>
            </a:xfrm>
            <a:prstGeom prst="rect">
              <a:avLst/>
            </a:prstGeom>
            <a:grpFill/>
            <a:ln>
              <a:noFill/>
            </a:ln>
          </p:spPr>
          <p:txBody>
            <a:bodyPr wrap="square" rtlCol="0">
              <a:spAutoFit/>
            </a:bodyPr>
            <a:lstStyle>
              <a:defPPr>
                <a:defRPr lang="en-US"/>
              </a:defPPr>
              <a:lvl1pPr marR="0" lvl="0" indent="0" algn="ctr" defTabSz="0"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normalizeH="0" baseline="0" noProof="0" dirty="0">
                  <a:ln>
                    <a:noFill/>
                  </a:ln>
                  <a:effectLst/>
                  <a:uLnTx/>
                  <a:uFillTx/>
                  <a:latin typeface="微软雅黑" panose="020B0503020204020204" pitchFamily="34" charset="-122"/>
                </a:rPr>
                <a:t>添加</a:t>
              </a:r>
              <a:endParaRPr kumimoji="0" lang="en-US" altLang="zh-CN" sz="1600" b="1" i="0" u="none" strike="noStrike" kern="0" normalizeH="0" baseline="0" noProof="0" dirty="0">
                <a:ln>
                  <a:noFill/>
                </a:ln>
                <a:effectLst/>
                <a:uLnTx/>
                <a:uFillTx/>
                <a:latin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1" dirty="0">
                  <a:ln>
                    <a:noFill/>
                  </a:ln>
                  <a:effectLst/>
                  <a:latin typeface="微软雅黑" panose="020B0503020204020204" pitchFamily="34" charset="-122"/>
                </a:rPr>
                <a:t>文本</a:t>
              </a:r>
              <a:endParaRPr kumimoji="0" lang="zh-CN" altLang="en-US" sz="1600" b="1" i="0" u="none" strike="noStrike" kern="0" normalizeH="0" baseline="0" noProof="0" dirty="0">
                <a:ln>
                  <a:noFill/>
                </a:ln>
                <a:effectLst/>
                <a:uLnTx/>
                <a:uFillTx/>
                <a:latin typeface="微软雅黑" panose="020B0503020204020204" pitchFamily="34" charset="-122"/>
              </a:endParaRPr>
            </a:p>
          </p:txBody>
        </p:sp>
      </p:grpSp>
      <p:grpSp>
        <p:nvGrpSpPr>
          <p:cNvPr id="41" name="组合 40"/>
          <p:cNvGrpSpPr/>
          <p:nvPr/>
        </p:nvGrpSpPr>
        <p:grpSpPr>
          <a:xfrm>
            <a:off x="7138669" y="3057858"/>
            <a:ext cx="1284820" cy="1284820"/>
            <a:chOff x="5760133" y="2274196"/>
            <a:chExt cx="1284820" cy="1284820"/>
          </a:xfrm>
          <a:solidFill>
            <a:schemeClr val="accent1"/>
          </a:solidFill>
          <a:effectLst>
            <a:outerShdw blurRad="444500" dist="88900" dir="7440000" algn="tl" rotWithShape="0">
              <a:prstClr val="black">
                <a:alpha val="62000"/>
              </a:prstClr>
            </a:outerShdw>
          </a:effectLst>
        </p:grpSpPr>
        <p:sp>
          <p:nvSpPr>
            <p:cNvPr id="42" name="椭圆 41"/>
            <p:cNvSpPr/>
            <p:nvPr/>
          </p:nvSpPr>
          <p:spPr>
            <a:xfrm rot="1245109">
              <a:off x="5760133" y="2274196"/>
              <a:ext cx="1284820" cy="1284820"/>
            </a:xfrm>
            <a:prstGeom prst="ellipse">
              <a:avLst/>
            </a:prstGeom>
            <a:solidFill>
              <a:schemeClr val="tx1"/>
            </a:solidFill>
            <a:ln w="127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4" name="TextBox 43"/>
            <p:cNvSpPr txBox="1"/>
            <p:nvPr/>
          </p:nvSpPr>
          <p:spPr>
            <a:xfrm flipH="1">
              <a:off x="6101415" y="2634973"/>
              <a:ext cx="631932" cy="584775"/>
            </a:xfrm>
            <a:prstGeom prst="rect">
              <a:avLst/>
            </a:prstGeom>
            <a:solidFill>
              <a:schemeClr val="tx1"/>
            </a:solidFill>
            <a:ln>
              <a:noFill/>
            </a:ln>
          </p:spPr>
          <p:txBody>
            <a:bodyPr wrap="square" rtlCol="0">
              <a:spAutoFit/>
            </a:bodyPr>
            <a:lstStyle>
              <a:defPPr>
                <a:defRPr lang="en-US"/>
              </a:defPPr>
              <a:lvl1pPr marR="0" lvl="0" indent="0" algn="ctr" defTabSz="0"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normalizeH="0" baseline="0" noProof="0" dirty="0">
                  <a:ln>
                    <a:noFill/>
                  </a:ln>
                  <a:effectLst/>
                  <a:uLnTx/>
                  <a:uFillTx/>
                  <a:latin typeface="微软雅黑" panose="020B0503020204020204" pitchFamily="34" charset="-122"/>
                </a:rPr>
                <a:t>添加</a:t>
              </a:r>
              <a:endParaRPr kumimoji="0" lang="en-US" altLang="zh-CN" sz="1600" b="1" i="0" u="none" strike="noStrike" kern="0" normalizeH="0" baseline="0" noProof="0" dirty="0">
                <a:ln>
                  <a:noFill/>
                </a:ln>
                <a:effectLst/>
                <a:uLnTx/>
                <a:uFillTx/>
                <a:latin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1600" b="1" dirty="0">
                  <a:ln>
                    <a:noFill/>
                  </a:ln>
                  <a:effectLst/>
                  <a:latin typeface="微软雅黑" panose="020B0503020204020204" pitchFamily="34" charset="-122"/>
                </a:rPr>
                <a:t>文本</a:t>
              </a:r>
              <a:endParaRPr kumimoji="0" lang="zh-CN" altLang="en-US" sz="1600" b="1" i="0" u="none" strike="noStrike" kern="0" normalizeH="0" baseline="0" noProof="0" dirty="0">
                <a:ln>
                  <a:noFill/>
                </a:ln>
                <a:effectLst/>
                <a:uLnTx/>
                <a:uFillTx/>
                <a:latin typeface="微软雅黑" panose="020B0503020204020204" pitchFamily="34" charset="-122"/>
              </a:endParaRPr>
            </a:p>
          </p:txBody>
        </p:sp>
      </p:grpSp>
      <p:sp>
        <p:nvSpPr>
          <p:cNvPr id="31" name="TextBox 30"/>
          <p:cNvSpPr txBox="1"/>
          <p:nvPr/>
        </p:nvSpPr>
        <p:spPr>
          <a:xfrm>
            <a:off x="3781530" y="2814670"/>
            <a:ext cx="697627" cy="400110"/>
          </a:xfrm>
          <a:prstGeom prst="rect">
            <a:avLst/>
          </a:prstGeom>
          <a:noFill/>
        </p:spPr>
        <p:txBody>
          <a:bodyPr wrap="none" rtlCol="0">
            <a:spAutoFit/>
          </a:bodyPr>
          <a:lstStyle/>
          <a:p>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标题</a:t>
            </a:r>
          </a:p>
        </p:txBody>
      </p:sp>
      <p:sp>
        <p:nvSpPr>
          <p:cNvPr id="32" name="TextBox 42"/>
          <p:cNvSpPr txBox="1"/>
          <p:nvPr/>
        </p:nvSpPr>
        <p:spPr>
          <a:xfrm>
            <a:off x="3384616" y="3287845"/>
            <a:ext cx="1467707" cy="553998"/>
          </a:xfrm>
          <a:prstGeom prst="rect">
            <a:avLst/>
          </a:prstGeom>
          <a:noFill/>
        </p:spPr>
        <p:txBody>
          <a:bodyPr wrap="square" rtlCol="0">
            <a:spAutoFit/>
          </a:bodyPr>
          <a:lstStyle/>
          <a:p>
            <a:pPr algn="ct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单击此处添加文本</a:t>
            </a:r>
            <a:endParaRPr lang="en-US" altLang="zh-CN" sz="1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childTnLst>
                          </p:cTn>
                        </p:par>
                        <p:par>
                          <p:cTn id="26" fill="hold">
                            <p:stCondLst>
                              <p:cond delay="2000"/>
                            </p:stCondLst>
                            <p:childTnLst>
                              <p:par>
                                <p:cTn id="27" presetID="53" presetClass="entr" presetSubtype="528"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sp>
        <p:nvSpPr>
          <p:cNvPr id="51" name="TextBox 50"/>
          <p:cNvSpPr txBox="1"/>
          <p:nvPr/>
        </p:nvSpPr>
        <p:spPr>
          <a:xfrm>
            <a:off x="2066607" y="1709252"/>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sp>
        <p:nvSpPr>
          <p:cNvPr id="52" name="TextBox 51"/>
          <p:cNvSpPr txBox="1"/>
          <p:nvPr/>
        </p:nvSpPr>
        <p:spPr>
          <a:xfrm>
            <a:off x="4189424" y="1709252"/>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sp>
        <p:nvSpPr>
          <p:cNvPr id="53" name="TextBox 52"/>
          <p:cNvSpPr txBox="1"/>
          <p:nvPr/>
        </p:nvSpPr>
        <p:spPr>
          <a:xfrm>
            <a:off x="6300449" y="1719450"/>
            <a:ext cx="832074" cy="923307"/>
          </a:xfrm>
          <a:prstGeom prst="rect">
            <a:avLst/>
          </a:prstGeom>
          <a:noFill/>
        </p:spPr>
        <p:txBody>
          <a:bodyPr wrap="square" lIns="91420" tIns="45709" rIns="91420" bIns="45709" rtlCol="0">
            <a:spAutoFit/>
          </a:bodyPr>
          <a:lstStyle/>
          <a:p>
            <a:pPr algn="ctr"/>
            <a:r>
              <a:rPr lang="en-US"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rPr>
              <a:t>=</a:t>
            </a:r>
            <a:endParaRPr lang="ru-RU" sz="5400" b="1" dirty="0">
              <a:solidFill>
                <a:schemeClr val="tx1">
                  <a:lumMod val="65000"/>
                  <a:lumOff val="35000"/>
                </a:schemeClr>
              </a:solidFill>
              <a:latin typeface="微软雅黑" panose="020B0503020204020204" pitchFamily="34" charset="-122"/>
              <a:ea typeface="微软雅黑" panose="020B0503020204020204" pitchFamily="34" charset="-122"/>
              <a:cs typeface="Helvetica Neue"/>
            </a:endParaRPr>
          </a:p>
        </p:txBody>
      </p:sp>
      <p:sp>
        <p:nvSpPr>
          <p:cNvPr id="54" name="TextBox 53"/>
          <p:cNvSpPr txBox="1"/>
          <p:nvPr/>
        </p:nvSpPr>
        <p:spPr>
          <a:xfrm>
            <a:off x="474345" y="3168832"/>
            <a:ext cx="1807998" cy="292388"/>
          </a:xfrm>
          <a:prstGeom prst="rect">
            <a:avLst/>
          </a:prstGeom>
          <a:noFill/>
        </p:spPr>
        <p:txBody>
          <a:bodyPr wrap="square" lIns="0" rIns="0" bIns="0" rtlCol="0">
            <a:spAutoFit/>
          </a:bodyPr>
          <a:lstStyle/>
          <a:p>
            <a:pPr algn="ctr" defTabSz="0">
              <a:tabLst>
                <a:tab pos="1025525" algn="l"/>
              </a:tabLst>
            </a:pPr>
            <a:r>
              <a:rPr lang="zh-CN" altLang="en-US" sz="1600" b="1" dirty="0">
                <a:solidFill>
                  <a:schemeClr val="accent2"/>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2"/>
              </a:solidFill>
              <a:latin typeface="微软雅黑" panose="020B0503020204020204" pitchFamily="34" charset="-122"/>
              <a:ea typeface="微软雅黑" panose="020B0503020204020204" pitchFamily="34" charset="-122"/>
              <a:cs typeface="Calibri" panose="020F0502020204030204"/>
            </a:endParaRPr>
          </a:p>
        </p:txBody>
      </p:sp>
      <p:sp>
        <p:nvSpPr>
          <p:cNvPr id="55" name="TextBox 54"/>
          <p:cNvSpPr txBox="1"/>
          <p:nvPr/>
        </p:nvSpPr>
        <p:spPr>
          <a:xfrm>
            <a:off x="600949" y="3473034"/>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56" name="TextBox 55"/>
          <p:cNvSpPr txBox="1"/>
          <p:nvPr/>
        </p:nvSpPr>
        <p:spPr>
          <a:xfrm>
            <a:off x="2626163" y="3166287"/>
            <a:ext cx="1807998" cy="292388"/>
          </a:xfrm>
          <a:prstGeom prst="rect">
            <a:avLst/>
          </a:prstGeom>
          <a:noFill/>
        </p:spPr>
        <p:txBody>
          <a:bodyPr wrap="square" lIns="0" rIns="0" bIns="0" rtlCol="0">
            <a:spAutoFit/>
          </a:bodyPr>
          <a:lstStyle/>
          <a:p>
            <a:pPr algn="ctr" defTabSz="0">
              <a:tabLst>
                <a:tab pos="1025525" algn="l"/>
              </a:tabLst>
            </a:pPr>
            <a:r>
              <a:rPr lang="zh-CN" altLang="en-US" sz="1600" b="1" dirty="0">
                <a:solidFill>
                  <a:schemeClr val="accent3"/>
                </a:solidFill>
                <a:latin typeface="微软雅黑" panose="020B0503020204020204" pitchFamily="34" charset="-122"/>
                <a:ea typeface="微软雅黑" panose="020B0503020204020204" pitchFamily="34" charset="-122"/>
                <a:cs typeface="Calibri" panose="020F0502020204030204"/>
              </a:rPr>
              <a:t>填加标题</a:t>
            </a:r>
            <a:endParaRPr lang="en-US" altLang="zh-CN" sz="1600" b="1" dirty="0">
              <a:solidFill>
                <a:schemeClr val="accent3"/>
              </a:solidFill>
              <a:latin typeface="微软雅黑" panose="020B0503020204020204" pitchFamily="34" charset="-122"/>
              <a:ea typeface="微软雅黑" panose="020B0503020204020204" pitchFamily="34" charset="-122"/>
              <a:cs typeface="Calibri" panose="020F0502020204030204"/>
            </a:endParaRPr>
          </a:p>
        </p:txBody>
      </p:sp>
      <p:sp>
        <p:nvSpPr>
          <p:cNvPr id="57" name="TextBox 56"/>
          <p:cNvSpPr txBox="1"/>
          <p:nvPr/>
        </p:nvSpPr>
        <p:spPr>
          <a:xfrm>
            <a:off x="2752771" y="347048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58" name="TextBox 57"/>
          <p:cNvSpPr txBox="1"/>
          <p:nvPr/>
        </p:nvSpPr>
        <p:spPr>
          <a:xfrm>
            <a:off x="4757584" y="3163743"/>
            <a:ext cx="1807998" cy="292388"/>
          </a:xfrm>
          <a:prstGeom prst="rect">
            <a:avLst/>
          </a:prstGeom>
          <a:noFill/>
        </p:spPr>
        <p:txBody>
          <a:bodyPr wrap="square" lIns="0" rIns="0" bIns="0" rtlCol="0">
            <a:spAutoFit/>
          </a:bodyPr>
          <a:lstStyle/>
          <a:p>
            <a:pPr algn="ctr" defTabSz="0">
              <a:tabLst>
                <a:tab pos="1025525" algn="l"/>
              </a:tabLst>
            </a:pPr>
            <a:r>
              <a:rPr lang="zh-CN" altLang="en-US" sz="1600" b="1" dirty="0">
                <a:solidFill>
                  <a:schemeClr val="accent4"/>
                </a:solidFill>
                <a:latin typeface="微软雅黑" panose="020B0503020204020204" pitchFamily="34" charset="-122"/>
                <a:ea typeface="微软雅黑" panose="020B0503020204020204" pitchFamily="34" charset="-122"/>
                <a:cs typeface="Calibri" panose="020F0502020204030204"/>
              </a:rPr>
              <a:t>填加标题</a:t>
            </a:r>
            <a:endParaRPr lang="en-US" altLang="zh-CN" sz="1600" b="1" dirty="0">
              <a:solidFill>
                <a:schemeClr val="accent4"/>
              </a:solidFill>
              <a:latin typeface="微软雅黑" panose="020B0503020204020204" pitchFamily="34" charset="-122"/>
              <a:ea typeface="微软雅黑" panose="020B0503020204020204" pitchFamily="34" charset="-122"/>
              <a:cs typeface="Calibri" panose="020F0502020204030204"/>
            </a:endParaRPr>
          </a:p>
        </p:txBody>
      </p:sp>
      <p:sp>
        <p:nvSpPr>
          <p:cNvPr id="59" name="TextBox 58"/>
          <p:cNvSpPr txBox="1"/>
          <p:nvPr/>
        </p:nvSpPr>
        <p:spPr>
          <a:xfrm>
            <a:off x="4884192" y="3467945"/>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60" name="TextBox 59"/>
          <p:cNvSpPr txBox="1"/>
          <p:nvPr/>
        </p:nvSpPr>
        <p:spPr>
          <a:xfrm>
            <a:off x="6881977" y="3168832"/>
            <a:ext cx="1807998" cy="292388"/>
          </a:xfrm>
          <a:prstGeom prst="rect">
            <a:avLst/>
          </a:prstGeom>
          <a:noFill/>
        </p:spPr>
        <p:txBody>
          <a:bodyPr wrap="square" lIns="0" rIns="0" bIns="0" rtlCol="0">
            <a:spAutoFit/>
          </a:bodyPr>
          <a:lstStyle/>
          <a:p>
            <a:pPr algn="ctr" defTabSz="0">
              <a:tabLst>
                <a:tab pos="1025525" algn="l"/>
              </a:tabLst>
            </a:pPr>
            <a:r>
              <a:rPr lang="zh-CN" altLang="en-US" sz="1600" b="1" dirty="0">
                <a:solidFill>
                  <a:schemeClr val="accent1"/>
                </a:solidFill>
                <a:latin typeface="微软雅黑" panose="020B0503020204020204" pitchFamily="34" charset="-122"/>
                <a:ea typeface="微软雅黑" panose="020B0503020204020204" pitchFamily="34" charset="-122"/>
                <a:cs typeface="Calibri" panose="020F0502020204030204"/>
              </a:rPr>
              <a:t>填加标题</a:t>
            </a:r>
            <a:endParaRPr lang="en-US" altLang="zh-CN" sz="1600" b="1" dirty="0">
              <a:solidFill>
                <a:schemeClr val="accent1"/>
              </a:solidFill>
              <a:latin typeface="微软雅黑" panose="020B0503020204020204" pitchFamily="34" charset="-122"/>
              <a:ea typeface="微软雅黑" panose="020B0503020204020204" pitchFamily="34" charset="-122"/>
              <a:cs typeface="Calibri" panose="020F0502020204030204"/>
            </a:endParaRPr>
          </a:p>
        </p:txBody>
      </p:sp>
      <p:sp>
        <p:nvSpPr>
          <p:cNvPr id="61" name="TextBox 60"/>
          <p:cNvSpPr txBox="1"/>
          <p:nvPr/>
        </p:nvSpPr>
        <p:spPr>
          <a:xfrm>
            <a:off x="7008585" y="3473034"/>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altLang="zh-CN"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4" name="组合 3"/>
          <p:cNvGrpSpPr/>
          <p:nvPr/>
        </p:nvGrpSpPr>
        <p:grpSpPr>
          <a:xfrm>
            <a:off x="4932599" y="1491631"/>
            <a:ext cx="1479184" cy="1479182"/>
            <a:chOff x="4932599" y="1491630"/>
            <a:chExt cx="1479184" cy="1479182"/>
          </a:xfrm>
        </p:grpSpPr>
        <p:grpSp>
          <p:nvGrpSpPr>
            <p:cNvPr id="88" name="组合 87"/>
            <p:cNvGrpSpPr/>
            <p:nvPr/>
          </p:nvGrpSpPr>
          <p:grpSpPr>
            <a:xfrm>
              <a:off x="4932599" y="1491630"/>
              <a:ext cx="1479184" cy="1479182"/>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Freeform 12"/>
            <p:cNvSpPr>
              <a:spLocks noEditPoints="1"/>
            </p:cNvSpPr>
            <p:nvPr/>
          </p:nvSpPr>
          <p:spPr bwMode="auto">
            <a:xfrm>
              <a:off x="5257077" y="1846703"/>
              <a:ext cx="852040" cy="777949"/>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accent4"/>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867424" y="1491631"/>
            <a:ext cx="1479184" cy="1479182"/>
            <a:chOff x="2867424" y="1491630"/>
            <a:chExt cx="1479184" cy="1479182"/>
          </a:xfrm>
        </p:grpSpPr>
        <p:grpSp>
          <p:nvGrpSpPr>
            <p:cNvPr id="85" name="组合 84"/>
            <p:cNvGrpSpPr/>
            <p:nvPr/>
          </p:nvGrpSpPr>
          <p:grpSpPr>
            <a:xfrm>
              <a:off x="2867424" y="1491630"/>
              <a:ext cx="1479184" cy="1479182"/>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7" name="椭圆 86"/>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Group 71"/>
            <p:cNvGrpSpPr/>
            <p:nvPr/>
          </p:nvGrpSpPr>
          <p:grpSpPr>
            <a:xfrm>
              <a:off x="3316679" y="1922623"/>
              <a:ext cx="607249" cy="606196"/>
              <a:chOff x="3810000" y="2265363"/>
              <a:chExt cx="915988" cy="914400"/>
            </a:xfrm>
            <a:solidFill>
              <a:schemeClr val="accent3"/>
            </a:solidFill>
          </p:grpSpPr>
          <p:sp>
            <p:nvSpPr>
              <p:cNvPr id="64"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5"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6"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7"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8"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69"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0"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1"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grpSp>
        <p:nvGrpSpPr>
          <p:cNvPr id="5" name="组合 4"/>
          <p:cNvGrpSpPr/>
          <p:nvPr/>
        </p:nvGrpSpPr>
        <p:grpSpPr>
          <a:xfrm>
            <a:off x="7042946" y="1491631"/>
            <a:ext cx="1479184" cy="1479182"/>
            <a:chOff x="7042946" y="1491630"/>
            <a:chExt cx="1479184" cy="1479182"/>
          </a:xfrm>
        </p:grpSpPr>
        <p:grpSp>
          <p:nvGrpSpPr>
            <p:cNvPr id="91" name="组合 90"/>
            <p:cNvGrpSpPr/>
            <p:nvPr/>
          </p:nvGrpSpPr>
          <p:grpSpPr>
            <a:xfrm>
              <a:off x="7042946" y="1491630"/>
              <a:ext cx="1479184" cy="1479182"/>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3" name="椭圆 92"/>
              <p:cNvSpPr/>
              <p:nvPr/>
            </p:nvSpPr>
            <p:spPr>
              <a:xfrm>
                <a:off x="407840" y="776140"/>
                <a:ext cx="3794420" cy="3794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Group 173"/>
            <p:cNvGrpSpPr/>
            <p:nvPr/>
          </p:nvGrpSpPr>
          <p:grpSpPr>
            <a:xfrm>
              <a:off x="7380679" y="1826788"/>
              <a:ext cx="803718" cy="797865"/>
              <a:chOff x="6400800" y="1195388"/>
              <a:chExt cx="654050" cy="649287"/>
            </a:xfrm>
            <a:solidFill>
              <a:schemeClr val="accent5"/>
            </a:solidFill>
          </p:grpSpPr>
          <p:sp>
            <p:nvSpPr>
              <p:cNvPr id="73"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4" name="Rectangle 290"/>
              <p:cNvSpPr>
                <a:spLocks noChangeArrowheads="1"/>
              </p:cNvSpPr>
              <p:nvPr/>
            </p:nvSpPr>
            <p:spPr bwMode="auto">
              <a:xfrm>
                <a:off x="6597650" y="1320800"/>
                <a:ext cx="268288" cy="3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5" name="Rectangle 291"/>
              <p:cNvSpPr>
                <a:spLocks noChangeArrowheads="1"/>
              </p:cNvSpPr>
              <p:nvPr/>
            </p:nvSpPr>
            <p:spPr bwMode="auto">
              <a:xfrm>
                <a:off x="6597650" y="1408113"/>
                <a:ext cx="268288" cy="4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6" name="Rectangle 292"/>
              <p:cNvSpPr>
                <a:spLocks noChangeArrowheads="1"/>
              </p:cNvSpPr>
              <p:nvPr/>
            </p:nvSpPr>
            <p:spPr bwMode="auto">
              <a:xfrm>
                <a:off x="6597650" y="1500188"/>
                <a:ext cx="268288" cy="39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77" name="Rectangle 293"/>
              <p:cNvSpPr>
                <a:spLocks noChangeArrowheads="1"/>
              </p:cNvSpPr>
              <p:nvPr/>
            </p:nvSpPr>
            <p:spPr bwMode="auto">
              <a:xfrm>
                <a:off x="6597650" y="1587500"/>
                <a:ext cx="268288" cy="4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680580" y="1491631"/>
            <a:ext cx="1479184" cy="1479182"/>
            <a:chOff x="680580" y="1491630"/>
            <a:chExt cx="1479184" cy="1479182"/>
          </a:xfrm>
        </p:grpSpPr>
        <p:grpSp>
          <p:nvGrpSpPr>
            <p:cNvPr id="82" name="组合 8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椭圆 8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Group 162"/>
            <p:cNvGrpSpPr/>
            <p:nvPr/>
          </p:nvGrpSpPr>
          <p:grpSpPr>
            <a:xfrm>
              <a:off x="1106119" y="1857043"/>
              <a:ext cx="628107" cy="671776"/>
              <a:chOff x="4267200" y="1196975"/>
              <a:chExt cx="593725" cy="635001"/>
            </a:xfrm>
            <a:solidFill>
              <a:schemeClr val="accent2"/>
            </a:solidFill>
          </p:grpSpPr>
          <p:sp>
            <p:nvSpPr>
              <p:cNvPr id="79"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0"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1"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fill="hold"/>
                                        <p:tgtEl>
                                          <p:spTgt spid="5"/>
                                        </p:tgtEl>
                                        <p:attrNameLst>
                                          <p:attrName>ppt_w</p:attrName>
                                        </p:attrNameLst>
                                      </p:cBhvr>
                                      <p:tavLst>
                                        <p:tav tm="0">
                                          <p:val>
                                            <p:fltVal val="0"/>
                                          </p:val>
                                        </p:tav>
                                        <p:tav tm="100000">
                                          <p:val>
                                            <p:strVal val="#ppt_w"/>
                                          </p:val>
                                        </p:tav>
                                      </p:tavLst>
                                    </p:anim>
                                    <p:anim calcmode="lin" valueType="num">
                                      <p:cBhvr>
                                        <p:cTn id="68" dur="500" fill="hold"/>
                                        <p:tgtEl>
                                          <p:spTgt spid="5"/>
                                        </p:tgtEl>
                                        <p:attrNameLst>
                                          <p:attrName>ppt_h</p:attrName>
                                        </p:attrNameLst>
                                      </p:cBhvr>
                                      <p:tavLst>
                                        <p:tav tm="0">
                                          <p:val>
                                            <p:fltVal val="0"/>
                                          </p:val>
                                        </p:tav>
                                        <p:tav tm="100000">
                                          <p:val>
                                            <p:strVal val="#ppt_h"/>
                                          </p:val>
                                        </p:tav>
                                      </p:tavLst>
                                    </p:anim>
                                    <p:animEffect transition="in" filter="fade">
                                      <p:cBhvr>
                                        <p:cTn id="69" dur="500"/>
                                        <p:tgtEl>
                                          <p:spTgt spid="5"/>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60"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2954656" cy="1077218"/>
          </a:xfrm>
          <a:prstGeom prst="rect">
            <a:avLst/>
          </a:prstGeom>
          <a:noFill/>
        </p:spPr>
        <p:txBody>
          <a:bodyPr wrap="none" rtlCol="0">
            <a:spAutoFit/>
          </a:bodyPr>
          <a:lstStyle/>
          <a:p>
            <a:pPr marL="0" lvl="1"/>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第三部分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tx1">
                    <a:lumMod val="95000"/>
                    <a:lumOff val="5000"/>
                  </a:schemeClr>
                </a:solidFill>
                <a:latin typeface="微软雅黑" panose="020B0503020204020204" pitchFamily="34" charset="-122"/>
                <a:ea typeface="微软雅黑" panose="020B0503020204020204" pitchFamily="34" charset="-122"/>
              </a:rPr>
              <a:t>以前工作业绩</a:t>
            </a:r>
            <a:endParaRPr lang="en-US" altLang="zh-CN" sz="3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7896" y="3101798"/>
            <a:ext cx="902846" cy="246221"/>
          </a:xfrm>
          <a:prstGeom prst="rect">
            <a:avLst/>
          </a:prstGeom>
          <a:noFill/>
        </p:spPr>
        <p:txBody>
          <a:bodyPr wrap="square" lIns="0" tIns="0" rIns="0" bIns="0" rtlCol="0">
            <a:spAutoFit/>
          </a:bodyPr>
          <a:lstStyle/>
          <a:p>
            <a:r>
              <a:rPr lang="en-US" altLang="zh-CN" sz="1600" dirty="0">
                <a:latin typeface="微软雅黑" panose="020B0503020204020204" pitchFamily="34" charset="-122"/>
                <a:ea typeface="微软雅黑" panose="020B0503020204020204" pitchFamily="34" charset="-122"/>
              </a:rPr>
              <a:t>PART 03</a:t>
            </a:r>
            <a:endParaRPr lang="zh-CN" altLang="en-US" sz="1600" dirty="0">
              <a:latin typeface="微软雅黑" panose="020B0503020204020204" pitchFamily="34" charset="-122"/>
              <a:ea typeface="微软雅黑" panose="020B0503020204020204" pitchFamily="34" charset="-122"/>
            </a:endParaRPr>
          </a:p>
        </p:txBody>
      </p:sp>
      <p:sp>
        <p:nvSpPr>
          <p:cNvPr id="21"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2" name="文本框 9"/>
          <p:cNvSpPr txBox="1"/>
          <p:nvPr/>
        </p:nvSpPr>
        <p:spPr>
          <a:xfrm>
            <a:off x="4058337" y="320130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5" name="文本框 9"/>
          <p:cNvSpPr txBox="1"/>
          <p:nvPr/>
        </p:nvSpPr>
        <p:spPr>
          <a:xfrm>
            <a:off x="5761555" y="320501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grpSp>
        <p:nvGrpSpPr>
          <p:cNvPr id="4" name="组合 3"/>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KSO_Shape"/>
            <p:cNvSpPr/>
            <p:nvPr/>
          </p:nvSpPr>
          <p:spPr bwMode="auto">
            <a:xfrm>
              <a:off x="2339752" y="1820075"/>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left)">
                                      <p:cBhvr>
                                        <p:cTn id="12" dur="500"/>
                                        <p:tgtEl>
                                          <p:spTgt spid="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28568" y="2140275"/>
            <a:ext cx="2448272" cy="2375693"/>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08334" y="1008391"/>
            <a:ext cx="1447442" cy="1447442"/>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椭圆 10"/>
          <p:cNvSpPr/>
          <p:nvPr/>
        </p:nvSpPr>
        <p:spPr>
          <a:xfrm>
            <a:off x="2212421" y="1953619"/>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5" name="矩形 14"/>
          <p:cNvSpPr/>
          <p:nvPr/>
        </p:nvSpPr>
        <p:spPr>
          <a:xfrm>
            <a:off x="1291080" y="1578805"/>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前期工作</a:t>
            </a:r>
          </a:p>
        </p:txBody>
      </p:sp>
      <p:sp>
        <p:nvSpPr>
          <p:cNvPr id="19" name="圆角矩形 18"/>
          <p:cNvSpPr/>
          <p:nvPr/>
        </p:nvSpPr>
        <p:spPr>
          <a:xfrm>
            <a:off x="3346388" y="2140274"/>
            <a:ext cx="2448272" cy="2375693"/>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6080527" y="2140273"/>
            <a:ext cx="2448272" cy="2375693"/>
          </a:xfrm>
          <a:prstGeom prst="roundRect">
            <a:avLst>
              <a:gd name="adj" fmla="val 7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846803" y="1052302"/>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580942" y="1008391"/>
            <a:ext cx="1447442" cy="1447442"/>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5004048" y="1953619"/>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4" name="椭圆 13"/>
          <p:cNvSpPr/>
          <p:nvPr/>
        </p:nvSpPr>
        <p:spPr>
          <a:xfrm>
            <a:off x="7740352" y="1953619"/>
            <a:ext cx="373310" cy="373310"/>
          </a:xfrm>
          <a:prstGeom prst="ellipse">
            <a:avLst/>
          </a:prstGeom>
          <a:solidFill>
            <a:schemeClr val="accent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6" name="矩形 15"/>
          <p:cNvSpPr/>
          <p:nvPr/>
        </p:nvSpPr>
        <p:spPr>
          <a:xfrm>
            <a:off x="4016526" y="1578805"/>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参与项目</a:t>
            </a:r>
          </a:p>
        </p:txBody>
      </p:sp>
      <p:sp>
        <p:nvSpPr>
          <p:cNvPr id="17" name="矩形 16"/>
          <p:cNvSpPr/>
          <p:nvPr/>
        </p:nvSpPr>
        <p:spPr>
          <a:xfrm>
            <a:off x="6750665" y="1578805"/>
            <a:ext cx="1107996"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市场部分</a:t>
            </a:r>
          </a:p>
        </p:txBody>
      </p:sp>
      <p:sp>
        <p:nvSpPr>
          <p:cNvPr id="21" name="TextBox 20"/>
          <p:cNvSpPr txBox="1"/>
          <p:nvPr/>
        </p:nvSpPr>
        <p:spPr>
          <a:xfrm>
            <a:off x="892717" y="2685754"/>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598416" y="2680110"/>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332555" y="2686986"/>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       点击输入简要文字内容，文字内容需概括精炼，不用多余的文字修饰。</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工作业绩</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6" name="Image 12" descr="Divider Right.png"/>
          <p:cNvPicPr>
            <a:picLocks noChangeAspect="1"/>
          </p:cNvPicPr>
          <p:nvPr/>
        </p:nvPicPr>
        <p:blipFill>
          <a:blip r:embed="rId3" cstate="print"/>
          <a:stretch>
            <a:fillRect/>
          </a:stretch>
        </p:blipFill>
        <p:spPr>
          <a:xfrm flipH="1">
            <a:off x="2267744" y="457546"/>
            <a:ext cx="1523362" cy="52721"/>
          </a:xfrm>
          <a:prstGeom prst="rect">
            <a:avLst/>
          </a:prstGeom>
        </p:spPr>
      </p:pic>
      <p:sp>
        <p:nvSpPr>
          <p:cNvPr id="27"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28" name="Image 12" descr="Divider Right.png"/>
          <p:cNvPicPr>
            <a:picLocks noChangeAspect="1"/>
          </p:cNvPicPr>
          <p:nvPr/>
        </p:nvPicPr>
        <p:blipFill>
          <a:blip r:embed="rId3" cstate="print"/>
          <a:stretch>
            <a:fillRect/>
          </a:stretch>
        </p:blipFill>
        <p:spPr>
          <a:xfrm rot="10800000" flipH="1">
            <a:off x="5292080" y="457546"/>
            <a:ext cx="1523362" cy="527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40000">
                                          <p:cBhvr additive="base">
                                            <p:cTn id="12"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40000">
                                          <p:cBhvr additive="base">
                                            <p:cTn id="17"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2"/>
          <p:cNvSpPr/>
          <p:nvPr/>
        </p:nvSpPr>
        <p:spPr>
          <a:xfrm>
            <a:off x="5334494" y="2283718"/>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Rectangle 12"/>
          <p:cNvSpPr/>
          <p:nvPr/>
        </p:nvSpPr>
        <p:spPr>
          <a:xfrm>
            <a:off x="5334494" y="3363838"/>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pic>
        <p:nvPicPr>
          <p:cNvPr id="6" name="Picture 2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671" y="1419622"/>
            <a:ext cx="4589983" cy="264713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5364089" y="1419622"/>
            <a:ext cx="759798" cy="759798"/>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grpSp>
      <p:sp>
        <p:nvSpPr>
          <p:cNvPr id="10" name="TextBox 14"/>
          <p:cNvSpPr>
            <a:spLocks noChangeArrowheads="1"/>
          </p:cNvSpPr>
          <p:nvPr/>
        </p:nvSpPr>
        <p:spPr bwMode="auto">
          <a:xfrm>
            <a:off x="5436096" y="1533089"/>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accent1"/>
                </a:solidFill>
                <a:latin typeface="微软雅黑" panose="020B0503020204020204" pitchFamily="34" charset="-122"/>
                <a:ea typeface="微软雅黑" panose="020B0503020204020204" pitchFamily="34" charset="-122"/>
                <a:sym typeface="方正兰亭粗黑_GBK" charset="-122"/>
              </a:rPr>
              <a:t>01</a:t>
            </a:r>
          </a:p>
        </p:txBody>
      </p:sp>
      <p:sp>
        <p:nvSpPr>
          <p:cNvPr id="11" name="TextBox 10"/>
          <p:cNvSpPr txBox="1"/>
          <p:nvPr/>
        </p:nvSpPr>
        <p:spPr>
          <a:xfrm>
            <a:off x="6364402" y="1446652"/>
            <a:ext cx="1807998" cy="292388"/>
          </a:xfrm>
          <a:prstGeom prst="rect">
            <a:avLst/>
          </a:prstGeom>
          <a:noFill/>
        </p:spPr>
        <p:txBody>
          <a:bodyPr wrap="square" lIns="0" rIns="0" bIns="0" rtlCol="0">
            <a:spAutoFit/>
          </a:bodyPr>
          <a:lstStyle/>
          <a:p>
            <a:pPr defTabSz="0">
              <a:tabLst>
                <a:tab pos="1025525" algn="l"/>
              </a:tabLst>
            </a:pPr>
            <a:r>
              <a:rPr lang="zh-CN" altLang="en-US" sz="1600" b="1" dirty="0">
                <a:solidFill>
                  <a:schemeClr val="accent1"/>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1"/>
              </a:solidFill>
              <a:latin typeface="微软雅黑" panose="020B0503020204020204" pitchFamily="34" charset="-122"/>
              <a:ea typeface="微软雅黑" panose="020B0503020204020204" pitchFamily="34" charset="-122"/>
              <a:cs typeface="Calibri" panose="020F0502020204030204"/>
            </a:endParaRPr>
          </a:p>
        </p:txBody>
      </p:sp>
      <p:sp>
        <p:nvSpPr>
          <p:cNvPr id="12" name="TextBox 11"/>
          <p:cNvSpPr txBox="1"/>
          <p:nvPr/>
        </p:nvSpPr>
        <p:spPr>
          <a:xfrm>
            <a:off x="6336453" y="1750854"/>
            <a:ext cx="1547915" cy="426784"/>
          </a:xfrm>
          <a:prstGeom prst="rect">
            <a:avLst/>
          </a:prstGeom>
          <a:noFill/>
        </p:spPr>
        <p:txBody>
          <a:bodyPr wrap="square" lIns="0" rIns="0" bIns="0" rtlCol="0">
            <a:spAutoFit/>
          </a:bodyPr>
          <a:lstStyle/>
          <a:p>
            <a:pPr algn="ct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单击此处文本单击添加文本单击此处文本单击添加文本</a:t>
            </a:r>
            <a:endParaRPr lang="en-US" sz="1000"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13" name="组合 12"/>
          <p:cNvGrpSpPr/>
          <p:nvPr/>
        </p:nvGrpSpPr>
        <p:grpSpPr>
          <a:xfrm>
            <a:off x="5364089" y="2469193"/>
            <a:ext cx="759798" cy="75979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grpSp>
      <p:sp>
        <p:nvSpPr>
          <p:cNvPr id="16" name="TextBox 14"/>
          <p:cNvSpPr>
            <a:spLocks noChangeArrowheads="1"/>
          </p:cNvSpPr>
          <p:nvPr/>
        </p:nvSpPr>
        <p:spPr bwMode="auto">
          <a:xfrm>
            <a:off x="5436096" y="2582660"/>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sym typeface="方正兰亭粗黑_GBK" charset="-122"/>
              </a:rPr>
              <a:t>02</a:t>
            </a:r>
          </a:p>
        </p:txBody>
      </p:sp>
      <p:sp>
        <p:nvSpPr>
          <p:cNvPr id="17" name="TextBox 16"/>
          <p:cNvSpPr txBox="1"/>
          <p:nvPr/>
        </p:nvSpPr>
        <p:spPr>
          <a:xfrm>
            <a:off x="6364402" y="2496223"/>
            <a:ext cx="1807998" cy="292388"/>
          </a:xfrm>
          <a:prstGeom prst="rect">
            <a:avLst/>
          </a:prstGeom>
          <a:noFill/>
        </p:spPr>
        <p:txBody>
          <a:bodyPr wrap="square" lIns="0" rIns="0" bIns="0" rtlCol="0">
            <a:spAutoFit/>
          </a:bodyPr>
          <a:lstStyle/>
          <a:p>
            <a:pPr defTabSz="0">
              <a:tabLst>
                <a:tab pos="1025525" algn="l"/>
              </a:tabLs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sp>
        <p:nvSpPr>
          <p:cNvPr id="18" name="TextBox 17"/>
          <p:cNvSpPr txBox="1"/>
          <p:nvPr/>
        </p:nvSpPr>
        <p:spPr>
          <a:xfrm>
            <a:off x="6336453" y="2800425"/>
            <a:ext cx="1547915" cy="426784"/>
          </a:xfrm>
          <a:prstGeom prst="rect">
            <a:avLst/>
          </a:prstGeom>
          <a:noFill/>
        </p:spPr>
        <p:txBody>
          <a:bodyPr wrap="square" lIns="0" rIns="0" bIns="0" rtlCol="0">
            <a:spAutoFit/>
          </a:bodyPr>
          <a:lstStyle/>
          <a:p>
            <a:pPr algn="ct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单击此处文本单击添加文本单击此处文本单击添加文本</a:t>
            </a:r>
            <a:endParaRPr lang="en-US" sz="1000"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grpSp>
        <p:nvGrpSpPr>
          <p:cNvPr id="19" name="组合 18"/>
          <p:cNvGrpSpPr/>
          <p:nvPr/>
        </p:nvGrpSpPr>
        <p:grpSpPr>
          <a:xfrm>
            <a:off x="5364089" y="3506113"/>
            <a:ext cx="759798" cy="759798"/>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grpSp>
      <p:sp>
        <p:nvSpPr>
          <p:cNvPr id="22" name="TextBox 14"/>
          <p:cNvSpPr>
            <a:spLocks noChangeArrowheads="1"/>
          </p:cNvSpPr>
          <p:nvPr/>
        </p:nvSpPr>
        <p:spPr bwMode="auto">
          <a:xfrm>
            <a:off x="5436096" y="3619580"/>
            <a:ext cx="6270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a:solidFill>
                  <a:schemeClr val="tx1">
                    <a:lumMod val="95000"/>
                    <a:lumOff val="5000"/>
                  </a:schemeClr>
                </a:solidFill>
                <a:latin typeface="微软雅黑" panose="020B0503020204020204" pitchFamily="34" charset="-122"/>
                <a:ea typeface="微软雅黑" panose="020B0503020204020204" pitchFamily="34" charset="-122"/>
                <a:sym typeface="方正兰亭粗黑_GBK" charset="-122"/>
              </a:rPr>
              <a:t>03</a:t>
            </a:r>
          </a:p>
        </p:txBody>
      </p:sp>
      <p:sp>
        <p:nvSpPr>
          <p:cNvPr id="23" name="TextBox 22"/>
          <p:cNvSpPr txBox="1"/>
          <p:nvPr/>
        </p:nvSpPr>
        <p:spPr>
          <a:xfrm>
            <a:off x="6364402" y="3533143"/>
            <a:ext cx="1519966" cy="292388"/>
          </a:xfrm>
          <a:prstGeom prst="rect">
            <a:avLst/>
          </a:prstGeom>
          <a:noFill/>
        </p:spPr>
        <p:txBody>
          <a:bodyPr wrap="square" lIns="0" rIns="0" bIns="0" rtlCol="0">
            <a:spAutoFit/>
          </a:bodyPr>
          <a:lstStyle/>
          <a:p>
            <a:pPr defTabSz="0">
              <a:tabLst>
                <a:tab pos="1025525" algn="l"/>
              </a:tabLs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sp>
        <p:nvSpPr>
          <p:cNvPr id="24" name="TextBox 23"/>
          <p:cNvSpPr txBox="1"/>
          <p:nvPr/>
        </p:nvSpPr>
        <p:spPr>
          <a:xfrm>
            <a:off x="6336453" y="3837345"/>
            <a:ext cx="1547915" cy="426784"/>
          </a:xfrm>
          <a:prstGeom prst="rect">
            <a:avLst/>
          </a:prstGeom>
          <a:noFill/>
        </p:spPr>
        <p:txBody>
          <a:bodyPr wrap="square" lIns="0" rIns="0" bIns="0" rtlCol="0">
            <a:spAutoFit/>
          </a:bodyPr>
          <a:lstStyle/>
          <a:p>
            <a:pPr algn="ctr">
              <a:lnSpc>
                <a:spcPct val="130000"/>
              </a:lnSpc>
            </a:pPr>
            <a:r>
              <a:rPr lang="zh-CN" altLang="en-US" sz="1000" dirty="0">
                <a:solidFill>
                  <a:schemeClr val="tx1">
                    <a:lumMod val="95000"/>
                    <a:lumOff val="5000"/>
                  </a:schemeClr>
                </a:solidFill>
                <a:latin typeface="微软雅黑" panose="020B0503020204020204" pitchFamily="34" charset="-122"/>
                <a:ea typeface="微软雅黑" panose="020B0503020204020204" pitchFamily="34" charset="-122"/>
              </a:rPr>
              <a:t>单击此处文本单击添加文本单击此处文本单击添加文本</a:t>
            </a:r>
            <a:endParaRPr lang="en-US" sz="1000" dirty="0">
              <a:solidFill>
                <a:schemeClr val="tx1">
                  <a:lumMod val="95000"/>
                  <a:lumOff val="5000"/>
                </a:schemeClr>
              </a:solidFill>
              <a:latin typeface="微软雅黑" panose="020B0503020204020204" pitchFamily="34" charset="-122"/>
              <a:ea typeface="微软雅黑" panose="020B0503020204020204" pitchFamily="34" charset="-122"/>
              <a:cs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14:presetBounceEnd="40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40000">
                                          <p:cBhvr additive="base">
                                            <p:cTn id="13"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500"/>
                                </p:stCondLst>
                                <p:childTnLst>
                                  <p:par>
                                    <p:cTn id="32" presetID="2" presetClass="entr" presetSubtype="2" fill="hold" nodeType="afterEffect" p14:presetBounceEnd="40000">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14:bounceEnd="40000">
                                          <p:cBhvr additive="base">
                                            <p:cTn id="34"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00"/>
                                </p:stCondLst>
                                <p:childTnLst>
                                  <p:par>
                                    <p:cTn id="53" presetID="2" presetClass="entr" presetSubtype="2" fill="hold" nodeType="afterEffect" p14:presetBounceEnd="40000">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14:bounceEnd="40000">
                                          <p:cBhvr additive="base">
                                            <p:cTn id="55" dur="500" fill="hold"/>
                                            <p:tgtEl>
                                              <p:spTgt spid="19"/>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0" grpId="0" bldLvl="0" autoUpdateAnimBg="0"/>
          <p:bldP spid="11" grpId="0"/>
          <p:bldP spid="12" grpId="0"/>
          <p:bldP spid="16" grpId="0" bldLvl="0" autoUpdateAnimBg="0"/>
          <p:bldP spid="17" grpId="0"/>
          <p:bldP spid="18" grpId="0"/>
          <p:bldP spid="22" grpId="0" bldLvl="0" autoUpdateAnimBg="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500"/>
                                </p:stCondLst>
                                <p:childTnLst>
                                  <p:par>
                                    <p:cTn id="32" presetID="2" presetClass="entr" presetSubtype="2"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1+#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00"/>
                                </p:stCondLst>
                                <p:childTnLst>
                                  <p:par>
                                    <p:cTn id="53" presetID="2" presetClass="entr" presetSubtype="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0" grpId="0" bldLvl="0" autoUpdateAnimBg="0"/>
          <p:bldP spid="11" grpId="0"/>
          <p:bldP spid="12" grpId="0"/>
          <p:bldP spid="16" grpId="0" bldLvl="0" autoUpdateAnimBg="0"/>
          <p:bldP spid="17" grpId="0"/>
          <p:bldP spid="18" grpId="0"/>
          <p:bldP spid="22" grpId="0" bldLvl="0" autoUpdateAnimBg="0"/>
          <p:bldP spid="23" grpId="0"/>
          <p:bldP spid="2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bwMode="auto">
          <a:xfrm>
            <a:off x="3923932" y="1203600"/>
            <a:ext cx="847041" cy="3331405"/>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sp>
        <p:nvSpPr>
          <p:cNvPr id="12" name="圆角矩形 11"/>
          <p:cNvSpPr/>
          <p:nvPr/>
        </p:nvSpPr>
        <p:spPr>
          <a:xfrm>
            <a:off x="5076056" y="1275607"/>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3" name="圆角矩形 12"/>
          <p:cNvSpPr/>
          <p:nvPr/>
        </p:nvSpPr>
        <p:spPr>
          <a:xfrm>
            <a:off x="5076056" y="1834315"/>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4" name="圆角矩形 13"/>
          <p:cNvSpPr/>
          <p:nvPr/>
        </p:nvSpPr>
        <p:spPr>
          <a:xfrm>
            <a:off x="5076056" y="2393023"/>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5" name="圆角矩形 14"/>
          <p:cNvSpPr/>
          <p:nvPr/>
        </p:nvSpPr>
        <p:spPr>
          <a:xfrm>
            <a:off x="5076056" y="2951731"/>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6" name="圆角矩形 15"/>
          <p:cNvSpPr/>
          <p:nvPr/>
        </p:nvSpPr>
        <p:spPr>
          <a:xfrm>
            <a:off x="5076056" y="3510439"/>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8" name="圆角矩形 17"/>
          <p:cNvSpPr/>
          <p:nvPr/>
        </p:nvSpPr>
        <p:spPr>
          <a:xfrm>
            <a:off x="5076056" y="4083919"/>
            <a:ext cx="3168352" cy="469958"/>
          </a:xfrm>
          <a:prstGeom prst="roundRect">
            <a:avLst/>
          </a:prstGeom>
          <a:solidFill>
            <a:schemeClr val="bg1"/>
          </a:solidFill>
          <a:ln w="6350">
            <a:solidFill>
              <a:schemeClr val="tx1">
                <a:lumMod val="50000"/>
                <a:lumOff val="50000"/>
              </a:schemeClr>
            </a:solidFill>
          </a:ln>
          <a:effectLst>
            <a:outerShdw blurRad="762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ffectLst>
                <a:outerShdw blurRad="431800" dist="419100" dir="8100000" algn="tr" rotWithShape="0">
                  <a:prstClr val="black">
                    <a:alpha val="40000"/>
                  </a:prstClr>
                </a:outerShdw>
              </a:effectLst>
              <a:ea typeface="微软雅黑" panose="020B0503020204020204" pitchFamily="34" charset="-122"/>
            </a:endParaRPr>
          </a:p>
        </p:txBody>
      </p:sp>
      <p:sp>
        <p:nvSpPr>
          <p:cNvPr id="19" name="TextBox 18"/>
          <p:cNvSpPr txBox="1"/>
          <p:nvPr/>
        </p:nvSpPr>
        <p:spPr>
          <a:xfrm>
            <a:off x="5426918" y="1433643"/>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20" name="TextBox 19"/>
          <p:cNvSpPr txBox="1"/>
          <p:nvPr/>
        </p:nvSpPr>
        <p:spPr>
          <a:xfrm>
            <a:off x="5426918" y="1992351"/>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21" name="TextBox 20"/>
          <p:cNvSpPr txBox="1"/>
          <p:nvPr/>
        </p:nvSpPr>
        <p:spPr>
          <a:xfrm>
            <a:off x="5426918" y="2551059"/>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22" name="TextBox 21"/>
          <p:cNvSpPr txBox="1"/>
          <p:nvPr/>
        </p:nvSpPr>
        <p:spPr>
          <a:xfrm>
            <a:off x="5426918" y="3109767"/>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23" name="TextBox 22"/>
          <p:cNvSpPr txBox="1"/>
          <p:nvPr/>
        </p:nvSpPr>
        <p:spPr>
          <a:xfrm>
            <a:off x="5426918" y="3668475"/>
            <a:ext cx="2313434" cy="161583"/>
          </a:xfrm>
          <a:prstGeom prst="rect">
            <a:avLst/>
          </a:prstGeom>
          <a:noFill/>
        </p:spPr>
        <p:txBody>
          <a:bodyPr wrap="square" lIns="0" tIns="0" rIns="0" bIns="0" rtlCol="0">
            <a:spAutoFit/>
          </a:bodyPr>
          <a:lstStyle/>
          <a:p>
            <a:pPr algn="just"/>
            <a:r>
              <a:rPr lang="zh-CN" altLang="en-US" sz="1050" dirty="0">
                <a:latin typeface="微软雅黑" panose="020B0503020204020204" pitchFamily="34" charset="-122"/>
                <a:ea typeface="微软雅黑" panose="020B0503020204020204" pitchFamily="34" charset="-122"/>
              </a:rPr>
              <a:t>单击此处填加文字内容</a:t>
            </a:r>
            <a:endParaRPr lang="en-US" altLang="zh-CN" sz="1050" dirty="0">
              <a:latin typeface="微软雅黑" panose="020B0503020204020204" pitchFamily="34" charset="-122"/>
              <a:ea typeface="微软雅黑" panose="020B0503020204020204" pitchFamily="34" charset="-122"/>
            </a:endParaRPr>
          </a:p>
        </p:txBody>
      </p:sp>
      <p:sp>
        <p:nvSpPr>
          <p:cNvPr id="25" name="TextBox 24"/>
          <p:cNvSpPr txBox="1"/>
          <p:nvPr/>
        </p:nvSpPr>
        <p:spPr>
          <a:xfrm>
            <a:off x="5426918" y="4241955"/>
            <a:ext cx="2313434" cy="161583"/>
          </a:xfrm>
          <a:prstGeom prst="rect">
            <a:avLst/>
          </a:prstGeom>
          <a:noFill/>
        </p:spPr>
        <p:txBody>
          <a:bodyPr wrap="square" lIns="0" tIns="0" rIns="0" bIns="0" rtlCol="0">
            <a:spAutoFit/>
          </a:bodyPr>
          <a:lstStyle/>
          <a:p>
            <a:pPr algn="just"/>
            <a:r>
              <a:rPr lang="en-US" altLang="zh-CN" sz="1050" dirty="0">
                <a:latin typeface="微软雅黑" panose="020B0503020204020204" pitchFamily="34" charset="-122"/>
                <a:ea typeface="微软雅黑" panose="020B0503020204020204" pitchFamily="34" charset="-122"/>
              </a:rPr>
              <a:t>…………</a:t>
            </a:r>
          </a:p>
        </p:txBody>
      </p:sp>
      <p:grpSp>
        <p:nvGrpSpPr>
          <p:cNvPr id="26" name="组合 25"/>
          <p:cNvGrpSpPr/>
          <p:nvPr/>
        </p:nvGrpSpPr>
        <p:grpSpPr>
          <a:xfrm>
            <a:off x="1404526" y="1059582"/>
            <a:ext cx="1901750" cy="1901746"/>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Box 2"/>
          <p:cNvSpPr txBox="1"/>
          <p:nvPr/>
        </p:nvSpPr>
        <p:spPr>
          <a:xfrm>
            <a:off x="1344144" y="1453302"/>
            <a:ext cx="1997348" cy="1231106"/>
          </a:xfrm>
          <a:prstGeom prst="rect">
            <a:avLst/>
          </a:prstGeom>
          <a:noFill/>
        </p:spPr>
        <p:txBody>
          <a:bodyPr wrap="square" lIns="0" tIns="0" rIns="0" bIns="0" rtlCol="0">
            <a:spAutoFit/>
          </a:bodyPr>
          <a:lstStyle/>
          <a:p>
            <a:pPr algn="ctr"/>
            <a:r>
              <a:rPr lang="zh-CN" altLang="en-US" sz="4000" b="1" dirty="0">
                <a:solidFill>
                  <a:schemeClr val="accent1"/>
                </a:solidFill>
                <a:latin typeface="微软雅黑" panose="020B0503020204020204" pitchFamily="34" charset="-122"/>
                <a:ea typeface="微软雅黑" panose="020B0503020204020204" pitchFamily="34" charset="-122"/>
              </a:rPr>
              <a:t>项目</a:t>
            </a:r>
            <a:endParaRPr lang="en-US" altLang="zh-CN" sz="4000" b="1" dirty="0">
              <a:solidFill>
                <a:schemeClr val="accent1"/>
              </a:solidFill>
              <a:latin typeface="微软雅黑" panose="020B0503020204020204" pitchFamily="34" charset="-122"/>
              <a:ea typeface="微软雅黑" panose="020B0503020204020204" pitchFamily="34" charset="-122"/>
            </a:endParaRPr>
          </a:p>
          <a:p>
            <a:pPr algn="ctr"/>
            <a:r>
              <a:rPr lang="zh-CN" altLang="en-US" sz="4000" b="1" dirty="0">
                <a:solidFill>
                  <a:schemeClr val="accent1"/>
                </a:solidFill>
                <a:latin typeface="微软雅黑" panose="020B0503020204020204" pitchFamily="34" charset="-122"/>
                <a:ea typeface="微软雅黑" panose="020B0503020204020204" pitchFamily="34" charset="-122"/>
              </a:rPr>
              <a:t>分析</a:t>
            </a:r>
          </a:p>
        </p:txBody>
      </p:sp>
      <p:sp>
        <p:nvSpPr>
          <p:cNvPr id="30" name="TextBox 29"/>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项目分析</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1" name="Image 12" descr="Divider Right.png"/>
          <p:cNvPicPr>
            <a:picLocks noChangeAspect="1"/>
          </p:cNvPicPr>
          <p:nvPr/>
        </p:nvPicPr>
        <p:blipFill>
          <a:blip r:embed="rId3" cstate="print"/>
          <a:stretch>
            <a:fillRect/>
          </a:stretch>
        </p:blipFill>
        <p:spPr>
          <a:xfrm flipH="1">
            <a:off x="2267744" y="457546"/>
            <a:ext cx="1523362" cy="52721"/>
          </a:xfrm>
          <a:prstGeom prst="rect">
            <a:avLst/>
          </a:prstGeom>
        </p:spPr>
      </p:pic>
      <p:sp>
        <p:nvSpPr>
          <p:cNvPr id="32"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3" name="Image 12" descr="Divider Right.png"/>
          <p:cNvPicPr>
            <a:picLocks noChangeAspect="1"/>
          </p:cNvPicPr>
          <p:nvPr/>
        </p:nvPicPr>
        <p:blipFill>
          <a:blip r:embed="rId3" cstate="print"/>
          <a:stretch>
            <a:fillRect/>
          </a:stretch>
        </p:blipFill>
        <p:spPr>
          <a:xfrm rot="10800000" flipH="1">
            <a:off x="5292080" y="457546"/>
            <a:ext cx="1523362" cy="52721"/>
          </a:xfrm>
          <a:prstGeom prst="rect">
            <a:avLst/>
          </a:prstGeom>
        </p:spPr>
      </p:pic>
      <p:sp>
        <p:nvSpPr>
          <p:cNvPr id="35" name="TextBox 34"/>
          <p:cNvSpPr txBox="1"/>
          <p:nvPr/>
        </p:nvSpPr>
        <p:spPr>
          <a:xfrm>
            <a:off x="1550552" y="3148394"/>
            <a:ext cx="158417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存在问题一？</a:t>
            </a:r>
          </a:p>
        </p:txBody>
      </p:sp>
      <p:sp>
        <p:nvSpPr>
          <p:cNvPr id="36" name="TextBox 35"/>
          <p:cNvSpPr txBox="1"/>
          <p:nvPr/>
        </p:nvSpPr>
        <p:spPr>
          <a:xfrm>
            <a:off x="1550552" y="3419009"/>
            <a:ext cx="158417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存在问题二？</a:t>
            </a:r>
          </a:p>
        </p:txBody>
      </p:sp>
      <p:sp>
        <p:nvSpPr>
          <p:cNvPr id="37" name="TextBox 36"/>
          <p:cNvSpPr txBox="1"/>
          <p:nvPr/>
        </p:nvSpPr>
        <p:spPr>
          <a:xfrm>
            <a:off x="1550552" y="3707041"/>
            <a:ext cx="158417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存在问题三？</a:t>
            </a:r>
          </a:p>
        </p:txBody>
      </p:sp>
      <p:cxnSp>
        <p:nvCxnSpPr>
          <p:cNvPr id="38" name="直接连接符 37"/>
          <p:cNvCxnSpPr/>
          <p:nvPr/>
        </p:nvCxnSpPr>
        <p:spPr>
          <a:xfrm>
            <a:off x="938484" y="4011910"/>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38484" y="4118614"/>
            <a:ext cx="2808312" cy="384721"/>
          </a:xfrm>
          <a:prstGeom prst="rect">
            <a:avLst/>
          </a:prstGeom>
          <a:noFill/>
        </p:spPr>
        <p:txBody>
          <a:bodyPr wrap="square" lIns="0" tIns="0" rIns="0" bIns="0" rtlCol="0">
            <a:spAutoFit/>
          </a:bodyPr>
          <a:lstStyle/>
          <a:p>
            <a:pPr algn="just">
              <a:lnSpc>
                <a:spcPts val="1500"/>
              </a:lnSpc>
            </a:pPr>
            <a:r>
              <a:rPr lang="zh-CN" altLang="en-US" sz="10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20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anim calcmode="lin" valueType="num">
                                      <p:cBhvr>
                                        <p:cTn id="27" dur="500" fill="hold"/>
                                        <p:tgtEl>
                                          <p:spTgt spid="36"/>
                                        </p:tgtEl>
                                        <p:attrNameLst>
                                          <p:attrName>ppt_x</p:attrName>
                                        </p:attrNameLst>
                                      </p:cBhvr>
                                      <p:tavLst>
                                        <p:tav tm="0">
                                          <p:val>
                                            <p:strVal val="#ppt_x"/>
                                          </p:val>
                                        </p:tav>
                                        <p:tav tm="100000">
                                          <p:val>
                                            <p:strVal val="#ppt_x"/>
                                          </p:val>
                                        </p:tav>
                                      </p:tavLst>
                                    </p:anim>
                                    <p:anim calcmode="lin" valueType="num">
                                      <p:cBhvr>
                                        <p:cTn id="28" dur="500" fill="hold"/>
                                        <p:tgtEl>
                                          <p:spTgt spid="3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40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1"/>
                                          </p:val>
                                        </p:tav>
                                        <p:tav tm="100000">
                                          <p:val>
                                            <p:strVal val="#ppt_y"/>
                                          </p:val>
                                        </p:tav>
                                      </p:tavLst>
                                    </p:anim>
                                  </p:childTnLst>
                                </p:cTn>
                              </p:par>
                              <p:par>
                                <p:cTn id="34" presetID="16" presetClass="entr" presetSubtype="37"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arn(outVertical)">
                                      <p:cBhvr>
                                        <p:cTn id="36" dur="500"/>
                                        <p:tgtEl>
                                          <p:spTgt spid="38"/>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300"/>
                                        <p:tgtEl>
                                          <p:spTgt spid="39"/>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300"/>
                                        <p:tgtEl>
                                          <p:spTgt spid="1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300"/>
                                        <p:tgtEl>
                                          <p:spTgt spid="12"/>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300"/>
                                        <p:tgtEl>
                                          <p:spTgt spid="2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300"/>
                                        <p:tgtEl>
                                          <p:spTgt spid="13"/>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300"/>
                                        <p:tgtEl>
                                          <p:spTgt spid="2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300"/>
                                        <p:tgtEl>
                                          <p:spTgt spid="14"/>
                                        </p:tgtEl>
                                      </p:cBhvr>
                                    </p:animEffect>
                                  </p:childTnLst>
                                </p:cTn>
                              </p:par>
                            </p:childTnLst>
                          </p:cTn>
                        </p:par>
                        <p:par>
                          <p:cTn id="66" fill="hold">
                            <p:stCondLst>
                              <p:cond delay="4000"/>
                            </p:stCondLst>
                            <p:childTnLst>
                              <p:par>
                                <p:cTn id="67" presetID="22" presetClass="entr" presetSubtype="8"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300"/>
                                        <p:tgtEl>
                                          <p:spTgt spid="2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300"/>
                                        <p:tgtEl>
                                          <p:spTgt spid="15"/>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300"/>
                                        <p:tgtEl>
                                          <p:spTgt spid="2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300"/>
                                        <p:tgtEl>
                                          <p:spTgt spid="16"/>
                                        </p:tgtEl>
                                      </p:cBhvr>
                                    </p:animEffect>
                                  </p:childTnLst>
                                </p:cTn>
                              </p:par>
                            </p:childTnLst>
                          </p:cTn>
                        </p:par>
                        <p:par>
                          <p:cTn id="80" fill="hold">
                            <p:stCondLst>
                              <p:cond delay="5000"/>
                            </p:stCondLst>
                            <p:childTnLst>
                              <p:par>
                                <p:cTn id="81" presetID="22" presetClass="entr" presetSubtype="8"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left)">
                                      <p:cBhvr>
                                        <p:cTn id="83" dur="300"/>
                                        <p:tgtEl>
                                          <p:spTgt spid="2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8" grpId="0" animBg="1"/>
      <p:bldP spid="19" grpId="0"/>
      <p:bldP spid="20" grpId="0"/>
      <p:bldP spid="21" grpId="0"/>
      <p:bldP spid="22" grpId="0"/>
      <p:bldP spid="23" grpId="0"/>
      <p:bldP spid="25" grpId="0"/>
      <p:bldP spid="3" grpId="0"/>
      <p:bldP spid="35" grpId="0"/>
      <p:bldP spid="36" grpId="0"/>
      <p:bldP spid="37"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6" name="Line"/>
          <p:cNvCxnSpPr/>
          <p:nvPr/>
        </p:nvCxnSpPr>
        <p:spPr>
          <a:xfrm rot="14400000" flipH="1" flipV="1">
            <a:off x="3280229" y="1365685"/>
            <a:ext cx="613193" cy="530420"/>
          </a:xfrm>
          <a:prstGeom prst="line">
            <a:avLst/>
          </a:prstGeom>
          <a:ln w="12700" cap="flat">
            <a:solidFill>
              <a:schemeClr val="bg1">
                <a:lumMod val="75000"/>
              </a:schemeClr>
            </a:solidFill>
            <a:prstDash val="dash"/>
            <a:miter lim="800000"/>
          </a:ln>
          <a:scene3d>
            <a:camera prst="orthographicFront">
              <a:rot lat="0" lon="0" rev="20999999"/>
            </a:camera>
            <a:lightRig rig="threePt" dir="t"/>
          </a:scene3d>
        </p:spPr>
      </p:cxnSp>
      <p:cxnSp>
        <p:nvCxnSpPr>
          <p:cNvPr id="177" name="Line"/>
          <p:cNvCxnSpPr/>
          <p:nvPr/>
        </p:nvCxnSpPr>
        <p:spPr>
          <a:xfrm rot="17100000" flipH="1" flipV="1">
            <a:off x="4001885" y="1879243"/>
            <a:ext cx="613193" cy="530420"/>
          </a:xfrm>
          <a:prstGeom prst="line">
            <a:avLst/>
          </a:prstGeom>
          <a:ln w="12700" cap="flat">
            <a:solidFill>
              <a:schemeClr val="bg1">
                <a:lumMod val="75000"/>
              </a:schemeClr>
            </a:solidFill>
            <a:prstDash val="dash"/>
            <a:miter lim="800000"/>
          </a:ln>
        </p:spPr>
      </p:cxnSp>
      <p:cxnSp>
        <p:nvCxnSpPr>
          <p:cNvPr id="178" name="Line"/>
          <p:cNvCxnSpPr/>
          <p:nvPr/>
        </p:nvCxnSpPr>
        <p:spPr>
          <a:xfrm rot="19800000" flipH="1" flipV="1">
            <a:off x="4065173" y="2787659"/>
            <a:ext cx="613193" cy="530420"/>
          </a:xfrm>
          <a:prstGeom prst="line">
            <a:avLst/>
          </a:prstGeom>
          <a:ln w="12700" cap="flat">
            <a:solidFill>
              <a:schemeClr val="bg1">
                <a:lumMod val="75000"/>
              </a:schemeClr>
            </a:solidFill>
            <a:prstDash val="dash"/>
            <a:miter lim="800000"/>
          </a:ln>
        </p:spPr>
      </p:cxnSp>
      <p:cxnSp>
        <p:nvCxnSpPr>
          <p:cNvPr id="179" name="Line"/>
          <p:cNvCxnSpPr/>
          <p:nvPr/>
        </p:nvCxnSpPr>
        <p:spPr>
          <a:xfrm rot="900000" flipH="1" flipV="1">
            <a:off x="3694091" y="3422089"/>
            <a:ext cx="613193" cy="530420"/>
          </a:xfrm>
          <a:prstGeom prst="line">
            <a:avLst/>
          </a:prstGeom>
          <a:ln w="12700" cap="flat">
            <a:solidFill>
              <a:schemeClr val="bg1">
                <a:lumMod val="75000"/>
              </a:schemeClr>
            </a:solidFill>
            <a:prstDash val="dash"/>
            <a:miter lim="800000"/>
          </a:ln>
        </p:spPr>
      </p:cxnSp>
      <p:grpSp>
        <p:nvGrpSpPr>
          <p:cNvPr id="3" name="组合 2"/>
          <p:cNvGrpSpPr/>
          <p:nvPr/>
        </p:nvGrpSpPr>
        <p:grpSpPr>
          <a:xfrm>
            <a:off x="2312265" y="1869576"/>
            <a:ext cx="1854306" cy="1854302"/>
            <a:chOff x="2312265" y="1869576"/>
            <a:chExt cx="1854306" cy="1854302"/>
          </a:xfrm>
        </p:grpSpPr>
        <p:grpSp>
          <p:nvGrpSpPr>
            <p:cNvPr id="68" name="组合 67"/>
            <p:cNvGrpSpPr/>
            <p:nvPr/>
          </p:nvGrpSpPr>
          <p:grpSpPr>
            <a:xfrm>
              <a:off x="2312265" y="1869576"/>
              <a:ext cx="1854306" cy="1854302"/>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TextBox 70"/>
            <p:cNvSpPr txBox="1"/>
            <p:nvPr/>
          </p:nvSpPr>
          <p:spPr>
            <a:xfrm>
              <a:off x="2594564" y="2521808"/>
              <a:ext cx="1257356" cy="553998"/>
            </a:xfrm>
            <a:prstGeom prst="rect">
              <a:avLst/>
            </a:prstGeom>
            <a:noFill/>
          </p:spPr>
          <p:txBody>
            <a:bodyPr wrap="square" lIns="0" tIns="0" rIns="0" bIns="0" rtlCol="0">
              <a:spAutoFit/>
            </a:bodyPr>
            <a:lstStyle/>
            <a:p>
              <a:pPr algn="ctr"/>
              <a:r>
                <a:rPr lang="zh-CN" altLang="en-US" sz="3600" b="1" dirty="0">
                  <a:solidFill>
                    <a:schemeClr val="accent1"/>
                  </a:solidFill>
                  <a:latin typeface="微软雅黑" panose="020B0503020204020204" pitchFamily="34" charset="-122"/>
                  <a:ea typeface="微软雅黑" panose="020B0503020204020204" pitchFamily="34" charset="-122"/>
                </a:rPr>
                <a:t>目录</a:t>
              </a:r>
            </a:p>
          </p:txBody>
        </p:sp>
      </p:grpSp>
      <p:sp>
        <p:nvSpPr>
          <p:cNvPr id="141" name="TextBox 140"/>
          <p:cNvSpPr txBox="1"/>
          <p:nvPr/>
        </p:nvSpPr>
        <p:spPr>
          <a:xfrm>
            <a:off x="4477700" y="511220"/>
            <a:ext cx="2614580" cy="725864"/>
          </a:xfrm>
          <a:prstGeom prst="rect">
            <a:avLst/>
          </a:prstGeom>
          <a:noFill/>
        </p:spPr>
        <p:txBody>
          <a:bodyPr wrap="square" lIns="86383" tIns="43192" rIns="86383" bIns="43192"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个人成长历程</a:t>
            </a:r>
            <a:endParaRPr lang="en-US" altLang="zh-CN" sz="1400" b="1" dirty="0">
              <a:solidFill>
                <a:schemeClr val="accent1"/>
              </a:solidFill>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单击此处添加文本</a:t>
            </a:r>
            <a:endParaRPr lang="en-US" altLang="zh-CN" sz="1100" dirty="0">
              <a:latin typeface="微软雅黑" panose="020B0503020204020204" pitchFamily="34" charset="-122"/>
              <a:ea typeface="微软雅黑" panose="020B0503020204020204" pitchFamily="34" charset="-122"/>
            </a:endParaRPr>
          </a:p>
        </p:txBody>
      </p:sp>
      <p:sp>
        <p:nvSpPr>
          <p:cNvPr id="144" name="TextBox 143"/>
          <p:cNvSpPr txBox="1"/>
          <p:nvPr/>
        </p:nvSpPr>
        <p:spPr>
          <a:xfrm>
            <a:off x="5076056" y="4011910"/>
            <a:ext cx="2614580" cy="725864"/>
          </a:xfrm>
          <a:prstGeom prst="rect">
            <a:avLst/>
          </a:prstGeom>
          <a:noFill/>
        </p:spPr>
        <p:txBody>
          <a:bodyPr wrap="square" lIns="86383" tIns="43192" rIns="86383" bIns="43192" rtlCol="0">
            <a:spAutoFit/>
          </a:bodyPr>
          <a:lstStyle/>
          <a:p>
            <a:r>
              <a:rPr lang="zh-CN" altLang="en-US" sz="1400" b="1" dirty="0">
                <a:latin typeface="微软雅黑" panose="020B0503020204020204" pitchFamily="34" charset="-122"/>
                <a:ea typeface="微软雅黑" panose="020B0503020204020204" pitchFamily="34" charset="-122"/>
              </a:rPr>
              <a:t>以后工作规划</a:t>
            </a:r>
            <a:endParaRPr lang="en-US" altLang="zh-CN" sz="1400"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3402224" y="482964"/>
            <a:ext cx="864652" cy="864650"/>
            <a:chOff x="3402224" y="483518"/>
            <a:chExt cx="864652" cy="864650"/>
          </a:xfrm>
        </p:grpSpPr>
        <p:grpSp>
          <p:nvGrpSpPr>
            <p:cNvPr id="150" name="组合 149"/>
            <p:cNvGrpSpPr/>
            <p:nvPr/>
          </p:nvGrpSpPr>
          <p:grpSpPr>
            <a:xfrm>
              <a:off x="3402224" y="483518"/>
              <a:ext cx="864652" cy="864650"/>
              <a:chOff x="304800" y="673100"/>
              <a:chExt cx="4000500" cy="4000500"/>
            </a:xfrm>
            <a:effectLst>
              <a:outerShdw blurRad="444500" dist="254000" dir="8100000" algn="tr" rotWithShape="0">
                <a:prstClr val="black">
                  <a:alpha val="50000"/>
                </a:prstClr>
              </a:outerShdw>
            </a:effectLst>
          </p:grpSpPr>
          <p:sp>
            <p:nvSpPr>
              <p:cNvPr id="151" name="同心圆 1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52" name="椭圆 1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53" name="TextBox 152"/>
            <p:cNvSpPr txBox="1"/>
            <p:nvPr/>
          </p:nvSpPr>
          <p:spPr>
            <a:xfrm>
              <a:off x="3542275" y="731177"/>
              <a:ext cx="586298" cy="369332"/>
            </a:xfrm>
            <a:prstGeom prst="rect">
              <a:avLst/>
            </a:prstGeom>
            <a:noFill/>
          </p:spPr>
          <p:txBody>
            <a:bodyPr wrap="square" lIns="0" tIns="0" rIns="0" bIns="0" rtlCol="0">
              <a:spAutoFit/>
            </a:bodyPr>
            <a:lstStyle/>
            <a:p>
              <a:pPr algn="ctr"/>
              <a:r>
                <a:rPr lang="en-US" altLang="zh-CN" sz="2400" b="1" dirty="0">
                  <a:solidFill>
                    <a:schemeClr val="accent1"/>
                  </a:solidFill>
                  <a:latin typeface="微软雅黑" panose="020B0503020204020204" pitchFamily="34" charset="-122"/>
                  <a:ea typeface="微软雅黑" panose="020B0503020204020204" pitchFamily="34" charset="-122"/>
                </a:rPr>
                <a:t>01</a:t>
              </a:r>
              <a:endParaRPr lang="zh-CN" altLang="en-US" sz="2400" b="1" dirty="0">
                <a:solidFill>
                  <a:schemeClr val="accent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067944" y="3874219"/>
            <a:ext cx="864652" cy="864650"/>
            <a:chOff x="4067944" y="3874219"/>
            <a:chExt cx="864652" cy="864650"/>
          </a:xfrm>
        </p:grpSpPr>
        <p:grpSp>
          <p:nvGrpSpPr>
            <p:cNvPr id="162" name="组合 161"/>
            <p:cNvGrpSpPr/>
            <p:nvPr/>
          </p:nvGrpSpPr>
          <p:grpSpPr>
            <a:xfrm>
              <a:off x="4067944" y="3874219"/>
              <a:ext cx="864652" cy="864650"/>
              <a:chOff x="304800" y="673100"/>
              <a:chExt cx="4000500" cy="4000500"/>
            </a:xfrm>
            <a:effectLst>
              <a:outerShdw blurRad="444500" dist="254000" dir="8100000" algn="tr" rotWithShape="0">
                <a:prstClr val="black">
                  <a:alpha val="50000"/>
                </a:prstClr>
              </a:outerShdw>
            </a:effectLst>
          </p:grpSpPr>
          <p:sp>
            <p:nvSpPr>
              <p:cNvPr id="163" name="同心圆 1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4" name="椭圆 16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65" name="TextBox 164"/>
            <p:cNvSpPr txBox="1"/>
            <p:nvPr/>
          </p:nvSpPr>
          <p:spPr>
            <a:xfrm>
              <a:off x="4207995" y="4121878"/>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815080" y="1779662"/>
            <a:ext cx="948608" cy="948606"/>
            <a:chOff x="815080" y="1779662"/>
            <a:chExt cx="948608" cy="948606"/>
          </a:xfrm>
        </p:grpSpPr>
        <p:grpSp>
          <p:nvGrpSpPr>
            <p:cNvPr id="167" name="组合 166"/>
            <p:cNvGrpSpPr/>
            <p:nvPr/>
          </p:nvGrpSpPr>
          <p:grpSpPr>
            <a:xfrm>
              <a:off x="815080" y="1779662"/>
              <a:ext cx="948608" cy="948606"/>
              <a:chOff x="304800" y="673100"/>
              <a:chExt cx="4000500" cy="4000500"/>
            </a:xfrm>
            <a:solidFill>
              <a:schemeClr val="tx1"/>
            </a:solidFill>
            <a:effectLst>
              <a:outerShdw blurRad="444500" dist="254000" dir="8100000" algn="tr" rotWithShape="0">
                <a:prstClr val="black">
                  <a:alpha val="50000"/>
                </a:prstClr>
              </a:outerShdw>
            </a:effectLst>
          </p:grpSpPr>
          <p:sp>
            <p:nvSpPr>
              <p:cNvPr id="169" name="同心圆 16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0" name="椭圆 169"/>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1" name="Freeform 41"/>
            <p:cNvSpPr>
              <a:spLocks noEditPoints="1"/>
            </p:cNvSpPr>
            <p:nvPr/>
          </p:nvSpPr>
          <p:spPr bwMode="auto">
            <a:xfrm>
              <a:off x="1043608" y="1995686"/>
              <a:ext cx="487350" cy="443324"/>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142" name="TextBox 141"/>
          <p:cNvSpPr txBox="1"/>
          <p:nvPr/>
        </p:nvSpPr>
        <p:spPr>
          <a:xfrm>
            <a:off x="5436096" y="1489015"/>
            <a:ext cx="2614580" cy="725864"/>
          </a:xfrm>
          <a:prstGeom prst="rect">
            <a:avLst/>
          </a:prstGeom>
          <a:noFill/>
        </p:spPr>
        <p:txBody>
          <a:bodyPr wrap="square" lIns="86383" tIns="43192" rIns="86383" bIns="43192" rtlCol="0">
            <a:spAutoFit/>
          </a:bodyPr>
          <a:lstStyle/>
          <a:p>
            <a:r>
              <a:rPr lang="zh-CN" altLang="en-US" sz="1400" b="1" dirty="0">
                <a:latin typeface="微软雅黑" panose="020B0503020204020204" pitchFamily="34" charset="-122"/>
                <a:ea typeface="微软雅黑" panose="020B0503020204020204" pitchFamily="34" charset="-122"/>
              </a:rPr>
              <a:t>岗位主要职责</a:t>
            </a:r>
            <a:endParaRPr lang="en-US" altLang="zh-CN" sz="1400"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4371735" y="1419622"/>
            <a:ext cx="864652" cy="864650"/>
            <a:chOff x="4515751" y="1419068"/>
            <a:chExt cx="864652" cy="864650"/>
          </a:xfrm>
        </p:grpSpPr>
        <p:grpSp>
          <p:nvGrpSpPr>
            <p:cNvPr id="154" name="组合 153"/>
            <p:cNvGrpSpPr/>
            <p:nvPr/>
          </p:nvGrpSpPr>
          <p:grpSpPr>
            <a:xfrm>
              <a:off x="4515751" y="1419068"/>
              <a:ext cx="864652" cy="864650"/>
              <a:chOff x="304800" y="673100"/>
              <a:chExt cx="4000500" cy="4000500"/>
            </a:xfrm>
            <a:effectLst>
              <a:outerShdw blurRad="444500" dist="254000" dir="8100000" algn="tr" rotWithShape="0">
                <a:prstClr val="black">
                  <a:alpha val="50000"/>
                </a:prstClr>
              </a:outerShdw>
            </a:effectLst>
          </p:grpSpPr>
          <p:sp>
            <p:nvSpPr>
              <p:cNvPr id="155" name="同心圆 1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56" name="椭圆 1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57" name="TextBox 156"/>
            <p:cNvSpPr txBox="1"/>
            <p:nvPr/>
          </p:nvSpPr>
          <p:spPr>
            <a:xfrm>
              <a:off x="4655802" y="1666727"/>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grpSp>
      <p:sp>
        <p:nvSpPr>
          <p:cNvPr id="143" name="TextBox 142"/>
          <p:cNvSpPr txBox="1"/>
          <p:nvPr/>
        </p:nvSpPr>
        <p:spPr>
          <a:xfrm>
            <a:off x="5701836" y="2853998"/>
            <a:ext cx="2614580" cy="725864"/>
          </a:xfrm>
          <a:prstGeom prst="rect">
            <a:avLst/>
          </a:prstGeom>
          <a:noFill/>
        </p:spPr>
        <p:txBody>
          <a:bodyPr wrap="square" lIns="86383" tIns="43192" rIns="86383" bIns="43192" rtlCol="0">
            <a:spAutoFit/>
          </a:bodyPr>
          <a:lstStyle/>
          <a:p>
            <a:r>
              <a:rPr lang="zh-CN" altLang="en-US" sz="1400" b="1" dirty="0">
                <a:latin typeface="微软雅黑" panose="020B0503020204020204" pitchFamily="34" charset="-122"/>
                <a:ea typeface="微软雅黑" panose="020B0503020204020204" pitchFamily="34" charset="-122"/>
              </a:rPr>
              <a:t>以前工作业绩</a:t>
            </a:r>
            <a:endParaRPr lang="en-US" altLang="zh-CN" sz="1400" b="1" dirty="0">
              <a:latin typeface="微软雅黑" panose="020B0503020204020204" pitchFamily="34" charset="-122"/>
              <a:ea typeface="微软雅黑" panose="020B0503020204020204" pitchFamily="34" charset="-122"/>
            </a:endParaRPr>
          </a:p>
          <a:p>
            <a:pPr>
              <a:lnSpc>
                <a:spcPct val="150000"/>
              </a:lnSpc>
            </a:pPr>
            <a:r>
              <a:rPr lang="zh-CN" altLang="en-US" sz="1100" dirty="0">
                <a:latin typeface="微软雅黑" panose="020B0503020204020204" pitchFamily="34" charset="-122"/>
                <a:ea typeface="微软雅黑" panose="020B0503020204020204" pitchFamily="34" charset="-122"/>
              </a:rPr>
              <a:t>单击此处添加文本单击此处添加文本</a:t>
            </a:r>
            <a:endParaRPr lang="en-US" altLang="zh-CN" sz="1100" dirty="0">
              <a:latin typeface="微软雅黑" panose="020B0503020204020204" pitchFamily="34" charset="-122"/>
              <a:ea typeface="微软雅黑" panose="020B0503020204020204" pitchFamily="34" charset="-122"/>
            </a:endParaRPr>
          </a:p>
          <a:p>
            <a:r>
              <a:rPr lang="zh-CN" altLang="en-US" sz="1100" dirty="0">
                <a:latin typeface="微软雅黑" panose="020B0503020204020204" pitchFamily="34" charset="-122"/>
                <a:ea typeface="微软雅黑" panose="020B0503020204020204" pitchFamily="34" charset="-122"/>
              </a:rPr>
              <a:t>单击此处添加文本</a:t>
            </a:r>
            <a:endParaRPr lang="en-US" altLang="zh-CN" sz="1100"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4621716" y="2734782"/>
            <a:ext cx="864652" cy="864650"/>
            <a:chOff x="4788024" y="2734782"/>
            <a:chExt cx="864652" cy="864650"/>
          </a:xfrm>
        </p:grpSpPr>
        <p:grpSp>
          <p:nvGrpSpPr>
            <p:cNvPr id="158" name="组合 157"/>
            <p:cNvGrpSpPr/>
            <p:nvPr/>
          </p:nvGrpSpPr>
          <p:grpSpPr>
            <a:xfrm>
              <a:off x="4788024" y="2734782"/>
              <a:ext cx="864652" cy="864650"/>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0" name="椭圆 1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161" name="TextBox 160"/>
            <p:cNvSpPr txBox="1"/>
            <p:nvPr/>
          </p:nvSpPr>
          <p:spPr>
            <a:xfrm>
              <a:off x="4928075" y="2982441"/>
              <a:ext cx="586298" cy="369332"/>
            </a:xfrm>
            <a:prstGeom prst="rect">
              <a:avLst/>
            </a:prstGeom>
            <a:noFill/>
          </p:spPr>
          <p:txBody>
            <a:bodyPr wrap="square" lIns="0" tIns="0" rIns="0" bIns="0" rtlCol="0">
              <a:spAutoFit/>
            </a:bodyP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 fill="hold"/>
                                        <p:tgtEl>
                                          <p:spTgt spid="3"/>
                                        </p:tgtEl>
                                        <p:attrNameLst>
                                          <p:attrName>ppt_w</p:attrName>
                                        </p:attrNameLst>
                                      </p:cBhvr>
                                      <p:tavLst>
                                        <p:tav tm="0">
                                          <p:val>
                                            <p:fltVal val="0"/>
                                          </p:val>
                                        </p:tav>
                                        <p:tav tm="100000">
                                          <p:val>
                                            <p:strVal val="#ppt_w"/>
                                          </p:val>
                                        </p:tav>
                                      </p:tavLst>
                                    </p:anim>
                                    <p:anim calcmode="lin" valueType="num">
                                      <p:cBhvr>
                                        <p:cTn id="13" dur="100" fill="hold"/>
                                        <p:tgtEl>
                                          <p:spTgt spid="3"/>
                                        </p:tgtEl>
                                        <p:attrNameLst>
                                          <p:attrName>ppt_h</p:attrName>
                                        </p:attrNameLst>
                                      </p:cBhvr>
                                      <p:tavLst>
                                        <p:tav tm="0">
                                          <p:val>
                                            <p:fltVal val="0"/>
                                          </p:val>
                                        </p:tav>
                                        <p:tav tm="100000">
                                          <p:val>
                                            <p:strVal val="#ppt_h"/>
                                          </p:val>
                                        </p:tav>
                                      </p:tavLst>
                                    </p:anim>
                                    <p:animEffect transition="in" filter="fade">
                                      <p:cBhvr>
                                        <p:cTn id="14" dur="100"/>
                                        <p:tgtEl>
                                          <p:spTgt spid="3"/>
                                        </p:tgtEl>
                                      </p:cBhvr>
                                    </p:animEffect>
                                  </p:childTnLst>
                                </p:cTn>
                              </p:par>
                              <p:par>
                                <p:cTn id="15" presetID="6" presetClass="emph" presetSubtype="0" fill="hold" nodeType="withEffect">
                                  <p:stCondLst>
                                    <p:cond delay="100"/>
                                  </p:stCondLst>
                                  <p:childTnLst>
                                    <p:animScale>
                                      <p:cBhvr>
                                        <p:cTn id="16" dur="100" fill="hold"/>
                                        <p:tgtEl>
                                          <p:spTgt spid="3"/>
                                        </p:tgtEl>
                                      </p:cBhvr>
                                      <p:by x="110000" y="110000"/>
                                    </p:animScale>
                                  </p:childTnLst>
                                </p:cTn>
                              </p:par>
                              <p:par>
                                <p:cTn id="17" presetID="6" presetClass="emph" presetSubtype="0" fill="hold" nodeType="withEffect">
                                  <p:stCondLst>
                                    <p:cond delay="200"/>
                                  </p:stCondLst>
                                  <p:childTnLst>
                                    <p:animScale>
                                      <p:cBhvr>
                                        <p:cTn id="18" dur="200" fill="hold"/>
                                        <p:tgtEl>
                                          <p:spTgt spid="3"/>
                                        </p:tgtEl>
                                      </p:cBhvr>
                                      <p:by x="90000" y="90000"/>
                                    </p:animScale>
                                  </p:childTnLst>
                                </p:cTn>
                              </p:par>
                              <p:par>
                                <p:cTn id="19" presetID="6" presetClass="emph" presetSubtype="0" fill="hold" nodeType="withEffect">
                                  <p:stCondLst>
                                    <p:cond delay="400"/>
                                  </p:stCondLst>
                                  <p:childTnLst>
                                    <p:animScale>
                                      <p:cBhvr>
                                        <p:cTn id="20" dur="100" fill="hold"/>
                                        <p:tgtEl>
                                          <p:spTgt spid="3"/>
                                        </p:tgtEl>
                                      </p:cBhvr>
                                      <p:by x="105000" y="105000"/>
                                    </p:animScale>
                                  </p:childTnLst>
                                </p:cTn>
                              </p:par>
                              <p:par>
                                <p:cTn id="21" presetID="6" presetClass="emph" presetSubtype="0" fill="hold" nodeType="withEffect">
                                  <p:stCondLst>
                                    <p:cond delay="500"/>
                                  </p:stCondLst>
                                  <p:childTnLst>
                                    <p:animScale>
                                      <p:cBhvr>
                                        <p:cTn id="22" dur="200" fill="hold"/>
                                        <p:tgtEl>
                                          <p:spTgt spid="3"/>
                                        </p:tgtEl>
                                      </p:cBhvr>
                                      <p:by x="95000" y="95000"/>
                                    </p:animScale>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right)">
                                      <p:cBhvr>
                                        <p:cTn id="26" dur="500"/>
                                        <p:tgtEl>
                                          <p:spTgt spid="146"/>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 fill="hold"/>
                                        <p:tgtEl>
                                          <p:spTgt spid="4"/>
                                        </p:tgtEl>
                                        <p:attrNameLst>
                                          <p:attrName>ppt_w</p:attrName>
                                        </p:attrNameLst>
                                      </p:cBhvr>
                                      <p:tavLst>
                                        <p:tav tm="0">
                                          <p:val>
                                            <p:fltVal val="0"/>
                                          </p:val>
                                        </p:tav>
                                        <p:tav tm="100000">
                                          <p:val>
                                            <p:strVal val="#ppt_w"/>
                                          </p:val>
                                        </p:tav>
                                      </p:tavLst>
                                    </p:anim>
                                    <p:anim calcmode="lin" valueType="num">
                                      <p:cBhvr>
                                        <p:cTn id="31" dur="100" fill="hold"/>
                                        <p:tgtEl>
                                          <p:spTgt spid="4"/>
                                        </p:tgtEl>
                                        <p:attrNameLst>
                                          <p:attrName>ppt_h</p:attrName>
                                        </p:attrNameLst>
                                      </p:cBhvr>
                                      <p:tavLst>
                                        <p:tav tm="0">
                                          <p:val>
                                            <p:fltVal val="0"/>
                                          </p:val>
                                        </p:tav>
                                        <p:tav tm="100000">
                                          <p:val>
                                            <p:strVal val="#ppt_h"/>
                                          </p:val>
                                        </p:tav>
                                      </p:tavLst>
                                    </p:anim>
                                    <p:animEffect transition="in" filter="fade">
                                      <p:cBhvr>
                                        <p:cTn id="32" dur="100"/>
                                        <p:tgtEl>
                                          <p:spTgt spid="4"/>
                                        </p:tgtEl>
                                      </p:cBhvr>
                                    </p:animEffect>
                                  </p:childTnLst>
                                </p:cTn>
                              </p:par>
                              <p:par>
                                <p:cTn id="33" presetID="6" presetClass="emph" presetSubtype="0" fill="hold" nodeType="withEffect">
                                  <p:stCondLst>
                                    <p:cond delay="100"/>
                                  </p:stCondLst>
                                  <p:childTnLst>
                                    <p:animScale>
                                      <p:cBhvr>
                                        <p:cTn id="34" dur="100" fill="hold"/>
                                        <p:tgtEl>
                                          <p:spTgt spid="4"/>
                                        </p:tgtEl>
                                      </p:cBhvr>
                                      <p:by x="110000" y="110000"/>
                                    </p:animScale>
                                  </p:childTnLst>
                                </p:cTn>
                              </p:par>
                              <p:par>
                                <p:cTn id="35" presetID="6" presetClass="emph" presetSubtype="0" fill="hold" nodeType="withEffect">
                                  <p:stCondLst>
                                    <p:cond delay="200"/>
                                  </p:stCondLst>
                                  <p:childTnLst>
                                    <p:animScale>
                                      <p:cBhvr>
                                        <p:cTn id="36" dur="200" fill="hold"/>
                                        <p:tgtEl>
                                          <p:spTgt spid="4"/>
                                        </p:tgtEl>
                                      </p:cBhvr>
                                      <p:by x="90000" y="90000"/>
                                    </p:animScale>
                                  </p:childTnLst>
                                </p:cTn>
                              </p:par>
                              <p:par>
                                <p:cTn id="37" presetID="6" presetClass="emph" presetSubtype="0" fill="hold" nodeType="withEffect">
                                  <p:stCondLst>
                                    <p:cond delay="400"/>
                                  </p:stCondLst>
                                  <p:childTnLst>
                                    <p:animScale>
                                      <p:cBhvr>
                                        <p:cTn id="38" dur="100" fill="hold"/>
                                        <p:tgtEl>
                                          <p:spTgt spid="4"/>
                                        </p:tgtEl>
                                      </p:cBhvr>
                                      <p:by x="105000" y="105000"/>
                                    </p:animScale>
                                  </p:childTnLst>
                                </p:cTn>
                              </p:par>
                              <p:par>
                                <p:cTn id="39" presetID="6" presetClass="emph" presetSubtype="0" fill="hold" nodeType="withEffect">
                                  <p:stCondLst>
                                    <p:cond delay="500"/>
                                  </p:stCondLst>
                                  <p:childTnLst>
                                    <p:animScale>
                                      <p:cBhvr>
                                        <p:cTn id="40" dur="200" fill="hold"/>
                                        <p:tgtEl>
                                          <p:spTgt spid="4"/>
                                        </p:tgtEl>
                                      </p:cBhvr>
                                      <p:by x="95000" y="95000"/>
                                    </p:animScale>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41"/>
                                        </p:tgtEl>
                                        <p:attrNameLst>
                                          <p:attrName>style.visibility</p:attrName>
                                        </p:attrNameLst>
                                      </p:cBhvr>
                                      <p:to>
                                        <p:strVal val="visible"/>
                                      </p:to>
                                    </p:set>
                                    <p:animEffect transition="in" filter="wipe(left)">
                                      <p:cBhvr>
                                        <p:cTn id="44" dur="500"/>
                                        <p:tgtEl>
                                          <p:spTgt spid="141"/>
                                        </p:tgtEl>
                                      </p:cBhvr>
                                    </p:animEffect>
                                  </p:childTnLst>
                                </p:cTn>
                              </p:par>
                              <p:par>
                                <p:cTn id="45" presetID="22" presetClass="entr" presetSubtype="2" fill="hold" nodeType="with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wipe(right)">
                                      <p:cBhvr>
                                        <p:cTn id="47" dur="500"/>
                                        <p:tgtEl>
                                          <p:spTgt spid="177"/>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100" fill="hold"/>
                                        <p:tgtEl>
                                          <p:spTgt spid="5"/>
                                        </p:tgtEl>
                                        <p:attrNameLst>
                                          <p:attrName>ppt_w</p:attrName>
                                        </p:attrNameLst>
                                      </p:cBhvr>
                                      <p:tavLst>
                                        <p:tav tm="0">
                                          <p:val>
                                            <p:fltVal val="0"/>
                                          </p:val>
                                        </p:tav>
                                        <p:tav tm="100000">
                                          <p:val>
                                            <p:strVal val="#ppt_w"/>
                                          </p:val>
                                        </p:tav>
                                      </p:tavLst>
                                    </p:anim>
                                    <p:anim calcmode="lin" valueType="num">
                                      <p:cBhvr>
                                        <p:cTn id="52" dur="100" fill="hold"/>
                                        <p:tgtEl>
                                          <p:spTgt spid="5"/>
                                        </p:tgtEl>
                                        <p:attrNameLst>
                                          <p:attrName>ppt_h</p:attrName>
                                        </p:attrNameLst>
                                      </p:cBhvr>
                                      <p:tavLst>
                                        <p:tav tm="0">
                                          <p:val>
                                            <p:fltVal val="0"/>
                                          </p:val>
                                        </p:tav>
                                        <p:tav tm="100000">
                                          <p:val>
                                            <p:strVal val="#ppt_h"/>
                                          </p:val>
                                        </p:tav>
                                      </p:tavLst>
                                    </p:anim>
                                    <p:animEffect transition="in" filter="fade">
                                      <p:cBhvr>
                                        <p:cTn id="53" dur="100"/>
                                        <p:tgtEl>
                                          <p:spTgt spid="5"/>
                                        </p:tgtEl>
                                      </p:cBhvr>
                                    </p:animEffect>
                                  </p:childTnLst>
                                </p:cTn>
                              </p:par>
                              <p:par>
                                <p:cTn id="54" presetID="6" presetClass="emph" presetSubtype="0" fill="hold" nodeType="withEffect">
                                  <p:stCondLst>
                                    <p:cond delay="100"/>
                                  </p:stCondLst>
                                  <p:childTnLst>
                                    <p:animScale>
                                      <p:cBhvr>
                                        <p:cTn id="55" dur="100" fill="hold"/>
                                        <p:tgtEl>
                                          <p:spTgt spid="5"/>
                                        </p:tgtEl>
                                      </p:cBhvr>
                                      <p:by x="110000" y="110000"/>
                                    </p:animScale>
                                  </p:childTnLst>
                                </p:cTn>
                              </p:par>
                              <p:par>
                                <p:cTn id="56" presetID="6" presetClass="emph" presetSubtype="0" fill="hold" nodeType="withEffect">
                                  <p:stCondLst>
                                    <p:cond delay="200"/>
                                  </p:stCondLst>
                                  <p:childTnLst>
                                    <p:animScale>
                                      <p:cBhvr>
                                        <p:cTn id="57" dur="200" fill="hold"/>
                                        <p:tgtEl>
                                          <p:spTgt spid="5"/>
                                        </p:tgtEl>
                                      </p:cBhvr>
                                      <p:by x="90000" y="90000"/>
                                    </p:animScale>
                                  </p:childTnLst>
                                </p:cTn>
                              </p:par>
                              <p:par>
                                <p:cTn id="58" presetID="6" presetClass="emph" presetSubtype="0" fill="hold" nodeType="withEffect">
                                  <p:stCondLst>
                                    <p:cond delay="400"/>
                                  </p:stCondLst>
                                  <p:childTnLst>
                                    <p:animScale>
                                      <p:cBhvr>
                                        <p:cTn id="59" dur="100" fill="hold"/>
                                        <p:tgtEl>
                                          <p:spTgt spid="5"/>
                                        </p:tgtEl>
                                      </p:cBhvr>
                                      <p:by x="105000" y="105000"/>
                                    </p:animScale>
                                  </p:childTnLst>
                                </p:cTn>
                              </p:par>
                              <p:par>
                                <p:cTn id="60" presetID="6" presetClass="emph" presetSubtype="0" fill="hold" nodeType="withEffect">
                                  <p:stCondLst>
                                    <p:cond delay="500"/>
                                  </p:stCondLst>
                                  <p:childTnLst>
                                    <p:animScale>
                                      <p:cBhvr>
                                        <p:cTn id="61" dur="200" fill="hold"/>
                                        <p:tgtEl>
                                          <p:spTgt spid="5"/>
                                        </p:tgtEl>
                                      </p:cBhvr>
                                      <p:by x="95000" y="95000"/>
                                    </p:animScale>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142"/>
                                        </p:tgtEl>
                                        <p:attrNameLst>
                                          <p:attrName>style.visibility</p:attrName>
                                        </p:attrNameLst>
                                      </p:cBhvr>
                                      <p:to>
                                        <p:strVal val="visible"/>
                                      </p:to>
                                    </p:set>
                                    <p:animEffect transition="in" filter="wipe(left)">
                                      <p:cBhvr>
                                        <p:cTn id="65" dur="500"/>
                                        <p:tgtEl>
                                          <p:spTgt spid="142"/>
                                        </p:tgtEl>
                                      </p:cBhvr>
                                    </p:animEffect>
                                  </p:childTnLst>
                                </p:cTn>
                              </p:par>
                              <p:par>
                                <p:cTn id="66" presetID="22" presetClass="entr" presetSubtype="2" fill="hold" nodeType="withEffect">
                                  <p:stCondLst>
                                    <p:cond delay="0"/>
                                  </p:stCondLst>
                                  <p:childTnLst>
                                    <p:set>
                                      <p:cBhvr>
                                        <p:cTn id="67" dur="1" fill="hold">
                                          <p:stCondLst>
                                            <p:cond delay="0"/>
                                          </p:stCondLst>
                                        </p:cTn>
                                        <p:tgtEl>
                                          <p:spTgt spid="178"/>
                                        </p:tgtEl>
                                        <p:attrNameLst>
                                          <p:attrName>style.visibility</p:attrName>
                                        </p:attrNameLst>
                                      </p:cBhvr>
                                      <p:to>
                                        <p:strVal val="visible"/>
                                      </p:to>
                                    </p:set>
                                    <p:animEffect transition="in" filter="wipe(right)">
                                      <p:cBhvr>
                                        <p:cTn id="68" dur="500"/>
                                        <p:tgtEl>
                                          <p:spTgt spid="178"/>
                                        </p:tgtEl>
                                      </p:cBhvr>
                                    </p:animEffect>
                                  </p:childTnLst>
                                </p:cTn>
                              </p:par>
                            </p:childTnLst>
                          </p:cTn>
                        </p:par>
                        <p:par>
                          <p:cTn id="69" fill="hold">
                            <p:stCondLst>
                              <p:cond delay="3500"/>
                            </p:stCondLst>
                            <p:childTnLst>
                              <p:par>
                                <p:cTn id="70" presetID="53" presetClass="entr" presetSubtype="16"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100" fill="hold"/>
                                        <p:tgtEl>
                                          <p:spTgt spid="6"/>
                                        </p:tgtEl>
                                        <p:attrNameLst>
                                          <p:attrName>ppt_w</p:attrName>
                                        </p:attrNameLst>
                                      </p:cBhvr>
                                      <p:tavLst>
                                        <p:tav tm="0">
                                          <p:val>
                                            <p:fltVal val="0"/>
                                          </p:val>
                                        </p:tav>
                                        <p:tav tm="100000">
                                          <p:val>
                                            <p:strVal val="#ppt_w"/>
                                          </p:val>
                                        </p:tav>
                                      </p:tavLst>
                                    </p:anim>
                                    <p:anim calcmode="lin" valueType="num">
                                      <p:cBhvr>
                                        <p:cTn id="73" dur="100" fill="hold"/>
                                        <p:tgtEl>
                                          <p:spTgt spid="6"/>
                                        </p:tgtEl>
                                        <p:attrNameLst>
                                          <p:attrName>ppt_h</p:attrName>
                                        </p:attrNameLst>
                                      </p:cBhvr>
                                      <p:tavLst>
                                        <p:tav tm="0">
                                          <p:val>
                                            <p:fltVal val="0"/>
                                          </p:val>
                                        </p:tav>
                                        <p:tav tm="100000">
                                          <p:val>
                                            <p:strVal val="#ppt_h"/>
                                          </p:val>
                                        </p:tav>
                                      </p:tavLst>
                                    </p:anim>
                                    <p:animEffect transition="in" filter="fade">
                                      <p:cBhvr>
                                        <p:cTn id="74" dur="100"/>
                                        <p:tgtEl>
                                          <p:spTgt spid="6"/>
                                        </p:tgtEl>
                                      </p:cBhvr>
                                    </p:animEffect>
                                  </p:childTnLst>
                                </p:cTn>
                              </p:par>
                              <p:par>
                                <p:cTn id="75" presetID="6" presetClass="emph" presetSubtype="0" fill="hold" nodeType="withEffect">
                                  <p:stCondLst>
                                    <p:cond delay="100"/>
                                  </p:stCondLst>
                                  <p:childTnLst>
                                    <p:animScale>
                                      <p:cBhvr>
                                        <p:cTn id="76" dur="100" fill="hold"/>
                                        <p:tgtEl>
                                          <p:spTgt spid="6"/>
                                        </p:tgtEl>
                                      </p:cBhvr>
                                      <p:by x="110000" y="110000"/>
                                    </p:animScale>
                                  </p:childTnLst>
                                </p:cTn>
                              </p:par>
                              <p:par>
                                <p:cTn id="77" presetID="6" presetClass="emph" presetSubtype="0" fill="hold" nodeType="withEffect">
                                  <p:stCondLst>
                                    <p:cond delay="200"/>
                                  </p:stCondLst>
                                  <p:childTnLst>
                                    <p:animScale>
                                      <p:cBhvr>
                                        <p:cTn id="78" dur="200" fill="hold"/>
                                        <p:tgtEl>
                                          <p:spTgt spid="6"/>
                                        </p:tgtEl>
                                      </p:cBhvr>
                                      <p:by x="90000" y="90000"/>
                                    </p:animScale>
                                  </p:childTnLst>
                                </p:cTn>
                              </p:par>
                              <p:par>
                                <p:cTn id="79" presetID="6" presetClass="emph" presetSubtype="0" fill="hold" nodeType="withEffect">
                                  <p:stCondLst>
                                    <p:cond delay="400"/>
                                  </p:stCondLst>
                                  <p:childTnLst>
                                    <p:animScale>
                                      <p:cBhvr>
                                        <p:cTn id="80" dur="100" fill="hold"/>
                                        <p:tgtEl>
                                          <p:spTgt spid="6"/>
                                        </p:tgtEl>
                                      </p:cBhvr>
                                      <p:by x="105000" y="105000"/>
                                    </p:animScale>
                                  </p:childTnLst>
                                </p:cTn>
                              </p:par>
                              <p:par>
                                <p:cTn id="81" presetID="6" presetClass="emph" presetSubtype="0" fill="hold" nodeType="withEffect">
                                  <p:stCondLst>
                                    <p:cond delay="500"/>
                                  </p:stCondLst>
                                  <p:childTnLst>
                                    <p:animScale>
                                      <p:cBhvr>
                                        <p:cTn id="82" dur="200" fill="hold"/>
                                        <p:tgtEl>
                                          <p:spTgt spid="6"/>
                                        </p:tgtEl>
                                      </p:cBhvr>
                                      <p:by x="95000" y="95000"/>
                                    </p:animScale>
                                  </p:childTnLst>
                                </p:cTn>
                              </p:par>
                            </p:childTnLst>
                          </p:cTn>
                        </p:par>
                        <p:par>
                          <p:cTn id="83" fill="hold">
                            <p:stCondLst>
                              <p:cond delay="4000"/>
                            </p:stCondLst>
                            <p:childTnLst>
                              <p:par>
                                <p:cTn id="84" presetID="22" presetClass="entr" presetSubtype="8" fill="hold" grpId="0" nodeType="afterEffect">
                                  <p:stCondLst>
                                    <p:cond delay="0"/>
                                  </p:stCondLst>
                                  <p:childTnLst>
                                    <p:set>
                                      <p:cBhvr>
                                        <p:cTn id="85" dur="1" fill="hold">
                                          <p:stCondLst>
                                            <p:cond delay="0"/>
                                          </p:stCondLst>
                                        </p:cTn>
                                        <p:tgtEl>
                                          <p:spTgt spid="143"/>
                                        </p:tgtEl>
                                        <p:attrNameLst>
                                          <p:attrName>style.visibility</p:attrName>
                                        </p:attrNameLst>
                                      </p:cBhvr>
                                      <p:to>
                                        <p:strVal val="visible"/>
                                      </p:to>
                                    </p:set>
                                    <p:animEffect transition="in" filter="wipe(left)">
                                      <p:cBhvr>
                                        <p:cTn id="86" dur="500"/>
                                        <p:tgtEl>
                                          <p:spTgt spid="143"/>
                                        </p:tgtEl>
                                      </p:cBhvr>
                                    </p:animEffect>
                                  </p:childTnLst>
                                </p:cTn>
                              </p:par>
                              <p:par>
                                <p:cTn id="87" presetID="22" presetClass="entr" presetSubtype="2" fill="hold" nodeType="withEffect">
                                  <p:stCondLst>
                                    <p:cond delay="0"/>
                                  </p:stCondLst>
                                  <p:childTnLst>
                                    <p:set>
                                      <p:cBhvr>
                                        <p:cTn id="88" dur="1" fill="hold">
                                          <p:stCondLst>
                                            <p:cond delay="0"/>
                                          </p:stCondLst>
                                        </p:cTn>
                                        <p:tgtEl>
                                          <p:spTgt spid="179"/>
                                        </p:tgtEl>
                                        <p:attrNameLst>
                                          <p:attrName>style.visibility</p:attrName>
                                        </p:attrNameLst>
                                      </p:cBhvr>
                                      <p:to>
                                        <p:strVal val="visible"/>
                                      </p:to>
                                    </p:set>
                                    <p:animEffect transition="in" filter="wipe(right)">
                                      <p:cBhvr>
                                        <p:cTn id="89" dur="500"/>
                                        <p:tgtEl>
                                          <p:spTgt spid="179"/>
                                        </p:tgtEl>
                                      </p:cBhvr>
                                    </p:animEffect>
                                  </p:childTnLst>
                                </p:cTn>
                              </p:par>
                            </p:childTnLst>
                          </p:cTn>
                        </p:par>
                        <p:par>
                          <p:cTn id="90" fill="hold">
                            <p:stCondLst>
                              <p:cond delay="4500"/>
                            </p:stCondLst>
                            <p:childTnLst>
                              <p:par>
                                <p:cTn id="91" presetID="53" presetClass="entr" presetSubtype="16"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 fill="hold"/>
                                        <p:tgtEl>
                                          <p:spTgt spid="7"/>
                                        </p:tgtEl>
                                        <p:attrNameLst>
                                          <p:attrName>ppt_w</p:attrName>
                                        </p:attrNameLst>
                                      </p:cBhvr>
                                      <p:tavLst>
                                        <p:tav tm="0">
                                          <p:val>
                                            <p:fltVal val="0"/>
                                          </p:val>
                                        </p:tav>
                                        <p:tav tm="100000">
                                          <p:val>
                                            <p:strVal val="#ppt_w"/>
                                          </p:val>
                                        </p:tav>
                                      </p:tavLst>
                                    </p:anim>
                                    <p:anim calcmode="lin" valueType="num">
                                      <p:cBhvr>
                                        <p:cTn id="94" dur="100" fill="hold"/>
                                        <p:tgtEl>
                                          <p:spTgt spid="7"/>
                                        </p:tgtEl>
                                        <p:attrNameLst>
                                          <p:attrName>ppt_h</p:attrName>
                                        </p:attrNameLst>
                                      </p:cBhvr>
                                      <p:tavLst>
                                        <p:tav tm="0">
                                          <p:val>
                                            <p:fltVal val="0"/>
                                          </p:val>
                                        </p:tav>
                                        <p:tav tm="100000">
                                          <p:val>
                                            <p:strVal val="#ppt_h"/>
                                          </p:val>
                                        </p:tav>
                                      </p:tavLst>
                                    </p:anim>
                                    <p:animEffect transition="in" filter="fade">
                                      <p:cBhvr>
                                        <p:cTn id="95" dur="100"/>
                                        <p:tgtEl>
                                          <p:spTgt spid="7"/>
                                        </p:tgtEl>
                                      </p:cBhvr>
                                    </p:animEffect>
                                  </p:childTnLst>
                                </p:cTn>
                              </p:par>
                              <p:par>
                                <p:cTn id="96" presetID="6" presetClass="emph" presetSubtype="0" fill="hold" nodeType="withEffect">
                                  <p:stCondLst>
                                    <p:cond delay="100"/>
                                  </p:stCondLst>
                                  <p:childTnLst>
                                    <p:animScale>
                                      <p:cBhvr>
                                        <p:cTn id="97" dur="100" fill="hold"/>
                                        <p:tgtEl>
                                          <p:spTgt spid="7"/>
                                        </p:tgtEl>
                                      </p:cBhvr>
                                      <p:by x="110000" y="110000"/>
                                    </p:animScale>
                                  </p:childTnLst>
                                </p:cTn>
                              </p:par>
                              <p:par>
                                <p:cTn id="98" presetID="6" presetClass="emph" presetSubtype="0" fill="hold" nodeType="withEffect">
                                  <p:stCondLst>
                                    <p:cond delay="200"/>
                                  </p:stCondLst>
                                  <p:childTnLst>
                                    <p:animScale>
                                      <p:cBhvr>
                                        <p:cTn id="99" dur="200" fill="hold"/>
                                        <p:tgtEl>
                                          <p:spTgt spid="7"/>
                                        </p:tgtEl>
                                      </p:cBhvr>
                                      <p:by x="90000" y="90000"/>
                                    </p:animScale>
                                  </p:childTnLst>
                                </p:cTn>
                              </p:par>
                              <p:par>
                                <p:cTn id="100" presetID="6" presetClass="emph" presetSubtype="0" fill="hold" nodeType="withEffect">
                                  <p:stCondLst>
                                    <p:cond delay="400"/>
                                  </p:stCondLst>
                                  <p:childTnLst>
                                    <p:animScale>
                                      <p:cBhvr>
                                        <p:cTn id="101" dur="100" fill="hold"/>
                                        <p:tgtEl>
                                          <p:spTgt spid="7"/>
                                        </p:tgtEl>
                                      </p:cBhvr>
                                      <p:by x="105000" y="105000"/>
                                    </p:animScale>
                                  </p:childTnLst>
                                </p:cTn>
                              </p:par>
                              <p:par>
                                <p:cTn id="102" presetID="6" presetClass="emph" presetSubtype="0" fill="hold" nodeType="withEffect">
                                  <p:stCondLst>
                                    <p:cond delay="500"/>
                                  </p:stCondLst>
                                  <p:childTnLst>
                                    <p:animScale>
                                      <p:cBhvr>
                                        <p:cTn id="103" dur="200" fill="hold"/>
                                        <p:tgtEl>
                                          <p:spTgt spid="7"/>
                                        </p:tgtEl>
                                      </p:cBhvr>
                                      <p:by x="95000" y="95000"/>
                                    </p:animScale>
                                  </p:childTnLst>
                                </p:cTn>
                              </p:par>
                            </p:childTnLst>
                          </p:cTn>
                        </p:par>
                        <p:par>
                          <p:cTn id="104" fill="hold">
                            <p:stCondLst>
                              <p:cond delay="5000"/>
                            </p:stCondLst>
                            <p:childTnLst>
                              <p:par>
                                <p:cTn id="105" presetID="22" presetClass="entr" presetSubtype="8" fill="hold" grpId="0" nodeType="afterEffect">
                                  <p:stCondLst>
                                    <p:cond delay="0"/>
                                  </p:stCondLst>
                                  <p:childTnLst>
                                    <p:set>
                                      <p:cBhvr>
                                        <p:cTn id="106" dur="1" fill="hold">
                                          <p:stCondLst>
                                            <p:cond delay="0"/>
                                          </p:stCondLst>
                                        </p:cTn>
                                        <p:tgtEl>
                                          <p:spTgt spid="144"/>
                                        </p:tgtEl>
                                        <p:attrNameLst>
                                          <p:attrName>style.visibility</p:attrName>
                                        </p:attrNameLst>
                                      </p:cBhvr>
                                      <p:to>
                                        <p:strVal val="visible"/>
                                      </p:to>
                                    </p:set>
                                    <p:animEffect transition="in" filter="wipe(left)">
                                      <p:cBhvr>
                                        <p:cTn id="10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44" grpId="0"/>
      <p:bldP spid="142" grpId="0"/>
      <p:bldP spid="1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graphicFrame>
        <p:nvGraphicFramePr>
          <p:cNvPr id="22" name="Chart 14"/>
          <p:cNvGraphicFramePr/>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15"/>
          <p:cNvSpPr/>
          <p:nvPr/>
        </p:nvSpPr>
        <p:spPr>
          <a:xfrm>
            <a:off x="694244"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ea"/>
                <a:cs typeface="Clear Sans Thin" panose="020B0203030202020304" pitchFamily="34" charset="0"/>
              </a:rPr>
              <a:t>添加标题</a:t>
            </a:r>
            <a:r>
              <a:rPr lang="en-US" sz="1000" dirty="0">
                <a:solidFill>
                  <a:schemeClr val="tx1">
                    <a:lumMod val="50000"/>
                    <a:lumOff val="50000"/>
                  </a:schemeClr>
                </a:solidFill>
                <a:latin typeface="+mn-ea"/>
                <a:cs typeface="Clear Sans Thin" panose="020B0203030202020304" pitchFamily="34" charset="0"/>
              </a:rPr>
              <a:t> 1</a:t>
            </a:r>
          </a:p>
        </p:txBody>
      </p:sp>
      <p:sp>
        <p:nvSpPr>
          <p:cNvPr id="24" name="Rectangle 16"/>
          <p:cNvSpPr/>
          <p:nvPr/>
        </p:nvSpPr>
        <p:spPr>
          <a:xfrm>
            <a:off x="1917737"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ea"/>
                <a:cs typeface="Clear Sans Thin" panose="020B0203030202020304" pitchFamily="34" charset="0"/>
              </a:rPr>
              <a:t>添加标题</a:t>
            </a:r>
            <a:r>
              <a:rPr lang="en-US" sz="1000" dirty="0">
                <a:solidFill>
                  <a:schemeClr val="tx1">
                    <a:lumMod val="50000"/>
                    <a:lumOff val="50000"/>
                  </a:schemeClr>
                </a:solidFill>
                <a:latin typeface="+mn-ea"/>
                <a:cs typeface="Clear Sans Thin" panose="020B0203030202020304" pitchFamily="34" charset="0"/>
              </a:rPr>
              <a:t> 2</a:t>
            </a:r>
          </a:p>
        </p:txBody>
      </p:sp>
      <p:sp>
        <p:nvSpPr>
          <p:cNvPr id="25" name="Rectangle 17"/>
          <p:cNvSpPr/>
          <p:nvPr/>
        </p:nvSpPr>
        <p:spPr>
          <a:xfrm>
            <a:off x="3141230"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ea"/>
                <a:cs typeface="Clear Sans Thin" panose="020B0203030202020304" pitchFamily="34" charset="0"/>
              </a:rPr>
              <a:t>添加标题</a:t>
            </a:r>
            <a:r>
              <a:rPr lang="en-US" sz="1000" dirty="0">
                <a:solidFill>
                  <a:schemeClr val="tx1">
                    <a:lumMod val="50000"/>
                    <a:lumOff val="50000"/>
                  </a:schemeClr>
                </a:solidFill>
                <a:latin typeface="+mn-ea"/>
                <a:cs typeface="Clear Sans Thin" panose="020B0203030202020304" pitchFamily="34" charset="0"/>
              </a:rPr>
              <a:t> 3</a:t>
            </a:r>
          </a:p>
        </p:txBody>
      </p:sp>
      <p:sp>
        <p:nvSpPr>
          <p:cNvPr id="26" name="TextBox 25"/>
          <p:cNvSpPr txBox="1"/>
          <p:nvPr/>
        </p:nvSpPr>
        <p:spPr>
          <a:xfrm>
            <a:off x="5678723" y="1398442"/>
            <a:ext cx="2779807" cy="677108"/>
          </a:xfrm>
          <a:prstGeom prst="rect">
            <a:avLst/>
          </a:prstGeom>
          <a:noFill/>
        </p:spPr>
        <p:txBody>
          <a:bodyPr wrap="square" rtlCol="0">
            <a:spAutoFit/>
          </a:bodyPr>
          <a:lstStyle/>
          <a:p>
            <a:r>
              <a:rPr lang="zh-CN" altLang="en-US" sz="1400" b="1" dirty="0">
                <a:solidFill>
                  <a:schemeClr val="accent3"/>
                </a:solidFill>
                <a:latin typeface="微软雅黑" panose="020B0503020204020204" pitchFamily="34" charset="-122"/>
                <a:ea typeface="微软雅黑" panose="020B0503020204020204" pitchFamily="34" charset="-122"/>
              </a:rPr>
              <a:t>填加标题</a:t>
            </a:r>
            <a:endParaRPr lang="en-US" altLang="zh-CN" sz="1400" b="1" dirty="0">
              <a:solidFill>
                <a:schemeClr val="accent3"/>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680625" y="2492227"/>
            <a:ext cx="2779807" cy="677108"/>
          </a:xfrm>
          <a:prstGeom prst="rect">
            <a:avLst/>
          </a:prstGeom>
          <a:noFill/>
        </p:spPr>
        <p:txBody>
          <a:bodyPr wrap="square" rtlCol="0">
            <a:spAutoFit/>
          </a:bodyPr>
          <a:lstStyle/>
          <a:p>
            <a:r>
              <a:rPr lang="zh-CN" altLang="en-US" sz="1400" b="1" dirty="0">
                <a:solidFill>
                  <a:schemeClr val="accent1"/>
                </a:solidFill>
                <a:latin typeface="微软雅黑" panose="020B0503020204020204" pitchFamily="34" charset="-122"/>
                <a:ea typeface="微软雅黑" panose="020B0503020204020204" pitchFamily="34" charset="-122"/>
              </a:rPr>
              <a:t>填加标题</a:t>
            </a:r>
            <a:endParaRPr lang="en-US" altLang="zh-CN" sz="1400" b="1" dirty="0">
              <a:solidFill>
                <a:schemeClr val="accent1"/>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5680625" y="3550826"/>
            <a:ext cx="2779807" cy="677108"/>
          </a:xfrm>
          <a:prstGeom prst="rect">
            <a:avLst/>
          </a:prstGeom>
          <a:noFill/>
        </p:spPr>
        <p:txBody>
          <a:bodyPr wrap="squar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30" name="直接连接符 29"/>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35" name="组合 34"/>
          <p:cNvGrpSpPr/>
          <p:nvPr/>
        </p:nvGrpSpPr>
        <p:grpSpPr>
          <a:xfrm>
            <a:off x="4955424" y="1436384"/>
            <a:ext cx="599448" cy="599448"/>
            <a:chOff x="4499992" y="267494"/>
            <a:chExt cx="599448" cy="599448"/>
          </a:xfrm>
        </p:grpSpPr>
        <p:grpSp>
          <p:nvGrpSpPr>
            <p:cNvPr id="36" name="组合 35"/>
            <p:cNvGrpSpPr/>
            <p:nvPr/>
          </p:nvGrpSpPr>
          <p:grpSpPr>
            <a:xfrm>
              <a:off x="4499992" y="267494"/>
              <a:ext cx="599448" cy="599448"/>
              <a:chOff x="4131160" y="713581"/>
              <a:chExt cx="881684" cy="881684"/>
            </a:xfrm>
          </p:grpSpPr>
          <p:sp>
            <p:nvSpPr>
              <p:cNvPr id="38" name="椭圆 3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椭圆 38"/>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7"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4970854" y="2492227"/>
            <a:ext cx="599448" cy="599448"/>
            <a:chOff x="5418452" y="307702"/>
            <a:chExt cx="599448" cy="599448"/>
          </a:xfrm>
        </p:grpSpPr>
        <p:grpSp>
          <p:nvGrpSpPr>
            <p:cNvPr id="41" name="组合 40"/>
            <p:cNvGrpSpPr/>
            <p:nvPr/>
          </p:nvGrpSpPr>
          <p:grpSpPr>
            <a:xfrm>
              <a:off x="5418452" y="307702"/>
              <a:ext cx="599448" cy="599448"/>
              <a:chOff x="4131160" y="713581"/>
              <a:chExt cx="881684" cy="881684"/>
            </a:xfrm>
          </p:grpSpPr>
          <p:sp>
            <p:nvSpPr>
              <p:cNvPr id="43" name="椭圆 4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椭圆 43"/>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2"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4988609" y="3529882"/>
            <a:ext cx="599448" cy="599448"/>
            <a:chOff x="6516216" y="334289"/>
            <a:chExt cx="599448" cy="599448"/>
          </a:xfrm>
        </p:grpSpPr>
        <p:grpSp>
          <p:nvGrpSpPr>
            <p:cNvPr id="46" name="组合 45"/>
            <p:cNvGrpSpPr/>
            <p:nvPr/>
          </p:nvGrpSpPr>
          <p:grpSpPr>
            <a:xfrm>
              <a:off x="6516216" y="334289"/>
              <a:ext cx="599448" cy="599448"/>
              <a:chOff x="4131160" y="713581"/>
              <a:chExt cx="881684" cy="881684"/>
            </a:xfrm>
          </p:grpSpPr>
          <p:sp>
            <p:nvSpPr>
              <p:cNvPr id="48" name="椭圆 4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椭圆 48"/>
              <p:cNvSpPr/>
              <p:nvPr/>
            </p:nvSpPr>
            <p:spPr>
              <a:xfrm>
                <a:off x="4237176" y="819597"/>
                <a:ext cx="669652" cy="669652"/>
              </a:xfrm>
              <a:prstGeom prst="ellipse">
                <a:avLst/>
              </a:prstGeom>
              <a:solidFill>
                <a:schemeClr val="tx1">
                  <a:lumMod val="50000"/>
                  <a:lumOff val="50000"/>
                </a:schemeClr>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47"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22" presetClass="entr" presetSubtype="8" fill="hold"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10" presetClass="entr" presetSubtype="0" fill="hold" nodeType="withEffect">
                                  <p:stCondLst>
                                    <p:cond delay="5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22" presetClass="entr" presetSubtype="8" fill="hold" nodeType="withEffect">
                                  <p:stCondLst>
                                    <p:cond delay="100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10" presetClass="entr" presetSubtype="0" fill="hold" nodeType="withEffect">
                                  <p:stCondLst>
                                    <p:cond delay="100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150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grpSp>
        <p:nvGrpSpPr>
          <p:cNvPr id="6" name="组合 5"/>
          <p:cNvGrpSpPr/>
          <p:nvPr/>
        </p:nvGrpSpPr>
        <p:grpSpPr>
          <a:xfrm>
            <a:off x="2013323" y="1396146"/>
            <a:ext cx="1511085" cy="1509370"/>
            <a:chOff x="5305424" y="2638424"/>
            <a:chExt cx="1579563" cy="1577975"/>
          </a:xfrm>
          <a:solidFill>
            <a:srgbClr val="000000">
              <a:alpha val="60000"/>
            </a:srgbClr>
          </a:solidFill>
          <a:effectLst>
            <a:outerShdw blurRad="190500" dir="2700000" algn="tl" rotWithShape="0">
              <a:prstClr val="black">
                <a:alpha val="41000"/>
              </a:prstClr>
            </a:outerShdw>
          </a:effectLst>
        </p:grpSpPr>
        <p:sp>
          <p:nvSpPr>
            <p:cNvPr id="7" name="Freeform 6"/>
            <p:cNvSpPr>
              <a:spLocks noEditPoints="1"/>
            </p:cNvSpPr>
            <p:nvPr/>
          </p:nvSpPr>
          <p:spPr bwMode="auto">
            <a:xfrm>
              <a:off x="5305424"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ffectLst/>
              </a:endParaRPr>
            </a:p>
          </p:txBody>
        </p:sp>
        <p:sp>
          <p:nvSpPr>
            <p:cNvPr id="8"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ffectLst/>
              </a:endParaRPr>
            </a:p>
          </p:txBody>
        </p:sp>
      </p:grpSp>
      <p:grpSp>
        <p:nvGrpSpPr>
          <p:cNvPr id="9" name="组合 8"/>
          <p:cNvGrpSpPr/>
          <p:nvPr/>
        </p:nvGrpSpPr>
        <p:grpSpPr>
          <a:xfrm>
            <a:off x="2929988" y="2311340"/>
            <a:ext cx="1896829" cy="1893545"/>
            <a:chOff x="5102225" y="2441575"/>
            <a:chExt cx="1982788" cy="1979613"/>
          </a:xfrm>
          <a:solidFill>
            <a:srgbClr val="000000">
              <a:alpha val="60000"/>
            </a:srgbClr>
          </a:solidFill>
          <a:effectLst>
            <a:outerShdw blurRad="190500" dir="2700000" algn="tl" rotWithShape="0">
              <a:prstClr val="black">
                <a:alpha val="41000"/>
              </a:prstClr>
            </a:outerShdw>
          </a:effectLst>
        </p:grpSpPr>
        <p:sp>
          <p:nvSpPr>
            <p:cNvPr id="10"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chemeClr val="accent3"/>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11"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grpSp>
      <p:grpSp>
        <p:nvGrpSpPr>
          <p:cNvPr id="12" name="组合 11"/>
          <p:cNvGrpSpPr/>
          <p:nvPr/>
        </p:nvGrpSpPr>
        <p:grpSpPr>
          <a:xfrm>
            <a:off x="4548900" y="1955257"/>
            <a:ext cx="1243798" cy="1261857"/>
            <a:chOff x="5803900" y="2852738"/>
            <a:chExt cx="1300163" cy="1319212"/>
          </a:xfrm>
          <a:solidFill>
            <a:srgbClr val="000000">
              <a:alpha val="60000"/>
            </a:srgbClr>
          </a:solidFill>
          <a:effectLst>
            <a:outerShdw blurRad="190500" dir="2700000" algn="tl" rotWithShape="0">
              <a:prstClr val="black">
                <a:alpha val="41000"/>
              </a:prstClr>
            </a:outerShdw>
          </a:effectLst>
        </p:grpSpPr>
        <p:sp>
          <p:nvSpPr>
            <p:cNvPr id="13"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chemeClr val="accent4"/>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14" name="Freeform 19"/>
            <p:cNvSpPr>
              <a:spLocks noEditPoints="1"/>
            </p:cNvSpPr>
            <p:nvPr/>
          </p:nvSpPr>
          <p:spPr bwMode="auto">
            <a:xfrm>
              <a:off x="608012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grpSp>
      <p:grpSp>
        <p:nvGrpSpPr>
          <p:cNvPr id="15" name="组合 14"/>
          <p:cNvGrpSpPr/>
          <p:nvPr/>
        </p:nvGrpSpPr>
        <p:grpSpPr>
          <a:xfrm>
            <a:off x="5619590" y="2186065"/>
            <a:ext cx="1511085" cy="1509370"/>
            <a:chOff x="5305425" y="2638425"/>
            <a:chExt cx="1579563" cy="1577975"/>
          </a:xfrm>
          <a:solidFill>
            <a:srgbClr val="000000">
              <a:alpha val="60000"/>
            </a:srgbClr>
          </a:solidFill>
          <a:effectLst>
            <a:outerShdw blurRad="190500" dir="2700000" algn="tl" rotWithShape="0">
              <a:prstClr val="black">
                <a:alpha val="41000"/>
              </a:prstClr>
            </a:outerShdw>
          </a:effectLst>
        </p:grpSpPr>
        <p:sp>
          <p:nvSpPr>
            <p:cNvPr id="16"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sp>
          <p:nvSpPr>
            <p:cNvPr id="17"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2"/>
                </a:solidFill>
              </a:endParaRPr>
            </a:p>
          </p:txBody>
        </p:sp>
      </p:grpSp>
      <p:sp>
        <p:nvSpPr>
          <p:cNvPr id="18" name="TextBox 17"/>
          <p:cNvSpPr txBox="1"/>
          <p:nvPr/>
        </p:nvSpPr>
        <p:spPr>
          <a:xfrm>
            <a:off x="393543" y="2281174"/>
            <a:ext cx="1139877" cy="654025"/>
          </a:xfrm>
          <a:prstGeom prst="rect">
            <a:avLst/>
          </a:prstGeom>
          <a:noFill/>
        </p:spPr>
        <p:txBody>
          <a:bodyPr wrap="square" lIns="68580" tIns="34290" rIns="68580" bIns="34290" rtlCol="0" anchor="ctr">
            <a:spAutoFit/>
          </a:bodyPr>
          <a:lstStyle/>
          <a:p>
            <a:pPr lvl="0"/>
            <a:endParaRPr lang="en-US" altLang="zh-CN" sz="500" dirty="0">
              <a:solidFill>
                <a:schemeClr val="accent2"/>
              </a:solidFill>
              <a:latin typeface="微软雅黑" panose="020B0503020204020204" pitchFamily="34" charset="-122"/>
              <a:ea typeface="微软雅黑" panose="020B0503020204020204" pitchFamily="34" charset="-122"/>
              <a:cs typeface="华文黑体" pitchFamily="2" charset="-122"/>
            </a:endParaRPr>
          </a:p>
          <a:p>
            <a:pPr lvl="0"/>
            <a:r>
              <a:rPr lang="zh-CN" altLang="en-US" sz="1100" dirty="0">
                <a:solidFill>
                  <a:schemeClr val="accent2"/>
                </a:solidFill>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19" name="矩形 18"/>
          <p:cNvSpPr/>
          <p:nvPr/>
        </p:nvSpPr>
        <p:spPr>
          <a:xfrm>
            <a:off x="2169203" y="1004484"/>
            <a:ext cx="1199327" cy="300083"/>
          </a:xfrm>
          <a:prstGeom prst="rect">
            <a:avLst/>
          </a:prstGeom>
        </p:spPr>
        <p:txBody>
          <a:bodyPr wrap="square" lIns="68580" tIns="34290" rIns="68580" bIns="34290">
            <a:spAutoFit/>
          </a:bodyPr>
          <a:lstStyle/>
          <a:p>
            <a:pPr algn="ctr"/>
            <a:r>
              <a:rPr lang="zh-CN" altLang="en-US" sz="1500" b="1" dirty="0">
                <a:solidFill>
                  <a:schemeClr val="accent2"/>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accent2"/>
              </a:solidFill>
              <a:latin typeface="微软雅黑" panose="020B0503020204020204" pitchFamily="34" charset="-122"/>
              <a:ea typeface="微软雅黑" panose="020B0503020204020204" pitchFamily="34" charset="-122"/>
              <a:cs typeface="华文黑体" pitchFamily="2" charset="-122"/>
            </a:endParaRPr>
          </a:p>
        </p:txBody>
      </p:sp>
      <p:sp>
        <p:nvSpPr>
          <p:cNvPr id="20" name="TextBox 19"/>
          <p:cNvSpPr txBox="1"/>
          <p:nvPr/>
        </p:nvSpPr>
        <p:spPr>
          <a:xfrm>
            <a:off x="1170638" y="3144092"/>
            <a:ext cx="1301235" cy="654025"/>
          </a:xfrm>
          <a:prstGeom prst="rect">
            <a:avLst/>
          </a:prstGeom>
          <a:noFill/>
        </p:spPr>
        <p:txBody>
          <a:bodyPr wrap="square" lIns="68580" tIns="34290" rIns="68580" bIns="34290" rtlCol="0" anchor="ctr">
            <a:spAutoFit/>
          </a:bodyPr>
          <a:lstStyle/>
          <a:p>
            <a:pPr lvl="0"/>
            <a:endParaRPr lang="en-US" altLang="zh-CN" sz="500">
              <a:solidFill>
                <a:schemeClr val="accent2"/>
              </a:solidFill>
              <a:latin typeface="微软雅黑" panose="020B0503020204020204" pitchFamily="34" charset="-122"/>
              <a:ea typeface="微软雅黑" panose="020B0503020204020204" pitchFamily="34" charset="-122"/>
              <a:cs typeface="华文黑体" pitchFamily="2" charset="-122"/>
            </a:endParaRPr>
          </a:p>
          <a:p>
            <a:r>
              <a:rPr lang="zh-CN" altLang="en-US" sz="1100">
                <a:solidFill>
                  <a:schemeClr val="accent2"/>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21" name="矩形 20"/>
          <p:cNvSpPr/>
          <p:nvPr/>
        </p:nvSpPr>
        <p:spPr>
          <a:xfrm>
            <a:off x="3278740" y="4359899"/>
            <a:ext cx="1199327" cy="300083"/>
          </a:xfrm>
          <a:prstGeom prst="rect">
            <a:avLst/>
          </a:prstGeom>
        </p:spPr>
        <p:txBody>
          <a:bodyPr wrap="square" lIns="68580" tIns="34290" rIns="68580" bIns="34290">
            <a:spAutoFit/>
          </a:bodyPr>
          <a:lstStyle/>
          <a:p>
            <a:pPr algn="ctr"/>
            <a:r>
              <a:rPr lang="zh-CN" altLang="en-US" sz="1500" b="1" dirty="0">
                <a:solidFill>
                  <a:schemeClr val="accent2"/>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accent2"/>
              </a:solidFill>
              <a:latin typeface="微软雅黑" panose="020B0503020204020204" pitchFamily="34" charset="-122"/>
              <a:ea typeface="微软雅黑" panose="020B0503020204020204" pitchFamily="34" charset="-122"/>
              <a:cs typeface="华文黑体" pitchFamily="2" charset="-122"/>
            </a:endParaRPr>
          </a:p>
        </p:txBody>
      </p:sp>
      <p:sp>
        <p:nvSpPr>
          <p:cNvPr id="22" name="TextBox 21"/>
          <p:cNvSpPr txBox="1"/>
          <p:nvPr/>
        </p:nvSpPr>
        <p:spPr>
          <a:xfrm>
            <a:off x="6306634" y="1566230"/>
            <a:ext cx="1614175" cy="484748"/>
          </a:xfrm>
          <a:prstGeom prst="rect">
            <a:avLst/>
          </a:prstGeom>
          <a:noFill/>
        </p:spPr>
        <p:txBody>
          <a:bodyPr wrap="square" lIns="68580" tIns="34290" rIns="68580" bIns="34290" rtlCol="0" anchor="ctr">
            <a:spAutoFit/>
          </a:bodyPr>
          <a:lstStyle/>
          <a:p>
            <a:pPr lvl="0"/>
            <a:endParaRPr lang="en-US" altLang="zh-CN" sz="500" dirty="0">
              <a:solidFill>
                <a:schemeClr val="accent2"/>
              </a:solidFill>
              <a:latin typeface="微软雅黑" panose="020B0503020204020204" pitchFamily="34" charset="-122"/>
              <a:ea typeface="微软雅黑" panose="020B0503020204020204" pitchFamily="34" charset="-122"/>
              <a:cs typeface="华文黑体" pitchFamily="2" charset="-122"/>
            </a:endParaRPr>
          </a:p>
          <a:p>
            <a:pPr lvl="0"/>
            <a:r>
              <a:rPr lang="zh-CN" altLang="en-US" sz="1100" dirty="0">
                <a:solidFill>
                  <a:schemeClr val="accent2"/>
                </a:solidFill>
                <a:latin typeface="微软雅黑" panose="020B0503020204020204" pitchFamily="34" charset="-122"/>
                <a:ea typeface="微软雅黑" panose="020B0503020204020204" pitchFamily="34" charset="-122"/>
                <a:cs typeface="华文黑体" pitchFamily="2" charset="-122"/>
              </a:rPr>
              <a:t>单击添加文本单击添加文本单击添加文本</a:t>
            </a:r>
          </a:p>
        </p:txBody>
      </p:sp>
      <p:sp>
        <p:nvSpPr>
          <p:cNvPr id="23" name="矩形 22"/>
          <p:cNvSpPr/>
          <p:nvPr/>
        </p:nvSpPr>
        <p:spPr>
          <a:xfrm>
            <a:off x="4571135" y="1549089"/>
            <a:ext cx="1199327" cy="300083"/>
          </a:xfrm>
          <a:prstGeom prst="rect">
            <a:avLst/>
          </a:prstGeom>
        </p:spPr>
        <p:txBody>
          <a:bodyPr wrap="square" lIns="68580" tIns="34290" rIns="68580" bIns="34290">
            <a:spAutoFit/>
          </a:bodyPr>
          <a:lstStyle/>
          <a:p>
            <a:pPr algn="ctr"/>
            <a:r>
              <a:rPr lang="zh-CN" altLang="en-US" sz="1500" b="1" dirty="0">
                <a:solidFill>
                  <a:schemeClr val="accent2"/>
                </a:solidFill>
                <a:latin typeface="微软雅黑" panose="020B0503020204020204" pitchFamily="34" charset="-122"/>
                <a:ea typeface="微软雅黑" panose="020B0503020204020204" pitchFamily="34" charset="-122"/>
                <a:cs typeface="华文黑体" pitchFamily="2" charset="-122"/>
              </a:rPr>
              <a:t>添加标题</a:t>
            </a:r>
            <a:endParaRPr lang="en-US" altLang="zh-CN" b="1" dirty="0">
              <a:solidFill>
                <a:schemeClr val="accent2"/>
              </a:solidFill>
              <a:latin typeface="微软雅黑" panose="020B0503020204020204" pitchFamily="34" charset="-122"/>
              <a:ea typeface="微软雅黑" panose="020B0503020204020204" pitchFamily="34" charset="-122"/>
              <a:cs typeface="华文黑体" pitchFamily="2" charset="-122"/>
            </a:endParaRPr>
          </a:p>
        </p:txBody>
      </p:sp>
      <p:sp>
        <p:nvSpPr>
          <p:cNvPr id="24" name="TextBox 23"/>
          <p:cNvSpPr txBox="1"/>
          <p:nvPr/>
        </p:nvSpPr>
        <p:spPr>
          <a:xfrm>
            <a:off x="7380677" y="3173364"/>
            <a:ext cx="1515653" cy="654025"/>
          </a:xfrm>
          <a:prstGeom prst="rect">
            <a:avLst/>
          </a:prstGeom>
          <a:noFill/>
        </p:spPr>
        <p:txBody>
          <a:bodyPr wrap="square" lIns="68580" tIns="34290" rIns="68580" bIns="34290" rtlCol="0" anchor="ctr">
            <a:spAutoFit/>
          </a:bodyPr>
          <a:lstStyle/>
          <a:p>
            <a:pPr lvl="0"/>
            <a:endParaRPr lang="en-US" altLang="zh-CN" sz="500">
              <a:solidFill>
                <a:schemeClr val="accent2"/>
              </a:solidFill>
              <a:latin typeface="微软雅黑" panose="020B0503020204020204" pitchFamily="34" charset="-122"/>
              <a:ea typeface="微软雅黑" panose="020B0503020204020204" pitchFamily="34" charset="-122"/>
              <a:cs typeface="华文黑体" pitchFamily="2" charset="-122"/>
            </a:endParaRPr>
          </a:p>
          <a:p>
            <a:pPr lvl="0"/>
            <a:r>
              <a:rPr lang="zh-CN" altLang="en-US" sz="1100">
                <a:solidFill>
                  <a:schemeClr val="accent2"/>
                </a:solidFill>
                <a:latin typeface="微软雅黑" panose="020B0503020204020204" pitchFamily="34" charset="-122"/>
                <a:ea typeface="微软雅黑" panose="020B0503020204020204" pitchFamily="34" charset="-122"/>
                <a:cs typeface="华文黑体" pitchFamily="2" charset="-122"/>
              </a:rPr>
              <a:t>单击添加文本单击添加文本单击添加文本单击添加文本</a:t>
            </a:r>
          </a:p>
        </p:txBody>
      </p:sp>
      <p:sp>
        <p:nvSpPr>
          <p:cNvPr id="25" name="矩形 24"/>
          <p:cNvSpPr/>
          <p:nvPr/>
        </p:nvSpPr>
        <p:spPr>
          <a:xfrm>
            <a:off x="5775470" y="3792252"/>
            <a:ext cx="1199327" cy="300083"/>
          </a:xfrm>
          <a:prstGeom prst="rect">
            <a:avLst/>
          </a:prstGeom>
        </p:spPr>
        <p:txBody>
          <a:bodyPr wrap="square" lIns="68580" tIns="34290" rIns="68580" bIns="34290">
            <a:spAutoFit/>
          </a:bodyPr>
          <a:lstStyle/>
          <a:p>
            <a:pPr algn="ctr"/>
            <a:r>
              <a:rPr lang="zh-CN" altLang="en-US" sz="1500" b="1">
                <a:solidFill>
                  <a:schemeClr val="accent2"/>
                </a:solidFill>
                <a:latin typeface="微软雅黑" panose="020B0503020204020204" pitchFamily="34" charset="-122"/>
                <a:ea typeface="微软雅黑" panose="020B0503020204020204" pitchFamily="34" charset="-122"/>
                <a:cs typeface="华文黑体" pitchFamily="2" charset="-122"/>
              </a:rPr>
              <a:t>添加标题</a:t>
            </a:r>
            <a:endParaRPr lang="en-US" altLang="zh-CN" b="1">
              <a:solidFill>
                <a:schemeClr val="accent2"/>
              </a:solidFill>
              <a:latin typeface="微软雅黑" panose="020B0503020204020204" pitchFamily="34" charset="-122"/>
              <a:ea typeface="微软雅黑" panose="020B0503020204020204" pitchFamily="34" charset="-122"/>
              <a:cs typeface="华文黑体" pitchFamily="2" charset="-122"/>
            </a:endParaRPr>
          </a:p>
        </p:txBody>
      </p:sp>
      <p:cxnSp>
        <p:nvCxnSpPr>
          <p:cNvPr id="26" name="肘形连接符 25"/>
          <p:cNvCxnSpPr/>
          <p:nvPr/>
        </p:nvCxnSpPr>
        <p:spPr>
          <a:xfrm rot="10800000" flipV="1">
            <a:off x="423212" y="2397195"/>
            <a:ext cx="1590116" cy="542795"/>
          </a:xfrm>
          <a:prstGeom prst="bentConnector3">
            <a:avLst>
              <a:gd name="adj1" fmla="val 32626"/>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肘形连接符 26"/>
          <p:cNvCxnSpPr/>
          <p:nvPr/>
        </p:nvCxnSpPr>
        <p:spPr>
          <a:xfrm rot="10800000">
            <a:off x="1218270" y="3184941"/>
            <a:ext cx="1711721" cy="375837"/>
          </a:xfrm>
          <a:prstGeom prst="bentConnector3">
            <a:avLst>
              <a:gd name="adj1" fmla="val 29965"/>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10800000" flipV="1">
            <a:off x="6966535" y="3217113"/>
            <a:ext cx="1818481" cy="368987"/>
          </a:xfrm>
          <a:prstGeom prst="bentConnector3">
            <a:avLst>
              <a:gd name="adj1" fmla="val 77764"/>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10800000" flipV="1">
            <a:off x="5770464" y="1549090"/>
            <a:ext cx="2150345" cy="519027"/>
          </a:xfrm>
          <a:prstGeom prst="bentConnector3">
            <a:avLst>
              <a:gd name="adj1" fmla="val 77024"/>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0"/>
                                  </p:stCondLst>
                                  <p:childTnLst>
                                    <p:animRot by="-56400000">
                                      <p:cBhvr>
                                        <p:cTn id="10" dur="6000" fill="hold"/>
                                        <p:tgtEl>
                                          <p:spTgt spid="6"/>
                                        </p:tgtEl>
                                        <p:attrNameLst>
                                          <p:attrName>r</p:attrName>
                                        </p:attrNameLst>
                                      </p:cBhvr>
                                    </p:animRot>
                                  </p:childTnLst>
                                </p:cTn>
                              </p:par>
                              <p:par>
                                <p:cTn id="11" presetID="22" presetClass="entr" presetSubtype="2" fill="hold" nodeType="with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wipe(right)">
                                      <p:cBhvr>
                                        <p:cTn id="13" dur="500"/>
                                        <p:tgtEl>
                                          <p:spTgt spid="26"/>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2" presetClass="entr" presetSubtype="1" decel="100000" fill="hold" nodeType="withEffect">
                                  <p:stCondLst>
                                    <p:cond delay="5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0-#ppt_h/2"/>
                                          </p:val>
                                        </p:tav>
                                        <p:tav tm="100000">
                                          <p:val>
                                            <p:strVal val="#ppt_y"/>
                                          </p:val>
                                        </p:tav>
                                      </p:tavLst>
                                    </p:anim>
                                  </p:childTnLst>
                                </p:cTn>
                              </p:par>
                              <p:par>
                                <p:cTn id="26" presetID="8" presetClass="emph" presetSubtype="0" repeatCount="indefinite" fill="hold" nodeType="withEffect">
                                  <p:stCondLst>
                                    <p:cond delay="500"/>
                                  </p:stCondLst>
                                  <p:childTnLst>
                                    <p:animRot by="76680000">
                                      <p:cBhvr>
                                        <p:cTn id="27" dur="5500" fill="hold"/>
                                        <p:tgtEl>
                                          <p:spTgt spid="9"/>
                                        </p:tgtEl>
                                        <p:attrNameLst>
                                          <p:attrName>r</p:attrName>
                                        </p:attrNameLst>
                                      </p:cBhvr>
                                    </p:animRot>
                                  </p:childTnLst>
                                </p:cTn>
                              </p:par>
                              <p:par>
                                <p:cTn id="28" presetID="22" presetClass="entr" presetSubtype="2" fill="hold" nodeType="withEffect">
                                  <p:stCondLst>
                                    <p:cond delay="100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500"/>
                                        <p:tgtEl>
                                          <p:spTgt spid="27"/>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2" presetClass="entr" presetSubtype="1" decel="100000" fill="hold" nodeType="withEffect">
                                  <p:stCondLst>
                                    <p:cond delay="10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1000"/>
                                  </p:stCondLst>
                                  <p:childTnLst>
                                    <p:animRot by="-78000000">
                                      <p:cBhvr>
                                        <p:cTn id="44" dur="5000" fill="hold"/>
                                        <p:tgtEl>
                                          <p:spTgt spid="12"/>
                                        </p:tgtEl>
                                        <p:attrNameLst>
                                          <p:attrName>r</p:attrName>
                                        </p:attrNameLst>
                                      </p:cBhvr>
                                    </p:animRot>
                                  </p:childTnLst>
                                </p:cTn>
                              </p:par>
                              <p:par>
                                <p:cTn id="45" presetID="22" presetClass="entr" presetSubtype="8" fill="hold" nodeType="withEffect">
                                  <p:stCondLst>
                                    <p:cond delay="150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2" presetClass="entr" presetSubtype="1" decel="100000" fill="hold" nodeType="withEffect">
                                  <p:stCondLst>
                                    <p:cond delay="150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0-#ppt_h/2"/>
                                          </p:val>
                                        </p:tav>
                                        <p:tav tm="100000">
                                          <p:val>
                                            <p:strVal val="#ppt_y"/>
                                          </p:val>
                                        </p:tav>
                                      </p:tavLst>
                                    </p:anim>
                                  </p:childTnLst>
                                </p:cTn>
                              </p:par>
                              <p:par>
                                <p:cTn id="60" presetID="8" presetClass="emph" presetSubtype="0" repeatCount="indefinite" fill="hold" nodeType="withEffect">
                                  <p:stCondLst>
                                    <p:cond delay="1500"/>
                                  </p:stCondLst>
                                  <p:childTnLst>
                                    <p:animRot by="56400000">
                                      <p:cBhvr>
                                        <p:cTn id="61" dur="4500" fill="hold"/>
                                        <p:tgtEl>
                                          <p:spTgt spid="15"/>
                                        </p:tgtEl>
                                        <p:attrNameLst>
                                          <p:attrName>r</p:attrName>
                                        </p:attrNameLst>
                                      </p:cBhvr>
                                    </p:animRot>
                                  </p:childTnLst>
                                </p:cTn>
                              </p:par>
                              <p:par>
                                <p:cTn id="62" presetID="22" presetClass="entr" presetSubtype="8" fill="hold" nodeType="withEffect">
                                  <p:stCondLst>
                                    <p:cond delay="200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5495569" y="3524592"/>
            <a:ext cx="2419136" cy="574060"/>
            <a:chOff x="4304043" y="1286668"/>
            <a:chExt cx="3837944" cy="2757793"/>
          </a:xfrm>
          <a:effectLst>
            <a:outerShdw blurRad="381000" dist="254000" dir="8100000" algn="tr" rotWithShape="0">
              <a:prstClr val="black">
                <a:alpha val="40000"/>
              </a:prstClr>
            </a:outerShdw>
          </a:effectLst>
        </p:grpSpPr>
        <p:sp>
          <p:nvSpPr>
            <p:cNvPr id="60" name="圆角矩形 5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sp>
          <p:nvSpPr>
            <p:cNvPr id="61" name="圆角矩形 6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grpSp>
      <p:grpSp>
        <p:nvGrpSpPr>
          <p:cNvPr id="62" name="组合 61"/>
          <p:cNvGrpSpPr/>
          <p:nvPr/>
        </p:nvGrpSpPr>
        <p:grpSpPr>
          <a:xfrm>
            <a:off x="1216760" y="3524592"/>
            <a:ext cx="2419136" cy="574060"/>
            <a:chOff x="4304043" y="1286668"/>
            <a:chExt cx="3837944" cy="2757793"/>
          </a:xfrm>
          <a:effectLst>
            <a:outerShdw blurRad="381000" dist="254000" dir="8100000" algn="tr" rotWithShape="0">
              <a:prstClr val="black">
                <a:alpha val="40000"/>
              </a:prstClr>
            </a:outerShdw>
          </a:effectLst>
        </p:grpSpPr>
        <p:sp>
          <p:nvSpPr>
            <p:cNvPr id="63" name="圆角矩形 6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sp>
          <p:nvSpPr>
            <p:cNvPr id="64" name="圆角矩形 63"/>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grpSp>
      <p:grpSp>
        <p:nvGrpSpPr>
          <p:cNvPr id="53" name="组合 52"/>
          <p:cNvGrpSpPr/>
          <p:nvPr/>
        </p:nvGrpSpPr>
        <p:grpSpPr>
          <a:xfrm>
            <a:off x="5868144" y="2425731"/>
            <a:ext cx="2419136" cy="574060"/>
            <a:chOff x="4304043" y="1286668"/>
            <a:chExt cx="3837944" cy="2757793"/>
          </a:xfrm>
          <a:effectLst>
            <a:outerShdw blurRad="381000" dist="254000" dir="8100000" algn="tr" rotWithShape="0">
              <a:prstClr val="black">
                <a:alpha val="40000"/>
              </a:prstClr>
            </a:outerShdw>
          </a:effectLst>
        </p:grpSpPr>
        <p:sp>
          <p:nvSpPr>
            <p:cNvPr id="54" name="圆角矩形 5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sp>
          <p:nvSpPr>
            <p:cNvPr id="55" name="圆角矩形 54"/>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grpSp>
      <p:grpSp>
        <p:nvGrpSpPr>
          <p:cNvPr id="56" name="组合 55"/>
          <p:cNvGrpSpPr/>
          <p:nvPr/>
        </p:nvGrpSpPr>
        <p:grpSpPr>
          <a:xfrm>
            <a:off x="819738" y="2425731"/>
            <a:ext cx="2419136" cy="574060"/>
            <a:chOff x="4304043" y="1286668"/>
            <a:chExt cx="3837944" cy="2757793"/>
          </a:xfrm>
          <a:effectLst>
            <a:outerShdw blurRad="381000" dist="254000" dir="8100000" algn="tr" rotWithShape="0">
              <a:prstClr val="black">
                <a:alpha val="40000"/>
              </a:prstClr>
            </a:outerShdw>
          </a:effectLst>
        </p:grpSpPr>
        <p:sp>
          <p:nvSpPr>
            <p:cNvPr id="57" name="圆角矩形 5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sp>
          <p:nvSpPr>
            <p:cNvPr id="58" name="圆角矩形 57"/>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grpSp>
      <p:grpSp>
        <p:nvGrpSpPr>
          <p:cNvPr id="50" name="组合 49"/>
          <p:cNvGrpSpPr/>
          <p:nvPr/>
        </p:nvGrpSpPr>
        <p:grpSpPr>
          <a:xfrm>
            <a:off x="5495569" y="1347615"/>
            <a:ext cx="2419136" cy="574060"/>
            <a:chOff x="4304043" y="1286668"/>
            <a:chExt cx="3837944" cy="2757793"/>
          </a:xfrm>
          <a:effectLst>
            <a:outerShdw blurRad="381000" dist="254000" dir="8100000" algn="tr" rotWithShape="0">
              <a:prstClr val="black">
                <a:alpha val="40000"/>
              </a:prstClr>
            </a:outerShdw>
          </a:effectLst>
        </p:grpSpPr>
        <p:sp>
          <p:nvSpPr>
            <p:cNvPr id="51" name="圆角矩形 5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sp>
          <p:nvSpPr>
            <p:cNvPr id="52" name="圆角矩形 5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grpSp>
      <p:grpSp>
        <p:nvGrpSpPr>
          <p:cNvPr id="46" name="组合 45"/>
          <p:cNvGrpSpPr/>
          <p:nvPr/>
        </p:nvGrpSpPr>
        <p:grpSpPr>
          <a:xfrm>
            <a:off x="1216760" y="1347615"/>
            <a:ext cx="2419136" cy="574060"/>
            <a:chOff x="4304043" y="1286668"/>
            <a:chExt cx="3837944" cy="2757793"/>
          </a:xfrm>
          <a:effectLst>
            <a:outerShdw blurRad="381000" dist="254000" dir="8100000" algn="tr" rotWithShape="0">
              <a:prstClr val="black">
                <a:alpha val="40000"/>
              </a:prstClr>
            </a:outerShdw>
          </a:effectLst>
        </p:grpSpPr>
        <p:sp>
          <p:nvSpPr>
            <p:cNvPr id="48" name="圆角矩形 4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sp>
          <p:nvSpPr>
            <p:cNvPr id="49" name="圆角矩形 48"/>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grpSp>
      <p:sp>
        <p:nvSpPr>
          <p:cNvPr id="39" name="TextBox 53"/>
          <p:cNvSpPr txBox="1">
            <a:spLocks noChangeArrowheads="1"/>
          </p:cNvSpPr>
          <p:nvPr/>
        </p:nvSpPr>
        <p:spPr bwMode="auto">
          <a:xfrm>
            <a:off x="1298280" y="1457678"/>
            <a:ext cx="2328776"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b="1" kern="0" dirty="0">
              <a:solidFill>
                <a:schemeClr val="accent2"/>
              </a:solidFill>
              <a:latin typeface="Arial" panose="020B0604020202020204" pitchFamily="34" charset="0"/>
              <a:ea typeface="宋体" panose="02010600030101010101" pitchFamily="2" charset="-122"/>
              <a:cs typeface="宋体" panose="02010600030101010101" pitchFamily="2" charset="-122"/>
            </a:endParaRPr>
          </a:p>
        </p:txBody>
      </p:sp>
      <p:sp>
        <p:nvSpPr>
          <p:cNvPr id="40" name="TextBox 53"/>
          <p:cNvSpPr txBox="1">
            <a:spLocks noChangeArrowheads="1"/>
          </p:cNvSpPr>
          <p:nvPr/>
        </p:nvSpPr>
        <p:spPr bwMode="auto">
          <a:xfrm>
            <a:off x="827588" y="2547248"/>
            <a:ext cx="24132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b="1" kern="0" dirty="0">
              <a:solidFill>
                <a:schemeClr val="accent2"/>
              </a:solidFill>
              <a:latin typeface="Arial" panose="020B0604020202020204" pitchFamily="34" charset="0"/>
              <a:ea typeface="宋体" panose="02010600030101010101" pitchFamily="2" charset="-122"/>
              <a:cs typeface="宋体" panose="02010600030101010101" pitchFamily="2" charset="-122"/>
            </a:endParaRPr>
          </a:p>
        </p:txBody>
      </p:sp>
      <p:sp>
        <p:nvSpPr>
          <p:cNvPr id="41" name="TextBox 53"/>
          <p:cNvSpPr txBox="1">
            <a:spLocks noChangeArrowheads="1"/>
          </p:cNvSpPr>
          <p:nvPr/>
        </p:nvSpPr>
        <p:spPr bwMode="auto">
          <a:xfrm>
            <a:off x="1304321" y="3649868"/>
            <a:ext cx="231929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b="1" kern="0" dirty="0">
              <a:solidFill>
                <a:schemeClr val="accent2"/>
              </a:solidFill>
              <a:latin typeface="Arial" panose="020B0604020202020204" pitchFamily="34" charset="0"/>
              <a:ea typeface="宋体" panose="02010600030101010101" pitchFamily="2" charset="-122"/>
              <a:cs typeface="宋体" panose="02010600030101010101" pitchFamily="2" charset="-122"/>
            </a:endParaRPr>
          </a:p>
        </p:txBody>
      </p:sp>
      <p:sp>
        <p:nvSpPr>
          <p:cNvPr id="42" name="TextBox 53"/>
          <p:cNvSpPr txBox="1">
            <a:spLocks noChangeArrowheads="1"/>
          </p:cNvSpPr>
          <p:nvPr/>
        </p:nvSpPr>
        <p:spPr bwMode="auto">
          <a:xfrm>
            <a:off x="5495090" y="3655075"/>
            <a:ext cx="2291309"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b="1" kern="0" dirty="0">
              <a:solidFill>
                <a:schemeClr val="accent2"/>
              </a:solidFill>
              <a:latin typeface="Arial" panose="020B0604020202020204" pitchFamily="34" charset="0"/>
              <a:ea typeface="宋体" panose="02010600030101010101" pitchFamily="2" charset="-122"/>
              <a:cs typeface="宋体" panose="02010600030101010101" pitchFamily="2" charset="-122"/>
            </a:endParaRPr>
          </a:p>
        </p:txBody>
      </p:sp>
      <p:sp>
        <p:nvSpPr>
          <p:cNvPr id="43" name="TextBox 53"/>
          <p:cNvSpPr txBox="1">
            <a:spLocks noChangeArrowheads="1"/>
          </p:cNvSpPr>
          <p:nvPr/>
        </p:nvSpPr>
        <p:spPr bwMode="auto">
          <a:xfrm>
            <a:off x="5903159" y="2535795"/>
            <a:ext cx="24132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b="1" kern="0" dirty="0">
              <a:solidFill>
                <a:schemeClr val="accent2"/>
              </a:solidFill>
              <a:latin typeface="Arial" panose="020B0604020202020204" pitchFamily="34" charset="0"/>
              <a:ea typeface="宋体" panose="02010600030101010101" pitchFamily="2" charset="-122"/>
              <a:cs typeface="宋体" panose="02010600030101010101" pitchFamily="2" charset="-122"/>
            </a:endParaRPr>
          </a:p>
        </p:txBody>
      </p:sp>
      <p:sp>
        <p:nvSpPr>
          <p:cNvPr id="44" name="TextBox 43"/>
          <p:cNvSpPr txBox="1">
            <a:spLocks noChangeArrowheads="1"/>
          </p:cNvSpPr>
          <p:nvPr/>
        </p:nvSpPr>
        <p:spPr bwMode="auto">
          <a:xfrm>
            <a:off x="5526295" y="1443987"/>
            <a:ext cx="23129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lvl="0" algn="ctr" fontAlgn="base">
              <a:spcBef>
                <a:spcPct val="0"/>
              </a:spcBef>
              <a:spcAft>
                <a:spcPct val="0"/>
              </a:spcAft>
              <a:defRPr/>
            </a:pPr>
            <a:r>
              <a:rPr lang="zh-CN" altLang="en-US" sz="17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在此输入内容文本</a:t>
            </a:r>
            <a:endParaRPr lang="zh-CN" altLang="en-US" sz="2400" b="1" kern="0" dirty="0">
              <a:solidFill>
                <a:schemeClr val="accent2"/>
              </a:solidFill>
              <a:latin typeface="Arial" panose="020B0604020202020204" pitchFamily="34" charset="0"/>
              <a:ea typeface="宋体" panose="02010600030101010101" pitchFamily="2" charset="-122"/>
              <a:cs typeface="宋体" panose="02010600030101010101" pitchFamily="2" charset="-122"/>
            </a:endParaRPr>
          </a:p>
        </p:txBody>
      </p:sp>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grpSp>
        <p:nvGrpSpPr>
          <p:cNvPr id="6" name="组合 5"/>
          <p:cNvGrpSpPr/>
          <p:nvPr/>
        </p:nvGrpSpPr>
        <p:grpSpPr>
          <a:xfrm>
            <a:off x="3660365" y="1689389"/>
            <a:ext cx="1835204" cy="1835202"/>
            <a:chOff x="680580" y="1491630"/>
            <a:chExt cx="1479184" cy="1479182"/>
          </a:xfrm>
        </p:grpSpPr>
        <p:grpSp>
          <p:nvGrpSpPr>
            <p:cNvPr id="7" name="组合 6"/>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sp>
            <p:nvSpPr>
              <p:cNvPr id="13" name="椭圆 12"/>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accent2"/>
                  </a:solidFill>
                </a:endParaRPr>
              </a:p>
            </p:txBody>
          </p:sp>
        </p:grpSp>
        <p:grpSp>
          <p:nvGrpSpPr>
            <p:cNvPr id="8" name="Group 162"/>
            <p:cNvGrpSpPr/>
            <p:nvPr/>
          </p:nvGrpSpPr>
          <p:grpSpPr>
            <a:xfrm>
              <a:off x="1106119" y="1857043"/>
              <a:ext cx="628107" cy="671777"/>
              <a:chOff x="4267200" y="1196975"/>
              <a:chExt cx="593725" cy="635002"/>
            </a:xfrm>
            <a:solidFill>
              <a:schemeClr val="accent2"/>
            </a:solidFill>
          </p:grpSpPr>
          <p:sp>
            <p:nvSpPr>
              <p:cNvPr id="9" name="Freeform 272"/>
              <p:cNvSpPr/>
              <p:nvPr/>
            </p:nvSpPr>
            <p:spPr bwMode="auto">
              <a:xfrm>
                <a:off x="4267200" y="1566864"/>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solidFill>
                    <a:schemeClr val="accent2"/>
                  </a:solidFill>
                  <a:latin typeface="微软雅黑" panose="020B0503020204020204" pitchFamily="34" charset="-122"/>
                  <a:ea typeface="微软雅黑" panose="020B0503020204020204" pitchFamily="34" charset="-122"/>
                </a:endParaRPr>
              </a:p>
            </p:txBody>
          </p:sp>
          <p:sp>
            <p:nvSpPr>
              <p:cNvPr id="10"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solidFill>
                    <a:schemeClr val="accent2"/>
                  </a:solidFill>
                  <a:latin typeface="微软雅黑" panose="020B0503020204020204" pitchFamily="34" charset="-122"/>
                  <a:ea typeface="微软雅黑" panose="020B0503020204020204" pitchFamily="34" charset="-122"/>
                </a:endParaRPr>
              </a:p>
            </p:txBody>
          </p:sp>
          <p:sp>
            <p:nvSpPr>
              <p:cNvPr id="11"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a:solidFill>
                    <a:schemeClr val="accent2"/>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9" presetClass="path" presetSubtype="0" accel="50000" decel="50000" fill="hold" nodeType="afterEffect">
                                  <p:stCondLst>
                                    <p:cond delay="250"/>
                                  </p:stCondLst>
                                  <p:childTnLst>
                                    <p:animMotion origin="layout" path="M -1.94444E-6 -1.23457E-6 C 0.01198 -0.03179 0.02969 -0.19105 0.05469 -0.19105 C 0.09167 -0.19105 0.1217 -0.1429 0.1217 -0.08271 C 0.1217 -0.06296 0.11875 -0.04537 0.11268 -0.02932 C 0.11372 -0.02932 -0.0033 0.2108 -0.0033 0.21266 C -0.0033 0.2108 -0.12031 -0.02932 -0.11927 -0.02932 C -0.12535 -0.04537 -0.1283 -0.06296 -0.1283 -0.08271 C -0.1283 -0.1429 -0.09826 -0.19105 -0.06024 -0.19105 C -0.03628 -0.19105 -0.01198 -0.03179 -1.94444E-6 -1.23457E-6 Z " pathEditMode="relative" rAng="0" ptsTypes="fffffffff">
                                      <p:cBhvr>
                                        <p:cTn id="13" dur="2000" fill="hold"/>
                                        <p:tgtEl>
                                          <p:spTgt spid="6"/>
                                        </p:tgtEl>
                                        <p:attrNameLst>
                                          <p:attrName>ppt_x</p:attrName>
                                          <p:attrName>ppt_y</p:attrName>
                                        </p:attrNameLst>
                                      </p:cBhvr>
                                      <p:rCtr x="-330" y="1080"/>
                                    </p:animMotion>
                                  </p:childTnLst>
                                </p:cTn>
                              </p:par>
                              <p:par>
                                <p:cTn id="14" presetID="10" presetClass="entr" presetSubtype="0" fill="hold" nodeType="withEffect">
                                  <p:stCondLst>
                                    <p:cond delay="75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10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125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nodeType="withEffect">
                                  <p:stCondLst>
                                    <p:cond delay="150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nodeType="withEffect">
                                  <p:stCondLst>
                                    <p:cond delay="175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nodeType="withEffect">
                                  <p:stCondLst>
                                    <p:cond delay="20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325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44"/>
                                        </p:tgtEl>
                                        <p:attrNameLst>
                                          <p:attrName>style.visibility</p:attrName>
                                        </p:attrNameLst>
                                      </p:cBhvr>
                                      <p:to>
                                        <p:strVal val="visible"/>
                                      </p:to>
                                    </p:set>
                                    <p:set>
                                      <p:cBhvr>
                                        <p:cTn id="35" dur="455" fill="hold">
                                          <p:stCondLst>
                                            <p:cond delay="0"/>
                                          </p:stCondLst>
                                        </p:cTn>
                                        <p:tgtEl>
                                          <p:spTgt spid="44"/>
                                        </p:tgtEl>
                                        <p:attrNameLst>
                                          <p:attrName>style.rotation</p:attrName>
                                        </p:attrNameLst>
                                      </p:cBhvr>
                                      <p:to>
                                        <p:strVal val="-45.0"/>
                                      </p:to>
                                    </p:set>
                                    <p:anim calcmode="lin" valueType="num">
                                      <p:cBhvr>
                                        <p:cTn id="36" dur="455" fill="hold">
                                          <p:stCondLst>
                                            <p:cond delay="455"/>
                                          </p:stCondLst>
                                        </p:cTn>
                                        <p:tgtEl>
                                          <p:spTgt spid="44"/>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44"/>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44"/>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44"/>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39"/>
                                        </p:tgtEl>
                                        <p:attrNameLst>
                                          <p:attrName>style.visibility</p:attrName>
                                        </p:attrNameLst>
                                      </p:cBhvr>
                                      <p:to>
                                        <p:strVal val="visible"/>
                                      </p:to>
                                    </p:set>
                                    <p:set>
                                      <p:cBhvr>
                                        <p:cTn id="42" dur="455" fill="hold">
                                          <p:stCondLst>
                                            <p:cond delay="0"/>
                                          </p:stCondLst>
                                        </p:cTn>
                                        <p:tgtEl>
                                          <p:spTgt spid="39"/>
                                        </p:tgtEl>
                                        <p:attrNameLst>
                                          <p:attrName>style.rotation</p:attrName>
                                        </p:attrNameLst>
                                      </p:cBhvr>
                                      <p:to>
                                        <p:strVal val="-45.0"/>
                                      </p:to>
                                    </p:set>
                                    <p:anim calcmode="lin" valueType="num">
                                      <p:cBhvr>
                                        <p:cTn id="43" dur="455" fill="hold">
                                          <p:stCondLst>
                                            <p:cond delay="455"/>
                                          </p:stCondLst>
                                        </p:cTn>
                                        <p:tgtEl>
                                          <p:spTgt spid="39"/>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39"/>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39"/>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39"/>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40"/>
                                        </p:tgtEl>
                                        <p:attrNameLst>
                                          <p:attrName>style.visibility</p:attrName>
                                        </p:attrNameLst>
                                      </p:cBhvr>
                                      <p:to>
                                        <p:strVal val="visible"/>
                                      </p:to>
                                    </p:set>
                                    <p:set>
                                      <p:cBhvr>
                                        <p:cTn id="49" dur="455" fill="hold">
                                          <p:stCondLst>
                                            <p:cond delay="0"/>
                                          </p:stCondLst>
                                        </p:cTn>
                                        <p:tgtEl>
                                          <p:spTgt spid="40"/>
                                        </p:tgtEl>
                                        <p:attrNameLst>
                                          <p:attrName>style.rotation</p:attrName>
                                        </p:attrNameLst>
                                      </p:cBhvr>
                                      <p:to>
                                        <p:strVal val="-45.0"/>
                                      </p:to>
                                    </p:set>
                                    <p:anim calcmode="lin" valueType="num">
                                      <p:cBhvr>
                                        <p:cTn id="50" dur="455" fill="hold">
                                          <p:stCondLst>
                                            <p:cond delay="455"/>
                                          </p:stCondLst>
                                        </p:cTn>
                                        <p:tgtEl>
                                          <p:spTgt spid="40"/>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40"/>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40"/>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40"/>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41"/>
                                        </p:tgtEl>
                                        <p:attrNameLst>
                                          <p:attrName>style.visibility</p:attrName>
                                        </p:attrNameLst>
                                      </p:cBhvr>
                                      <p:to>
                                        <p:strVal val="visible"/>
                                      </p:to>
                                    </p:set>
                                    <p:set>
                                      <p:cBhvr>
                                        <p:cTn id="56" dur="455" fill="hold">
                                          <p:stCondLst>
                                            <p:cond delay="0"/>
                                          </p:stCondLst>
                                        </p:cTn>
                                        <p:tgtEl>
                                          <p:spTgt spid="41"/>
                                        </p:tgtEl>
                                        <p:attrNameLst>
                                          <p:attrName>style.rotation</p:attrName>
                                        </p:attrNameLst>
                                      </p:cBhvr>
                                      <p:to>
                                        <p:strVal val="-45.0"/>
                                      </p:to>
                                    </p:set>
                                    <p:anim calcmode="lin" valueType="num">
                                      <p:cBhvr>
                                        <p:cTn id="57" dur="455" fill="hold">
                                          <p:stCondLst>
                                            <p:cond delay="455"/>
                                          </p:stCondLst>
                                        </p:cTn>
                                        <p:tgtEl>
                                          <p:spTgt spid="41"/>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41"/>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41"/>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41"/>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43"/>
                                        </p:tgtEl>
                                        <p:attrNameLst>
                                          <p:attrName>style.visibility</p:attrName>
                                        </p:attrNameLst>
                                      </p:cBhvr>
                                      <p:to>
                                        <p:strVal val="visible"/>
                                      </p:to>
                                    </p:set>
                                    <p:set>
                                      <p:cBhvr>
                                        <p:cTn id="63" dur="455" fill="hold">
                                          <p:stCondLst>
                                            <p:cond delay="0"/>
                                          </p:stCondLst>
                                        </p:cTn>
                                        <p:tgtEl>
                                          <p:spTgt spid="43"/>
                                        </p:tgtEl>
                                        <p:attrNameLst>
                                          <p:attrName>style.rotation</p:attrName>
                                        </p:attrNameLst>
                                      </p:cBhvr>
                                      <p:to>
                                        <p:strVal val="-45.0"/>
                                      </p:to>
                                    </p:set>
                                    <p:anim calcmode="lin" valueType="num">
                                      <p:cBhvr>
                                        <p:cTn id="64" dur="455" fill="hold">
                                          <p:stCondLst>
                                            <p:cond delay="455"/>
                                          </p:stCondLst>
                                        </p:cTn>
                                        <p:tgtEl>
                                          <p:spTgt spid="43"/>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43"/>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43"/>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43"/>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42"/>
                                        </p:tgtEl>
                                        <p:attrNameLst>
                                          <p:attrName>style.visibility</p:attrName>
                                        </p:attrNameLst>
                                      </p:cBhvr>
                                      <p:to>
                                        <p:strVal val="visible"/>
                                      </p:to>
                                    </p:set>
                                    <p:set>
                                      <p:cBhvr>
                                        <p:cTn id="70" dur="455" fill="hold">
                                          <p:stCondLst>
                                            <p:cond delay="0"/>
                                          </p:stCondLst>
                                        </p:cTn>
                                        <p:tgtEl>
                                          <p:spTgt spid="42"/>
                                        </p:tgtEl>
                                        <p:attrNameLst>
                                          <p:attrName>style.rotation</p:attrName>
                                        </p:attrNameLst>
                                      </p:cBhvr>
                                      <p:to>
                                        <p:strVal val="-45.0"/>
                                      </p:to>
                                    </p:set>
                                    <p:anim calcmode="lin" valueType="num">
                                      <p:cBhvr>
                                        <p:cTn id="71" dur="455" fill="hold">
                                          <p:stCondLst>
                                            <p:cond delay="455"/>
                                          </p:stCondLst>
                                        </p:cTn>
                                        <p:tgtEl>
                                          <p:spTgt spid="42"/>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42"/>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42"/>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4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7"/>
          <p:cNvSpPr/>
          <p:nvPr/>
        </p:nvSpPr>
        <p:spPr bwMode="auto">
          <a:xfrm>
            <a:off x="2992759" y="1277993"/>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p>
        </p:txBody>
      </p:sp>
      <p:grpSp>
        <p:nvGrpSpPr>
          <p:cNvPr id="2" name="组合 1"/>
          <p:cNvGrpSpPr/>
          <p:nvPr/>
        </p:nvGrpSpPr>
        <p:grpSpPr>
          <a:xfrm>
            <a:off x="2992600" y="1039759"/>
            <a:ext cx="1149740" cy="1149740"/>
            <a:chOff x="2342140" y="893355"/>
            <a:chExt cx="1149740" cy="1149740"/>
          </a:xfrm>
        </p:grpSpPr>
        <p:grpSp>
          <p:nvGrpSpPr>
            <p:cNvPr id="51" name="组合 50"/>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grpSp>
        <p:nvGrpSpPr>
          <p:cNvPr id="3" name="组合 2"/>
          <p:cNvGrpSpPr/>
          <p:nvPr/>
        </p:nvGrpSpPr>
        <p:grpSpPr>
          <a:xfrm>
            <a:off x="2486156" y="2358112"/>
            <a:ext cx="1149740" cy="1149740"/>
            <a:chOff x="1835696" y="2211710"/>
            <a:chExt cx="1149740" cy="1149740"/>
          </a:xfrm>
        </p:grpSpPr>
        <p:grpSp>
          <p:nvGrpSpPr>
            <p:cNvPr id="56" name="组合 55"/>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67"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tx1"/>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ea typeface="微软雅黑" panose="020B0503020204020204" pitchFamily="34" charset="-122"/>
              </a:endParaRPr>
            </a:p>
          </p:txBody>
        </p:sp>
      </p:grpSp>
      <p:grpSp>
        <p:nvGrpSpPr>
          <p:cNvPr id="4" name="组合 3"/>
          <p:cNvGrpSpPr/>
          <p:nvPr/>
        </p:nvGrpSpPr>
        <p:grpSpPr>
          <a:xfrm>
            <a:off x="3134228" y="3582250"/>
            <a:ext cx="1149740" cy="1149740"/>
            <a:chOff x="2483768" y="3435846"/>
            <a:chExt cx="1149740" cy="1149740"/>
          </a:xfrm>
        </p:grpSpPr>
        <p:grpSp>
          <p:nvGrpSpPr>
            <p:cNvPr id="61" name="组合 60"/>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7"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5"/>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73" name="TextBox 72"/>
          <p:cNvSpPr txBox="1"/>
          <p:nvPr/>
        </p:nvSpPr>
        <p:spPr>
          <a:xfrm>
            <a:off x="1311903" y="1399797"/>
            <a:ext cx="1036867" cy="215444"/>
          </a:xfrm>
          <a:prstGeom prst="rect">
            <a:avLst/>
          </a:prstGeom>
          <a:noFill/>
        </p:spPr>
        <p:txBody>
          <a:bodyPr wrap="square" lIns="0" tIns="0" rIns="0" bIns="0" rtlCol="0">
            <a:spAutoFit/>
          </a:bodyPr>
          <a:lstStyle/>
          <a:p>
            <a:pPr algn="ctr"/>
            <a:r>
              <a:rPr lang="zh-CN" altLang="en-US" sz="1400" b="1" dirty="0">
                <a:solidFill>
                  <a:schemeClr val="accent1"/>
                </a:solidFill>
                <a:latin typeface="微软雅黑" panose="020B0503020204020204" pitchFamily="34" charset="-122"/>
                <a:ea typeface="微软雅黑" panose="020B0503020204020204" pitchFamily="34" charset="-122"/>
              </a:rPr>
              <a:t>填加标题</a:t>
            </a:r>
          </a:p>
        </p:txBody>
      </p:sp>
      <p:sp>
        <p:nvSpPr>
          <p:cNvPr id="74" name="TextBox 73"/>
          <p:cNvSpPr txBox="1"/>
          <p:nvPr/>
        </p:nvSpPr>
        <p:spPr>
          <a:xfrm>
            <a:off x="1311899" y="1712568"/>
            <a:ext cx="120331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75" name="TextBox 74"/>
          <p:cNvSpPr txBox="1"/>
          <p:nvPr/>
        </p:nvSpPr>
        <p:spPr>
          <a:xfrm>
            <a:off x="938914" y="2730389"/>
            <a:ext cx="1331318"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填加标题</a:t>
            </a:r>
          </a:p>
        </p:txBody>
      </p:sp>
      <p:sp>
        <p:nvSpPr>
          <p:cNvPr id="76" name="TextBox 75"/>
          <p:cNvSpPr txBox="1"/>
          <p:nvPr/>
        </p:nvSpPr>
        <p:spPr>
          <a:xfrm>
            <a:off x="1038807" y="3052834"/>
            <a:ext cx="116650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77" name="TextBox 76"/>
          <p:cNvSpPr txBox="1"/>
          <p:nvPr/>
        </p:nvSpPr>
        <p:spPr>
          <a:xfrm>
            <a:off x="1619672" y="4136101"/>
            <a:ext cx="1166506" cy="215444"/>
          </a:xfrm>
          <a:prstGeom prst="rect">
            <a:avLst/>
          </a:prstGeom>
          <a:noFill/>
        </p:spPr>
        <p:txBody>
          <a:bodyPr wrap="square" lIns="0" tIns="0" rIns="0" bIns="0" rtlCol="0">
            <a:spAutoFit/>
          </a:bodyPr>
          <a:lstStyle/>
          <a:p>
            <a:pPr algn="ctr"/>
            <a:r>
              <a:rPr lang="zh-CN" altLang="en-US" sz="1400" b="1" dirty="0">
                <a:latin typeface="微软雅黑" panose="020B0503020204020204" pitchFamily="34" charset="-122"/>
                <a:ea typeface="微软雅黑" panose="020B0503020204020204" pitchFamily="34" charset="-122"/>
              </a:rPr>
              <a:t>填加标题</a:t>
            </a:r>
          </a:p>
        </p:txBody>
      </p:sp>
      <p:sp>
        <p:nvSpPr>
          <p:cNvPr id="78" name="TextBox 77"/>
          <p:cNvSpPr txBox="1"/>
          <p:nvPr/>
        </p:nvSpPr>
        <p:spPr>
          <a:xfrm>
            <a:off x="1633259" y="4452825"/>
            <a:ext cx="1166506" cy="169277"/>
          </a:xfrm>
          <a:prstGeom prst="rect">
            <a:avLst/>
          </a:prstGeom>
          <a:noFill/>
        </p:spPr>
        <p:txBody>
          <a:bodyPr wrap="square" lIns="0" tIns="0" rIns="0" bIns="0" rtlCol="0">
            <a:spAutoFit/>
          </a:bodyPr>
          <a:lstStyle/>
          <a:p>
            <a:pPr algn="ctr"/>
            <a:r>
              <a:rPr lang="zh-CN" altLang="en-US" sz="1100" dirty="0">
                <a:latin typeface="微软雅黑" panose="020B0503020204020204" pitchFamily="34" charset="-122"/>
                <a:ea typeface="微软雅黑" panose="020B0503020204020204" pitchFamily="34" charset="-122"/>
              </a:rPr>
              <a:t>点击输入说明文字</a:t>
            </a:r>
          </a:p>
        </p:txBody>
      </p:sp>
      <p:sp>
        <p:nvSpPr>
          <p:cNvPr id="31" name="Line 39"/>
          <p:cNvSpPr>
            <a:spLocks noChangeShapeType="1"/>
          </p:cNvSpPr>
          <p:nvPr/>
        </p:nvSpPr>
        <p:spPr bwMode="auto">
          <a:xfrm>
            <a:off x="4447524" y="1892710"/>
            <a:ext cx="915275" cy="450074"/>
          </a:xfrm>
          <a:prstGeom prst="line">
            <a:avLst/>
          </a:prstGeom>
          <a:noFill/>
          <a:ln w="57150" cap="rnd">
            <a:solidFill>
              <a:schemeClr val="tx1"/>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Line 40"/>
          <p:cNvSpPr>
            <a:spLocks noChangeShapeType="1"/>
          </p:cNvSpPr>
          <p:nvPr/>
        </p:nvSpPr>
        <p:spPr bwMode="auto">
          <a:xfrm>
            <a:off x="3974177" y="2885891"/>
            <a:ext cx="1241799" cy="1261"/>
          </a:xfrm>
          <a:prstGeom prst="line">
            <a:avLst/>
          </a:prstGeom>
          <a:noFill/>
          <a:ln w="57150" cap="rnd">
            <a:solidFill>
              <a:schemeClr val="tx1"/>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 name="Line 41"/>
          <p:cNvSpPr>
            <a:spLocks noChangeShapeType="1"/>
          </p:cNvSpPr>
          <p:nvPr/>
        </p:nvSpPr>
        <p:spPr bwMode="auto">
          <a:xfrm flipV="1">
            <a:off x="4404254" y="3431386"/>
            <a:ext cx="954357" cy="383256"/>
          </a:xfrm>
          <a:prstGeom prst="line">
            <a:avLst/>
          </a:prstGeom>
          <a:noFill/>
          <a:ln w="57150" cap="rnd">
            <a:solidFill>
              <a:schemeClr val="tx1"/>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p>
        </p:txBody>
      </p:sp>
      <p:grpSp>
        <p:nvGrpSpPr>
          <p:cNvPr id="35" name="组合 34"/>
          <p:cNvGrpSpPr/>
          <p:nvPr/>
        </p:nvGrpSpPr>
        <p:grpSpPr>
          <a:xfrm>
            <a:off x="5530974" y="1730522"/>
            <a:ext cx="2281386" cy="2281386"/>
            <a:chOff x="1403648" y="1115468"/>
            <a:chExt cx="1294414" cy="1294414"/>
          </a:xfrm>
        </p:grpSpPr>
        <p:sp>
          <p:nvSpPr>
            <p:cNvPr id="36" name="椭圆 35"/>
            <p:cNvSpPr/>
            <p:nvPr/>
          </p:nvSpPr>
          <p:spPr>
            <a:xfrm>
              <a:off x="1539485" y="1259632"/>
              <a:ext cx="1022740" cy="102274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42" name="同心圆 41"/>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43" name="同心圆 42"/>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grpSp>
        <p:sp>
          <p:nvSpPr>
            <p:cNvPr id="41" name="TextBox 40"/>
            <p:cNvSpPr txBox="1"/>
            <p:nvPr/>
          </p:nvSpPr>
          <p:spPr>
            <a:xfrm>
              <a:off x="1686112"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a:solidFill>
                    <a:schemeClr val="bg1"/>
                  </a:solidFill>
                  <a:effectLst/>
                  <a:latin typeface="微软雅黑" panose="020B0503020204020204" pitchFamily="34" charset="-122"/>
                  <a:ea typeface="微软雅黑" panose="020B0503020204020204" pitchFamily="34" charset="-122"/>
                </a:rPr>
                <a:t>添加</a:t>
              </a:r>
              <a:endParaRPr lang="en-US" altLang="zh-CN" sz="2800" dirty="0">
                <a:solidFill>
                  <a:schemeClr val="bg1"/>
                </a:solidFill>
                <a:effectLst/>
                <a:latin typeface="微软雅黑" panose="020B0503020204020204" pitchFamily="34" charset="-122"/>
                <a:ea typeface="微软雅黑" panose="020B0503020204020204" pitchFamily="34" charset="-122"/>
              </a:endParaRPr>
            </a:p>
            <a:p>
              <a:r>
                <a:rPr lang="zh-CN" altLang="en-US" sz="2800" dirty="0">
                  <a:solidFill>
                    <a:schemeClr val="bg1"/>
                  </a:solidFill>
                  <a:effectLst/>
                  <a:latin typeface="微软雅黑" panose="020B0503020204020204" pitchFamily="34" charset="-122"/>
                  <a:ea typeface="微软雅黑" panose="020B0503020204020204" pitchFamily="34" charset="-122"/>
                </a:rPr>
                <a:t>文本</a:t>
              </a:r>
            </a:p>
          </p:txBody>
        </p:sp>
      </p:grpSp>
      <p:sp>
        <p:nvSpPr>
          <p:cNvPr id="44" name="TextBox 43"/>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5" name="Image 12" descr="Divider Right.png"/>
          <p:cNvPicPr>
            <a:picLocks noChangeAspect="1"/>
          </p:cNvPicPr>
          <p:nvPr/>
        </p:nvPicPr>
        <p:blipFill>
          <a:blip r:embed="rId3" cstate="print"/>
          <a:stretch>
            <a:fillRect/>
          </a:stretch>
        </p:blipFill>
        <p:spPr>
          <a:xfrm flipH="1">
            <a:off x="2267744" y="457546"/>
            <a:ext cx="1523362" cy="52721"/>
          </a:xfrm>
          <a:prstGeom prst="rect">
            <a:avLst/>
          </a:prstGeom>
        </p:spPr>
      </p:pic>
      <p:sp>
        <p:nvSpPr>
          <p:cNvPr id="46"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47" name="Image 12" descr="Divider Right.png"/>
          <p:cNvPicPr>
            <a:picLocks noChangeAspect="1"/>
          </p:cNvPicPr>
          <p:nvPr/>
        </p:nvPicPr>
        <p:blipFill>
          <a:blip r:embed="rId3" cstate="print"/>
          <a:stretch>
            <a:fillRect/>
          </a:stretch>
        </p:blipFill>
        <p:spPr>
          <a:xfrm rot="10800000" flipH="1">
            <a:off x="5292080" y="457546"/>
            <a:ext cx="1523362" cy="527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500"/>
                                        <p:tgtEl>
                                          <p:spTgt spid="7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3" grpId="0"/>
      <p:bldP spid="74" grpId="0"/>
      <p:bldP spid="75" grpId="0"/>
      <p:bldP spid="76" grpId="0"/>
      <p:bldP spid="77" grpId="0"/>
      <p:bldP spid="78" grpId="0"/>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2954655" cy="1077218"/>
          </a:xfrm>
          <a:prstGeom prst="rect">
            <a:avLst/>
          </a:prstGeom>
          <a:noFill/>
        </p:spPr>
        <p:txBody>
          <a:bodyPr wrap="none" rtlCol="0">
            <a:spAutoFit/>
          </a:bodyPr>
          <a:lstStyle/>
          <a:p>
            <a:pPr marL="0" lvl="1"/>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第四部分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2"/>
                </a:solidFill>
                <a:latin typeface="微软雅黑" panose="020B0503020204020204" pitchFamily="34" charset="-122"/>
                <a:ea typeface="微软雅黑" panose="020B0503020204020204" pitchFamily="34" charset="-122"/>
              </a:rPr>
              <a:t>以后工作规划</a:t>
            </a:r>
            <a:endParaRPr lang="en-US" altLang="zh-CN" sz="3600" b="1" dirty="0">
              <a:solidFill>
                <a:schemeClr val="accent2"/>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7896" y="3101798"/>
            <a:ext cx="902846" cy="246221"/>
          </a:xfrm>
          <a:prstGeom prst="rect">
            <a:avLst/>
          </a:prstGeom>
          <a:noFill/>
        </p:spPr>
        <p:txBody>
          <a:bodyPr wrap="square" lIns="0" tIns="0" rIns="0" bIns="0" rtlCol="0">
            <a:spAutoFit/>
          </a:bodyPr>
          <a:lstStyle/>
          <a:p>
            <a:r>
              <a:rPr lang="en-US" altLang="zh-CN" sz="1600" dirty="0">
                <a:latin typeface="微软雅黑" panose="020B0503020204020204" pitchFamily="34" charset="-122"/>
                <a:ea typeface="微软雅黑" panose="020B0503020204020204" pitchFamily="34" charset="-122"/>
              </a:rPr>
              <a:t>PART 04</a:t>
            </a:r>
            <a:endParaRPr lang="zh-CN" altLang="en-US" sz="1600" dirty="0">
              <a:latin typeface="微软雅黑" panose="020B0503020204020204" pitchFamily="34" charset="-122"/>
              <a:ea typeface="微软雅黑" panose="020B0503020204020204" pitchFamily="34" charset="-122"/>
            </a:endParaRPr>
          </a:p>
        </p:txBody>
      </p:sp>
      <p:sp>
        <p:nvSpPr>
          <p:cNvPr id="21"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2" name="文本框 9"/>
          <p:cNvSpPr txBox="1"/>
          <p:nvPr/>
        </p:nvSpPr>
        <p:spPr>
          <a:xfrm>
            <a:off x="4058337" y="320130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5" name="文本框 9"/>
          <p:cNvSpPr txBox="1"/>
          <p:nvPr/>
        </p:nvSpPr>
        <p:spPr>
          <a:xfrm>
            <a:off x="5761555" y="320501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grpSp>
        <p:nvGrpSpPr>
          <p:cNvPr id="5" name="组合 4"/>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KSO_Shape"/>
            <p:cNvSpPr/>
            <p:nvPr/>
          </p:nvSpPr>
          <p:spPr bwMode="auto">
            <a:xfrm>
              <a:off x="2339752" y="1837694"/>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7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7"/>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7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7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7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7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7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7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7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7528"/>
                  </a:lnTo>
                  <a:lnTo>
                    <a:pt x="3197710" y="2017845"/>
                  </a:lnTo>
                  <a:lnTo>
                    <a:pt x="3200250" y="2017162"/>
                  </a:lnTo>
                  <a:lnTo>
                    <a:pt x="3203106" y="2017479"/>
                  </a:lnTo>
                  <a:lnTo>
                    <a:pt x="3254843" y="2017479"/>
                  </a:lnTo>
                  <a:lnTo>
                    <a:pt x="3258017" y="2017162"/>
                  </a:lnTo>
                  <a:lnTo>
                    <a:pt x="3260556" y="2017845"/>
                  </a:lnTo>
                  <a:lnTo>
                    <a:pt x="3263413" y="2017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7"/>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7"/>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sp>
        <p:nvSpPr>
          <p:cNvPr id="73" name="Rectangle 10"/>
          <p:cNvSpPr/>
          <p:nvPr/>
        </p:nvSpPr>
        <p:spPr>
          <a:xfrm>
            <a:off x="5406501" y="1203598"/>
            <a:ext cx="1107996" cy="646331"/>
          </a:xfrm>
          <a:prstGeom prst="rect">
            <a:avLst/>
          </a:prstGeom>
        </p:spPr>
        <p:txBody>
          <a:bodyPr wrap="none">
            <a:spAutoFit/>
          </a:bodyPr>
          <a:lstStyle/>
          <a:p>
            <a:r>
              <a:rPr lang="zh-CN" altLang="en-US" sz="3600" b="1" dirty="0">
                <a:solidFill>
                  <a:schemeClr val="accent1"/>
                </a:solidFill>
                <a:latin typeface="微软雅黑" panose="020B0503020204020204" pitchFamily="34" charset="-122"/>
                <a:ea typeface="微软雅黑" panose="020B0503020204020204" pitchFamily="34" charset="-122"/>
              </a:rPr>
              <a:t>优势</a:t>
            </a:r>
            <a:endParaRPr lang="en-US" sz="3600" b="1" dirty="0">
              <a:solidFill>
                <a:schemeClr val="accent1"/>
              </a:solidFill>
              <a:latin typeface="微软雅黑" panose="020B0503020204020204" pitchFamily="34" charset="-122"/>
              <a:ea typeface="微软雅黑" panose="020B0503020204020204" pitchFamily="34" charset="-122"/>
            </a:endParaRPr>
          </a:p>
        </p:txBody>
      </p:sp>
      <p:sp>
        <p:nvSpPr>
          <p:cNvPr id="74" name="Rectangle 12"/>
          <p:cNvSpPr/>
          <p:nvPr/>
        </p:nvSpPr>
        <p:spPr>
          <a:xfrm>
            <a:off x="5406501" y="1849929"/>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75" name="Rectangle 19"/>
          <p:cNvSpPr/>
          <p:nvPr/>
        </p:nvSpPr>
        <p:spPr>
          <a:xfrm>
            <a:off x="5410749" y="2787774"/>
            <a:ext cx="1107996" cy="646331"/>
          </a:xfrm>
          <a:prstGeom prst="rect">
            <a:avLst/>
          </a:prstGeom>
        </p:spPr>
        <p:txBody>
          <a:bodyPr wrap="none">
            <a:spAutoFit/>
          </a:bodyPr>
          <a:lstStyle/>
          <a:p>
            <a:r>
              <a:rPr lang="zh-CN" altLang="en-US" sz="3600" b="1" dirty="0">
                <a:solidFill>
                  <a:schemeClr val="accent5"/>
                </a:solidFill>
                <a:latin typeface="微软雅黑" panose="020B0503020204020204" pitchFamily="34" charset="-122"/>
                <a:ea typeface="微软雅黑" panose="020B0503020204020204" pitchFamily="34" charset="-122"/>
              </a:rPr>
              <a:t>劣势</a:t>
            </a:r>
            <a:endParaRPr lang="en-US" sz="3600" b="1" dirty="0">
              <a:solidFill>
                <a:schemeClr val="accent5"/>
              </a:solidFill>
              <a:latin typeface="微软雅黑" panose="020B0503020204020204" pitchFamily="34" charset="-122"/>
              <a:ea typeface="微软雅黑" panose="020B0503020204020204" pitchFamily="34" charset="-122"/>
            </a:endParaRPr>
          </a:p>
        </p:txBody>
      </p:sp>
      <p:sp>
        <p:nvSpPr>
          <p:cNvPr id="76" name="Rectangle 20"/>
          <p:cNvSpPr/>
          <p:nvPr/>
        </p:nvSpPr>
        <p:spPr>
          <a:xfrm>
            <a:off x="5410749" y="3434105"/>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grpSp>
        <p:nvGrpSpPr>
          <p:cNvPr id="2" name="组合 1"/>
          <p:cNvGrpSpPr/>
          <p:nvPr/>
        </p:nvGrpSpPr>
        <p:grpSpPr>
          <a:xfrm>
            <a:off x="3851920" y="1261489"/>
            <a:ext cx="1177280" cy="1177278"/>
            <a:chOff x="3851920" y="1538488"/>
            <a:chExt cx="1177280" cy="1177278"/>
          </a:xfrm>
        </p:grpSpPr>
        <p:grpSp>
          <p:nvGrpSpPr>
            <p:cNvPr id="87" name="组合 86"/>
            <p:cNvGrpSpPr/>
            <p:nvPr/>
          </p:nvGrpSpPr>
          <p:grpSpPr>
            <a:xfrm>
              <a:off x="3851920" y="1538488"/>
              <a:ext cx="1177280" cy="1177278"/>
              <a:chOff x="680580" y="1491630"/>
              <a:chExt cx="1479184" cy="1479182"/>
            </a:xfrm>
          </p:grpSpPr>
          <p:grpSp>
            <p:nvGrpSpPr>
              <p:cNvPr id="88" name="组合 87"/>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4" name="椭圆 9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1" name="Rectangle 273"/>
              <p:cNvSpPr>
                <a:spLocks noChangeArrowheads="1"/>
              </p:cNvSpPr>
              <p:nvPr/>
            </p:nvSpPr>
            <p:spPr bwMode="auto">
              <a:xfrm>
                <a:off x="1717555" y="2327320"/>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79" name="Freeform 29"/>
            <p:cNvSpPr>
              <a:spLocks noEditPoints="1"/>
            </p:cNvSpPr>
            <p:nvPr/>
          </p:nvSpPr>
          <p:spPr bwMode="auto">
            <a:xfrm>
              <a:off x="4173562" y="1876014"/>
              <a:ext cx="570884" cy="501825"/>
            </a:xfrm>
            <a:custGeom>
              <a:avLst/>
              <a:gdLst>
                <a:gd name="T0" fmla="*/ 465 w 508"/>
                <a:gd name="T1" fmla="*/ 149 h 447"/>
                <a:gd name="T2" fmla="*/ 402 w 508"/>
                <a:gd name="T3" fmla="*/ 149 h 447"/>
                <a:gd name="T4" fmla="*/ 382 w 508"/>
                <a:gd name="T5" fmla="*/ 128 h 447"/>
                <a:gd name="T6" fmla="*/ 381 w 508"/>
                <a:gd name="T7" fmla="*/ 106 h 447"/>
                <a:gd name="T8" fmla="*/ 402 w 508"/>
                <a:gd name="T9" fmla="*/ 64 h 447"/>
                <a:gd name="T10" fmla="*/ 402 w 508"/>
                <a:gd name="T11" fmla="*/ 43 h 447"/>
                <a:gd name="T12" fmla="*/ 361 w 508"/>
                <a:gd name="T13" fmla="*/ 0 h 447"/>
                <a:gd name="T14" fmla="*/ 340 w 508"/>
                <a:gd name="T15" fmla="*/ 0 h 447"/>
                <a:gd name="T16" fmla="*/ 298 w 508"/>
                <a:gd name="T17" fmla="*/ 42 h 447"/>
                <a:gd name="T18" fmla="*/ 170 w 508"/>
                <a:gd name="T19" fmla="*/ 213 h 447"/>
                <a:gd name="T20" fmla="*/ 170 w 508"/>
                <a:gd name="T21" fmla="*/ 191 h 447"/>
                <a:gd name="T22" fmla="*/ 148 w 508"/>
                <a:gd name="T23" fmla="*/ 170 h 447"/>
                <a:gd name="T24" fmla="*/ 23 w 508"/>
                <a:gd name="T25" fmla="*/ 170 h 447"/>
                <a:gd name="T26" fmla="*/ 1 w 508"/>
                <a:gd name="T27" fmla="*/ 191 h 447"/>
                <a:gd name="T28" fmla="*/ 1 w 508"/>
                <a:gd name="T29" fmla="*/ 423 h 447"/>
                <a:gd name="T30" fmla="*/ 22 w 508"/>
                <a:gd name="T31" fmla="*/ 444 h 447"/>
                <a:gd name="T32" fmla="*/ 148 w 508"/>
                <a:gd name="T33" fmla="*/ 445 h 447"/>
                <a:gd name="T34" fmla="*/ 170 w 508"/>
                <a:gd name="T35" fmla="*/ 423 h 447"/>
                <a:gd name="T36" fmla="*/ 170 w 508"/>
                <a:gd name="T37" fmla="*/ 402 h 447"/>
                <a:gd name="T38" fmla="*/ 212 w 508"/>
                <a:gd name="T39" fmla="*/ 401 h 447"/>
                <a:gd name="T40" fmla="*/ 255 w 508"/>
                <a:gd name="T41" fmla="*/ 425 h 447"/>
                <a:gd name="T42" fmla="*/ 277 w 508"/>
                <a:gd name="T43" fmla="*/ 444 h 447"/>
                <a:gd name="T44" fmla="*/ 445 w 508"/>
                <a:gd name="T45" fmla="*/ 444 h 447"/>
                <a:gd name="T46" fmla="*/ 508 w 508"/>
                <a:gd name="T47" fmla="*/ 381 h 447"/>
                <a:gd name="T48" fmla="*/ 508 w 508"/>
                <a:gd name="T49" fmla="*/ 192 h 447"/>
                <a:gd name="T50" fmla="*/ 465 w 508"/>
                <a:gd name="T51" fmla="*/ 149 h 447"/>
                <a:gd name="T52" fmla="*/ 487 w 508"/>
                <a:gd name="T53" fmla="*/ 381 h 447"/>
                <a:gd name="T54" fmla="*/ 445 w 508"/>
                <a:gd name="T55" fmla="*/ 423 h 447"/>
                <a:gd name="T56" fmla="*/ 297 w 508"/>
                <a:gd name="T57" fmla="*/ 423 h 447"/>
                <a:gd name="T58" fmla="*/ 276 w 508"/>
                <a:gd name="T59" fmla="*/ 405 h 447"/>
                <a:gd name="T60" fmla="*/ 256 w 508"/>
                <a:gd name="T61" fmla="*/ 380 h 447"/>
                <a:gd name="T62" fmla="*/ 169 w 508"/>
                <a:gd name="T63" fmla="*/ 381 h 447"/>
                <a:gd name="T64" fmla="*/ 169 w 508"/>
                <a:gd name="T65" fmla="*/ 232 h 447"/>
                <a:gd name="T66" fmla="*/ 275 w 508"/>
                <a:gd name="T67" fmla="*/ 149 h 447"/>
                <a:gd name="T68" fmla="*/ 326 w 508"/>
                <a:gd name="T69" fmla="*/ 43 h 447"/>
                <a:gd name="T70" fmla="*/ 352 w 508"/>
                <a:gd name="T71" fmla="*/ 21 h 447"/>
                <a:gd name="T72" fmla="*/ 382 w 508"/>
                <a:gd name="T73" fmla="*/ 42 h 447"/>
                <a:gd name="T74" fmla="*/ 382 w 508"/>
                <a:gd name="T75" fmla="*/ 65 h 447"/>
                <a:gd name="T76" fmla="*/ 361 w 508"/>
                <a:gd name="T77" fmla="*/ 106 h 447"/>
                <a:gd name="T78" fmla="*/ 361 w 508"/>
                <a:gd name="T79" fmla="*/ 129 h 447"/>
                <a:gd name="T80" fmla="*/ 402 w 508"/>
                <a:gd name="T81" fmla="*/ 171 h 447"/>
                <a:gd name="T82" fmla="*/ 446 w 508"/>
                <a:gd name="T83" fmla="*/ 170 h 447"/>
                <a:gd name="T84" fmla="*/ 487 w 508"/>
                <a:gd name="T85" fmla="*/ 212 h 447"/>
                <a:gd name="T86" fmla="*/ 487 w 508"/>
                <a:gd name="T87" fmla="*/ 3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8" h="447">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accent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851920" y="2798807"/>
            <a:ext cx="1177280" cy="1177278"/>
            <a:chOff x="3851920" y="3075806"/>
            <a:chExt cx="1177280" cy="1177278"/>
          </a:xfrm>
        </p:grpSpPr>
        <p:grpSp>
          <p:nvGrpSpPr>
            <p:cNvPr id="95" name="组合 94"/>
            <p:cNvGrpSpPr/>
            <p:nvPr/>
          </p:nvGrpSpPr>
          <p:grpSpPr>
            <a:xfrm>
              <a:off x="3851920" y="3075806"/>
              <a:ext cx="1177280" cy="1177278"/>
              <a:chOff x="680580" y="1491630"/>
              <a:chExt cx="1479184" cy="1479182"/>
            </a:xfrm>
          </p:grpSpPr>
          <p:grpSp>
            <p:nvGrpSpPr>
              <p:cNvPr id="96" name="组合 95"/>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9" name="椭圆 9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Rectangle 273"/>
              <p:cNvSpPr>
                <a:spLocks noChangeArrowheads="1"/>
              </p:cNvSpPr>
              <p:nvPr/>
            </p:nvSpPr>
            <p:spPr bwMode="auto">
              <a:xfrm>
                <a:off x="1717555" y="2327320"/>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82" name="Freeform 29"/>
            <p:cNvSpPr>
              <a:spLocks noEditPoints="1"/>
            </p:cNvSpPr>
            <p:nvPr/>
          </p:nvSpPr>
          <p:spPr bwMode="auto">
            <a:xfrm flipV="1">
              <a:off x="4173562" y="3484651"/>
              <a:ext cx="570884" cy="501825"/>
            </a:xfrm>
            <a:custGeom>
              <a:avLst/>
              <a:gdLst>
                <a:gd name="T0" fmla="*/ 465 w 508"/>
                <a:gd name="T1" fmla="*/ 149 h 447"/>
                <a:gd name="T2" fmla="*/ 402 w 508"/>
                <a:gd name="T3" fmla="*/ 149 h 447"/>
                <a:gd name="T4" fmla="*/ 382 w 508"/>
                <a:gd name="T5" fmla="*/ 128 h 447"/>
                <a:gd name="T6" fmla="*/ 381 w 508"/>
                <a:gd name="T7" fmla="*/ 106 h 447"/>
                <a:gd name="T8" fmla="*/ 402 w 508"/>
                <a:gd name="T9" fmla="*/ 64 h 447"/>
                <a:gd name="T10" fmla="*/ 402 w 508"/>
                <a:gd name="T11" fmla="*/ 43 h 447"/>
                <a:gd name="T12" fmla="*/ 361 w 508"/>
                <a:gd name="T13" fmla="*/ 0 h 447"/>
                <a:gd name="T14" fmla="*/ 340 w 508"/>
                <a:gd name="T15" fmla="*/ 0 h 447"/>
                <a:gd name="T16" fmla="*/ 298 w 508"/>
                <a:gd name="T17" fmla="*/ 42 h 447"/>
                <a:gd name="T18" fmla="*/ 170 w 508"/>
                <a:gd name="T19" fmla="*/ 213 h 447"/>
                <a:gd name="T20" fmla="*/ 170 w 508"/>
                <a:gd name="T21" fmla="*/ 191 h 447"/>
                <a:gd name="T22" fmla="*/ 148 w 508"/>
                <a:gd name="T23" fmla="*/ 170 h 447"/>
                <a:gd name="T24" fmla="*/ 23 w 508"/>
                <a:gd name="T25" fmla="*/ 170 h 447"/>
                <a:gd name="T26" fmla="*/ 1 w 508"/>
                <a:gd name="T27" fmla="*/ 191 h 447"/>
                <a:gd name="T28" fmla="*/ 1 w 508"/>
                <a:gd name="T29" fmla="*/ 423 h 447"/>
                <a:gd name="T30" fmla="*/ 22 w 508"/>
                <a:gd name="T31" fmla="*/ 444 h 447"/>
                <a:gd name="T32" fmla="*/ 148 w 508"/>
                <a:gd name="T33" fmla="*/ 445 h 447"/>
                <a:gd name="T34" fmla="*/ 170 w 508"/>
                <a:gd name="T35" fmla="*/ 423 h 447"/>
                <a:gd name="T36" fmla="*/ 170 w 508"/>
                <a:gd name="T37" fmla="*/ 402 h 447"/>
                <a:gd name="T38" fmla="*/ 212 w 508"/>
                <a:gd name="T39" fmla="*/ 401 h 447"/>
                <a:gd name="T40" fmla="*/ 255 w 508"/>
                <a:gd name="T41" fmla="*/ 425 h 447"/>
                <a:gd name="T42" fmla="*/ 277 w 508"/>
                <a:gd name="T43" fmla="*/ 444 h 447"/>
                <a:gd name="T44" fmla="*/ 445 w 508"/>
                <a:gd name="T45" fmla="*/ 444 h 447"/>
                <a:gd name="T46" fmla="*/ 508 w 508"/>
                <a:gd name="T47" fmla="*/ 381 h 447"/>
                <a:gd name="T48" fmla="*/ 508 w 508"/>
                <a:gd name="T49" fmla="*/ 192 h 447"/>
                <a:gd name="T50" fmla="*/ 465 w 508"/>
                <a:gd name="T51" fmla="*/ 149 h 447"/>
                <a:gd name="T52" fmla="*/ 487 w 508"/>
                <a:gd name="T53" fmla="*/ 381 h 447"/>
                <a:gd name="T54" fmla="*/ 445 w 508"/>
                <a:gd name="T55" fmla="*/ 423 h 447"/>
                <a:gd name="T56" fmla="*/ 297 w 508"/>
                <a:gd name="T57" fmla="*/ 423 h 447"/>
                <a:gd name="T58" fmla="*/ 276 w 508"/>
                <a:gd name="T59" fmla="*/ 405 h 447"/>
                <a:gd name="T60" fmla="*/ 256 w 508"/>
                <a:gd name="T61" fmla="*/ 380 h 447"/>
                <a:gd name="T62" fmla="*/ 169 w 508"/>
                <a:gd name="T63" fmla="*/ 381 h 447"/>
                <a:gd name="T64" fmla="*/ 169 w 508"/>
                <a:gd name="T65" fmla="*/ 232 h 447"/>
                <a:gd name="T66" fmla="*/ 275 w 508"/>
                <a:gd name="T67" fmla="*/ 149 h 447"/>
                <a:gd name="T68" fmla="*/ 326 w 508"/>
                <a:gd name="T69" fmla="*/ 43 h 447"/>
                <a:gd name="T70" fmla="*/ 352 w 508"/>
                <a:gd name="T71" fmla="*/ 21 h 447"/>
                <a:gd name="T72" fmla="*/ 382 w 508"/>
                <a:gd name="T73" fmla="*/ 42 h 447"/>
                <a:gd name="T74" fmla="*/ 382 w 508"/>
                <a:gd name="T75" fmla="*/ 65 h 447"/>
                <a:gd name="T76" fmla="*/ 361 w 508"/>
                <a:gd name="T77" fmla="*/ 106 h 447"/>
                <a:gd name="T78" fmla="*/ 361 w 508"/>
                <a:gd name="T79" fmla="*/ 129 h 447"/>
                <a:gd name="T80" fmla="*/ 402 w 508"/>
                <a:gd name="T81" fmla="*/ 171 h 447"/>
                <a:gd name="T82" fmla="*/ 446 w 508"/>
                <a:gd name="T83" fmla="*/ 170 h 447"/>
                <a:gd name="T84" fmla="*/ 487 w 508"/>
                <a:gd name="T85" fmla="*/ 212 h 447"/>
                <a:gd name="T86" fmla="*/ 487 w 508"/>
                <a:gd name="T87" fmla="*/ 3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8" h="447">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accent5"/>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83" name="TextBox 82"/>
          <p:cNvSpPr txBox="1"/>
          <p:nvPr/>
        </p:nvSpPr>
        <p:spPr>
          <a:xfrm>
            <a:off x="5411229" y="1980091"/>
            <a:ext cx="2779807"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5426649" y="3592636"/>
            <a:ext cx="2779807" cy="646331"/>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132" y="1203598"/>
            <a:ext cx="2232359" cy="289558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left)">
                                      <p:cBhvr>
                                        <p:cTn id="24" dur="500"/>
                                        <p:tgtEl>
                                          <p:spTgt spid="7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p:tgtEl>
                                          <p:spTgt spid="3"/>
                                        </p:tgtEl>
                                        <p:attrNameLst>
                                          <p:attrName>ppt_y</p:attrName>
                                        </p:attrNameLst>
                                      </p:cBhvr>
                                      <p:tavLst>
                                        <p:tav tm="0">
                                          <p:val>
                                            <p:strVal val="#ppt_y-#ppt_h*1.125000"/>
                                          </p:val>
                                        </p:tav>
                                        <p:tav tm="100000">
                                          <p:val>
                                            <p:strVal val="#ppt_y"/>
                                          </p:val>
                                        </p:tav>
                                      </p:tavLst>
                                    </p:anim>
                                    <p:animEffect transition="in" filter="wipe(down)">
                                      <p:cBhvr>
                                        <p:cTn id="34" dur="500"/>
                                        <p:tgtEl>
                                          <p:spTgt spid="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500"/>
                                        <p:tgtEl>
                                          <p:spTgt spid="7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wipe(left)">
                                      <p:cBhvr>
                                        <p:cTn id="41" dur="500"/>
                                        <p:tgtEl>
                                          <p:spTgt spid="76"/>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p:bldP spid="75" grpId="0"/>
      <p:bldP spid="76" grpId="0" animBg="1"/>
      <p:bldP spid="83" grpId="0"/>
      <p:bldP spid="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sp>
        <p:nvSpPr>
          <p:cNvPr id="19" name="Rectangle 10"/>
          <p:cNvSpPr/>
          <p:nvPr/>
        </p:nvSpPr>
        <p:spPr>
          <a:xfrm>
            <a:off x="2867585" y="3435846"/>
            <a:ext cx="141577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填加标题</a:t>
            </a:r>
            <a:endParaRPr lang="en-US" sz="2400" b="1" dirty="0">
              <a:latin typeface="微软雅黑" panose="020B0503020204020204" pitchFamily="34" charset="-122"/>
              <a:ea typeface="微软雅黑" panose="020B0503020204020204" pitchFamily="34" charset="-122"/>
            </a:endParaRPr>
          </a:p>
        </p:txBody>
      </p:sp>
      <p:sp>
        <p:nvSpPr>
          <p:cNvPr id="20" name="Rectangle 12"/>
          <p:cNvSpPr/>
          <p:nvPr/>
        </p:nvSpPr>
        <p:spPr>
          <a:xfrm>
            <a:off x="2981771" y="3968912"/>
            <a:ext cx="2448272" cy="72615"/>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21" name="TextBox 20"/>
          <p:cNvSpPr txBox="1"/>
          <p:nvPr/>
        </p:nvSpPr>
        <p:spPr>
          <a:xfrm>
            <a:off x="2872313" y="4033976"/>
            <a:ext cx="2779807"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rot="5400000">
            <a:off x="2842935" y="1661092"/>
            <a:ext cx="1883478" cy="1449684"/>
            <a:chOff x="5027106" y="2345385"/>
            <a:chExt cx="1172844" cy="902720"/>
          </a:xfrm>
          <a:solidFill>
            <a:schemeClr val="tx1"/>
          </a:solidFill>
        </p:grpSpPr>
        <p:grpSp>
          <p:nvGrpSpPr>
            <p:cNvPr id="28" name="组合 27"/>
            <p:cNvGrpSpPr/>
            <p:nvPr/>
          </p:nvGrpSpPr>
          <p:grpSpPr>
            <a:xfrm rot="5400000">
              <a:off x="5162168" y="2210323"/>
              <a:ext cx="902720" cy="1172844"/>
              <a:chOff x="4020870" y="2194485"/>
              <a:chExt cx="1102258" cy="1432090"/>
            </a:xfrm>
            <a:grpFill/>
            <a:effectLst>
              <a:outerShdw blurRad="444500" dist="254000" dir="8100000" algn="tr" rotWithShape="0">
                <a:prstClr val="black">
                  <a:alpha val="50000"/>
                </a:prstClr>
              </a:outerShdw>
            </a:effectLst>
          </p:grpSpPr>
          <p:sp>
            <p:nvSpPr>
              <p:cNvPr id="3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TextBox 33"/>
            <p:cNvSpPr>
              <a:spLocks noChangeArrowheads="1"/>
            </p:cNvSpPr>
            <p:nvPr/>
          </p:nvSpPr>
          <p:spPr bwMode="auto">
            <a:xfrm rot="16200000">
              <a:off x="5182715" y="2598823"/>
              <a:ext cx="678823" cy="421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单击填</a:t>
              </a:r>
              <a:endParaRPr lang="en-US" altLang="zh-CN" sz="2200" b="1" dirty="0">
                <a:solidFill>
                  <a:schemeClr val="bg1"/>
                </a:solidFill>
                <a:latin typeface="微软雅黑" panose="020B0503020204020204" pitchFamily="34" charset="-122"/>
                <a:ea typeface="微软雅黑" panose="020B0503020204020204" pitchFamily="34" charset="-122"/>
              </a:endParaRPr>
            </a:p>
            <a:p>
              <a:pPr algn="ctr"/>
              <a:r>
                <a:rPr lang="zh-CN" altLang="en-US" sz="2200" b="1" dirty="0">
                  <a:solidFill>
                    <a:schemeClr val="bg1"/>
                  </a:solidFill>
                  <a:latin typeface="微软雅黑" panose="020B0503020204020204" pitchFamily="34" charset="-122"/>
                  <a:ea typeface="微软雅黑" panose="020B0503020204020204" pitchFamily="34" charset="-122"/>
                </a:rPr>
                <a:t>加内容</a:t>
              </a:r>
            </a:p>
          </p:txBody>
        </p:sp>
      </p:grpSp>
      <p:grpSp>
        <p:nvGrpSpPr>
          <p:cNvPr id="36" name="组合 35"/>
          <p:cNvGrpSpPr/>
          <p:nvPr/>
        </p:nvGrpSpPr>
        <p:grpSpPr>
          <a:xfrm rot="5400000">
            <a:off x="4616408" y="1357623"/>
            <a:ext cx="1490274" cy="1147041"/>
            <a:chOff x="5027106" y="2345385"/>
            <a:chExt cx="1172844" cy="902720"/>
          </a:xfrm>
          <a:solidFill>
            <a:schemeClr val="tx1"/>
          </a:solidFill>
        </p:grpSpPr>
        <p:grpSp>
          <p:nvGrpSpPr>
            <p:cNvPr id="37" name="组合 36"/>
            <p:cNvGrpSpPr/>
            <p:nvPr/>
          </p:nvGrpSpPr>
          <p:grpSpPr>
            <a:xfrm rot="5400000">
              <a:off x="5162168" y="2210323"/>
              <a:ext cx="902720" cy="1172844"/>
              <a:chOff x="4020870" y="2194485"/>
              <a:chExt cx="1102258" cy="1432090"/>
            </a:xfrm>
            <a:grpFill/>
            <a:effectLst>
              <a:outerShdw blurRad="444500" dist="254000" dir="8100000" algn="tr" rotWithShape="0">
                <a:prstClr val="black">
                  <a:alpha val="50000"/>
                </a:prstClr>
              </a:outerShdw>
            </a:effectLst>
          </p:grpSpPr>
          <p:sp>
            <p:nvSpPr>
              <p:cNvPr id="3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40" name="等腰三角形 42"/>
              <p:cNvSpPr/>
              <p:nvPr/>
            </p:nvSpPr>
            <p:spPr>
              <a:xfrm>
                <a:off x="4044926" y="2251927"/>
                <a:ext cx="1054140"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38" name="TextBox 33"/>
            <p:cNvSpPr>
              <a:spLocks noChangeArrowheads="1"/>
            </p:cNvSpPr>
            <p:nvPr/>
          </p:nvSpPr>
          <p:spPr bwMode="auto">
            <a:xfrm rot="16200000">
              <a:off x="5141386" y="2602967"/>
              <a:ext cx="678823" cy="3875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单击填</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加内容</a:t>
              </a:r>
            </a:p>
          </p:txBody>
        </p:sp>
      </p:grpSp>
      <p:pic>
        <p:nvPicPr>
          <p:cNvPr id="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68144" y="1356104"/>
            <a:ext cx="3295863" cy="386789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rot="5400000">
            <a:off x="731568" y="2065912"/>
            <a:ext cx="2329136" cy="1792700"/>
            <a:chOff x="5027106" y="2345385"/>
            <a:chExt cx="1172844" cy="902720"/>
          </a:xfrm>
        </p:grpSpPr>
        <p:grpSp>
          <p:nvGrpSpPr>
            <p:cNvPr id="23" name="组合 22"/>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5"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TextBox 33"/>
            <p:cNvSpPr>
              <a:spLocks noChangeArrowheads="1"/>
            </p:cNvSpPr>
            <p:nvPr/>
          </p:nvSpPr>
          <p:spPr bwMode="auto">
            <a:xfrm rot="16200000">
              <a:off x="5142377" y="2639161"/>
              <a:ext cx="678823" cy="34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chemeClr val="accent1"/>
                  </a:solidFill>
                  <a:latin typeface="微软雅黑" panose="020B0503020204020204" pitchFamily="34" charset="-122"/>
                  <a:ea typeface="微软雅黑" panose="020B0503020204020204" pitchFamily="34" charset="-122"/>
                </a:rPr>
                <a:t>单击填</a:t>
              </a:r>
              <a:endParaRPr lang="en-US" altLang="zh-CN" sz="2200" b="1" dirty="0">
                <a:solidFill>
                  <a:schemeClr val="accent1"/>
                </a:solidFill>
                <a:latin typeface="微软雅黑" panose="020B0503020204020204" pitchFamily="34" charset="-122"/>
                <a:ea typeface="微软雅黑" panose="020B0503020204020204" pitchFamily="34" charset="-122"/>
              </a:endParaRPr>
            </a:p>
            <a:p>
              <a:pPr algn="ctr"/>
              <a:r>
                <a:rPr lang="zh-CN" altLang="en-US" sz="2200" b="1" dirty="0">
                  <a:solidFill>
                    <a:schemeClr val="accent1"/>
                  </a:solidFill>
                  <a:latin typeface="微软雅黑" panose="020B0503020204020204" pitchFamily="34" charset="-122"/>
                  <a:ea typeface="微软雅黑" panose="020B0503020204020204" pitchFamily="34" charset="-122"/>
                </a:rPr>
                <a:t>加内容</a:t>
              </a:r>
            </a:p>
          </p:txBody>
        </p:sp>
      </p:gr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362">
                                          <p:stCondLst>
                                            <p:cond delay="0"/>
                                          </p:stCondLst>
                                        </p:cTn>
                                        <p:tgtEl>
                                          <p:spTgt spid="22"/>
                                        </p:tgtEl>
                                      </p:cBhvr>
                                    </p:animEffect>
                                    <p:anim calcmode="lin" valueType="num">
                                      <p:cBhvr>
                                        <p:cTn id="12" dur="1139"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22"/>
                                        </p:tgtEl>
                                        <p:attrNameLst>
                                          <p:attrName>ppt_y</p:attrName>
                                        </p:attrNameLst>
                                      </p:cBhvr>
                                      <p:tavLst>
                                        <p:tav tm="0" fmla="#ppt_y-sin(pi*$)/9">
                                          <p:val>
                                            <p:fltVal val="0"/>
                                          </p:val>
                                        </p:tav>
                                        <p:tav tm="100000">
                                          <p:val>
                                            <p:fltVal val="1"/>
                                          </p:val>
                                        </p:tav>
                                      </p:tavLst>
                                    </p:anim>
                                    <p:anim calcmode="lin" valueType="num">
                                      <p:cBhvr>
                                        <p:cTn id="15" dur="207" tmFilter="0, 0; 0.125,0.2665; 0.25,0.4; 0.375,0.465; 0.5,0.5;  0.625,0.535; 0.75,0.6; 0.875,0.7335; 1,1">
                                          <p:stCondLst>
                                            <p:cond delay="828"/>
                                          </p:stCondLst>
                                        </p:cTn>
                                        <p:tgtEl>
                                          <p:spTgt spid="22"/>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22"/>
                                        </p:tgtEl>
                                        <p:attrNameLst>
                                          <p:attrName>ppt_y</p:attrName>
                                        </p:attrNameLst>
                                      </p:cBhvr>
                                      <p:tavLst>
                                        <p:tav tm="0" fmla="#ppt_y-sin(pi*$)/81">
                                          <p:val>
                                            <p:fltVal val="0"/>
                                          </p:val>
                                        </p:tav>
                                        <p:tav tm="100000">
                                          <p:val>
                                            <p:fltVal val="1"/>
                                          </p:val>
                                        </p:tav>
                                      </p:tavLst>
                                    </p:anim>
                                    <p:animScale>
                                      <p:cBhvr>
                                        <p:cTn id="17" dur="16">
                                          <p:stCondLst>
                                            <p:cond delay="406"/>
                                          </p:stCondLst>
                                        </p:cTn>
                                        <p:tgtEl>
                                          <p:spTgt spid="22"/>
                                        </p:tgtEl>
                                      </p:cBhvr>
                                      <p:to x="100000" y="60000"/>
                                    </p:animScale>
                                    <p:animScale>
                                      <p:cBhvr>
                                        <p:cTn id="18" dur="104" decel="50000">
                                          <p:stCondLst>
                                            <p:cond delay="423"/>
                                          </p:stCondLst>
                                        </p:cTn>
                                        <p:tgtEl>
                                          <p:spTgt spid="22"/>
                                        </p:tgtEl>
                                      </p:cBhvr>
                                      <p:to x="100000" y="100000"/>
                                    </p:animScale>
                                    <p:animScale>
                                      <p:cBhvr>
                                        <p:cTn id="19" dur="16">
                                          <p:stCondLst>
                                            <p:cond delay="820"/>
                                          </p:stCondLst>
                                        </p:cTn>
                                        <p:tgtEl>
                                          <p:spTgt spid="22"/>
                                        </p:tgtEl>
                                      </p:cBhvr>
                                      <p:to x="100000" y="80000"/>
                                    </p:animScale>
                                    <p:animScale>
                                      <p:cBhvr>
                                        <p:cTn id="20" dur="104" decel="50000">
                                          <p:stCondLst>
                                            <p:cond delay="836"/>
                                          </p:stCondLst>
                                        </p:cTn>
                                        <p:tgtEl>
                                          <p:spTgt spid="22"/>
                                        </p:tgtEl>
                                      </p:cBhvr>
                                      <p:to x="100000" y="100000"/>
                                    </p:animScale>
                                    <p:animScale>
                                      <p:cBhvr>
                                        <p:cTn id="21" dur="16">
                                          <p:stCondLst>
                                            <p:cond delay="1026"/>
                                          </p:stCondLst>
                                        </p:cTn>
                                        <p:tgtEl>
                                          <p:spTgt spid="22"/>
                                        </p:tgtEl>
                                      </p:cBhvr>
                                      <p:to x="100000" y="90000"/>
                                    </p:animScale>
                                    <p:animScale>
                                      <p:cBhvr>
                                        <p:cTn id="22" dur="104" decel="50000">
                                          <p:stCondLst>
                                            <p:cond delay="1042"/>
                                          </p:stCondLst>
                                        </p:cTn>
                                        <p:tgtEl>
                                          <p:spTgt spid="22"/>
                                        </p:tgtEl>
                                      </p:cBhvr>
                                      <p:to x="100000" y="100000"/>
                                    </p:animScale>
                                    <p:animScale>
                                      <p:cBhvr>
                                        <p:cTn id="23" dur="16">
                                          <p:stCondLst>
                                            <p:cond delay="1130"/>
                                          </p:stCondLst>
                                        </p:cTn>
                                        <p:tgtEl>
                                          <p:spTgt spid="22"/>
                                        </p:tgtEl>
                                      </p:cBhvr>
                                      <p:to x="100000" y="95000"/>
                                    </p:animScale>
                                    <p:animScale>
                                      <p:cBhvr>
                                        <p:cTn id="24" dur="104" decel="50000">
                                          <p:stCondLst>
                                            <p:cond delay="1146"/>
                                          </p:stCondLst>
                                        </p:cTn>
                                        <p:tgtEl>
                                          <p:spTgt spid="22"/>
                                        </p:tgtEl>
                                      </p:cBhvr>
                                      <p:to x="100000" y="100000"/>
                                    </p:animScale>
                                  </p:childTnLst>
                                </p:cTn>
                              </p:par>
                              <p:par>
                                <p:cTn id="25" presetID="26" presetClass="entr" presetSubtype="0" fill="hold"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362">
                                          <p:stCondLst>
                                            <p:cond delay="0"/>
                                          </p:stCondLst>
                                        </p:cTn>
                                        <p:tgtEl>
                                          <p:spTgt spid="27"/>
                                        </p:tgtEl>
                                      </p:cBhvr>
                                    </p:animEffect>
                                    <p:anim calcmode="lin" valueType="num">
                                      <p:cBhvr>
                                        <p:cTn id="28" dur="1139"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9" dur="415"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0" dur="415" tmFilter="0, 0; 0.125,0.2665; 0.25,0.4; 0.375,0.465; 0.5,0.5;  0.625,0.535; 0.75,0.6; 0.875,0.7335; 1,1">
                                          <p:stCondLst>
                                            <p:cond delay="415"/>
                                          </p:stCondLst>
                                        </p:cTn>
                                        <p:tgtEl>
                                          <p:spTgt spid="27"/>
                                        </p:tgtEl>
                                        <p:attrNameLst>
                                          <p:attrName>ppt_y</p:attrName>
                                        </p:attrNameLst>
                                      </p:cBhvr>
                                      <p:tavLst>
                                        <p:tav tm="0" fmla="#ppt_y-sin(pi*$)/9">
                                          <p:val>
                                            <p:fltVal val="0"/>
                                          </p:val>
                                        </p:tav>
                                        <p:tav tm="100000">
                                          <p:val>
                                            <p:fltVal val="1"/>
                                          </p:val>
                                        </p:tav>
                                      </p:tavLst>
                                    </p:anim>
                                    <p:anim calcmode="lin" valueType="num">
                                      <p:cBhvr>
                                        <p:cTn id="31" dur="207" tmFilter="0, 0; 0.125,0.2665; 0.25,0.4; 0.375,0.465; 0.5,0.5;  0.625,0.535; 0.75,0.6; 0.875,0.7335; 1,1">
                                          <p:stCondLst>
                                            <p:cond delay="828"/>
                                          </p:stCondLst>
                                        </p:cTn>
                                        <p:tgtEl>
                                          <p:spTgt spid="27"/>
                                        </p:tgtEl>
                                        <p:attrNameLst>
                                          <p:attrName>ppt_y</p:attrName>
                                        </p:attrNameLst>
                                      </p:cBhvr>
                                      <p:tavLst>
                                        <p:tav tm="0" fmla="#ppt_y-sin(pi*$)/27">
                                          <p:val>
                                            <p:fltVal val="0"/>
                                          </p:val>
                                        </p:tav>
                                        <p:tav tm="100000">
                                          <p:val>
                                            <p:fltVal val="1"/>
                                          </p:val>
                                        </p:tav>
                                      </p:tavLst>
                                    </p:anim>
                                    <p:anim calcmode="lin" valueType="num">
                                      <p:cBhvr>
                                        <p:cTn id="32" dur="103" tmFilter="0, 0; 0.125,0.2665; 0.25,0.4; 0.375,0.465; 0.5,0.5;  0.625,0.535; 0.75,0.6; 0.875,0.7335; 1,1">
                                          <p:stCondLst>
                                            <p:cond delay="1035"/>
                                          </p:stCondLst>
                                        </p:cTn>
                                        <p:tgtEl>
                                          <p:spTgt spid="27"/>
                                        </p:tgtEl>
                                        <p:attrNameLst>
                                          <p:attrName>ppt_y</p:attrName>
                                        </p:attrNameLst>
                                      </p:cBhvr>
                                      <p:tavLst>
                                        <p:tav tm="0" fmla="#ppt_y-sin(pi*$)/81">
                                          <p:val>
                                            <p:fltVal val="0"/>
                                          </p:val>
                                        </p:tav>
                                        <p:tav tm="100000">
                                          <p:val>
                                            <p:fltVal val="1"/>
                                          </p:val>
                                        </p:tav>
                                      </p:tavLst>
                                    </p:anim>
                                    <p:animScale>
                                      <p:cBhvr>
                                        <p:cTn id="33" dur="16">
                                          <p:stCondLst>
                                            <p:cond delay="406"/>
                                          </p:stCondLst>
                                        </p:cTn>
                                        <p:tgtEl>
                                          <p:spTgt spid="27"/>
                                        </p:tgtEl>
                                      </p:cBhvr>
                                      <p:to x="100000" y="60000"/>
                                    </p:animScale>
                                    <p:animScale>
                                      <p:cBhvr>
                                        <p:cTn id="34" dur="104" decel="50000">
                                          <p:stCondLst>
                                            <p:cond delay="423"/>
                                          </p:stCondLst>
                                        </p:cTn>
                                        <p:tgtEl>
                                          <p:spTgt spid="27"/>
                                        </p:tgtEl>
                                      </p:cBhvr>
                                      <p:to x="100000" y="100000"/>
                                    </p:animScale>
                                    <p:animScale>
                                      <p:cBhvr>
                                        <p:cTn id="35" dur="16">
                                          <p:stCondLst>
                                            <p:cond delay="820"/>
                                          </p:stCondLst>
                                        </p:cTn>
                                        <p:tgtEl>
                                          <p:spTgt spid="27"/>
                                        </p:tgtEl>
                                      </p:cBhvr>
                                      <p:to x="100000" y="80000"/>
                                    </p:animScale>
                                    <p:animScale>
                                      <p:cBhvr>
                                        <p:cTn id="36" dur="104" decel="50000">
                                          <p:stCondLst>
                                            <p:cond delay="836"/>
                                          </p:stCondLst>
                                        </p:cTn>
                                        <p:tgtEl>
                                          <p:spTgt spid="27"/>
                                        </p:tgtEl>
                                      </p:cBhvr>
                                      <p:to x="100000" y="100000"/>
                                    </p:animScale>
                                    <p:animScale>
                                      <p:cBhvr>
                                        <p:cTn id="37" dur="16">
                                          <p:stCondLst>
                                            <p:cond delay="1026"/>
                                          </p:stCondLst>
                                        </p:cTn>
                                        <p:tgtEl>
                                          <p:spTgt spid="27"/>
                                        </p:tgtEl>
                                      </p:cBhvr>
                                      <p:to x="100000" y="90000"/>
                                    </p:animScale>
                                    <p:animScale>
                                      <p:cBhvr>
                                        <p:cTn id="38" dur="104" decel="50000">
                                          <p:stCondLst>
                                            <p:cond delay="1042"/>
                                          </p:stCondLst>
                                        </p:cTn>
                                        <p:tgtEl>
                                          <p:spTgt spid="27"/>
                                        </p:tgtEl>
                                      </p:cBhvr>
                                      <p:to x="100000" y="100000"/>
                                    </p:animScale>
                                    <p:animScale>
                                      <p:cBhvr>
                                        <p:cTn id="39" dur="16">
                                          <p:stCondLst>
                                            <p:cond delay="1130"/>
                                          </p:stCondLst>
                                        </p:cTn>
                                        <p:tgtEl>
                                          <p:spTgt spid="27"/>
                                        </p:tgtEl>
                                      </p:cBhvr>
                                      <p:to x="100000" y="95000"/>
                                    </p:animScale>
                                    <p:animScale>
                                      <p:cBhvr>
                                        <p:cTn id="40" dur="104" decel="50000">
                                          <p:stCondLst>
                                            <p:cond delay="1146"/>
                                          </p:stCondLst>
                                        </p:cTn>
                                        <p:tgtEl>
                                          <p:spTgt spid="27"/>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362">
                                          <p:stCondLst>
                                            <p:cond delay="0"/>
                                          </p:stCondLst>
                                        </p:cTn>
                                        <p:tgtEl>
                                          <p:spTgt spid="36"/>
                                        </p:tgtEl>
                                      </p:cBhvr>
                                    </p:animEffect>
                                    <p:anim calcmode="lin" valueType="num">
                                      <p:cBhvr>
                                        <p:cTn id="44"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9" dur="16">
                                          <p:stCondLst>
                                            <p:cond delay="406"/>
                                          </p:stCondLst>
                                        </p:cTn>
                                        <p:tgtEl>
                                          <p:spTgt spid="36"/>
                                        </p:tgtEl>
                                      </p:cBhvr>
                                      <p:to x="100000" y="60000"/>
                                    </p:animScale>
                                    <p:animScale>
                                      <p:cBhvr>
                                        <p:cTn id="50" dur="104" decel="50000">
                                          <p:stCondLst>
                                            <p:cond delay="423"/>
                                          </p:stCondLst>
                                        </p:cTn>
                                        <p:tgtEl>
                                          <p:spTgt spid="36"/>
                                        </p:tgtEl>
                                      </p:cBhvr>
                                      <p:to x="100000" y="100000"/>
                                    </p:animScale>
                                    <p:animScale>
                                      <p:cBhvr>
                                        <p:cTn id="51" dur="16">
                                          <p:stCondLst>
                                            <p:cond delay="820"/>
                                          </p:stCondLst>
                                        </p:cTn>
                                        <p:tgtEl>
                                          <p:spTgt spid="36"/>
                                        </p:tgtEl>
                                      </p:cBhvr>
                                      <p:to x="100000" y="80000"/>
                                    </p:animScale>
                                    <p:animScale>
                                      <p:cBhvr>
                                        <p:cTn id="52" dur="104" decel="50000">
                                          <p:stCondLst>
                                            <p:cond delay="836"/>
                                          </p:stCondLst>
                                        </p:cTn>
                                        <p:tgtEl>
                                          <p:spTgt spid="36"/>
                                        </p:tgtEl>
                                      </p:cBhvr>
                                      <p:to x="100000" y="100000"/>
                                    </p:animScale>
                                    <p:animScale>
                                      <p:cBhvr>
                                        <p:cTn id="53" dur="16">
                                          <p:stCondLst>
                                            <p:cond delay="1026"/>
                                          </p:stCondLst>
                                        </p:cTn>
                                        <p:tgtEl>
                                          <p:spTgt spid="36"/>
                                        </p:tgtEl>
                                      </p:cBhvr>
                                      <p:to x="100000" y="90000"/>
                                    </p:animScale>
                                    <p:animScale>
                                      <p:cBhvr>
                                        <p:cTn id="54" dur="104" decel="50000">
                                          <p:stCondLst>
                                            <p:cond delay="1042"/>
                                          </p:stCondLst>
                                        </p:cTn>
                                        <p:tgtEl>
                                          <p:spTgt spid="36"/>
                                        </p:tgtEl>
                                      </p:cBhvr>
                                      <p:to x="100000" y="100000"/>
                                    </p:animScale>
                                    <p:animScale>
                                      <p:cBhvr>
                                        <p:cTn id="55" dur="16">
                                          <p:stCondLst>
                                            <p:cond delay="1130"/>
                                          </p:stCondLst>
                                        </p:cTn>
                                        <p:tgtEl>
                                          <p:spTgt spid="36"/>
                                        </p:tgtEl>
                                      </p:cBhvr>
                                      <p:to x="100000" y="95000"/>
                                    </p:animScale>
                                    <p:animScale>
                                      <p:cBhvr>
                                        <p:cTn id="56" dur="104" decel="50000">
                                          <p:stCondLst>
                                            <p:cond delay="1146"/>
                                          </p:stCondLst>
                                        </p:cTn>
                                        <p:tgtEl>
                                          <p:spTgt spid="36"/>
                                        </p:tgtEl>
                                      </p:cBhvr>
                                      <p:to x="100000" y="100000"/>
                                    </p:animScale>
                                  </p:childTnLst>
                                </p:cTn>
                              </p:par>
                            </p:childTnLst>
                          </p:cTn>
                        </p:par>
                        <p:par>
                          <p:cTn id="57" fill="hold">
                            <p:stCondLst>
                              <p:cond delay="25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par>
                          <p:cTn id="61" fill="hold">
                            <p:stCondLst>
                              <p:cond delay="300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3500"/>
                            </p:stCondLst>
                            <p:childTnLst>
                              <p:par>
                                <p:cTn id="66" presetID="10"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sp>
        <p:nvSpPr>
          <p:cNvPr id="58" name="TextBox 57"/>
          <p:cNvSpPr txBox="1"/>
          <p:nvPr/>
        </p:nvSpPr>
        <p:spPr>
          <a:xfrm>
            <a:off x="904733" y="3363838"/>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59" name="TextBox 58"/>
          <p:cNvSpPr txBox="1"/>
          <p:nvPr/>
        </p:nvSpPr>
        <p:spPr>
          <a:xfrm>
            <a:off x="2912509" y="3363838"/>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60" name="TextBox 59"/>
          <p:cNvSpPr txBox="1"/>
          <p:nvPr/>
        </p:nvSpPr>
        <p:spPr>
          <a:xfrm>
            <a:off x="4907111" y="3371803"/>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sp>
        <p:nvSpPr>
          <p:cNvPr id="61" name="TextBox 60"/>
          <p:cNvSpPr txBox="1"/>
          <p:nvPr/>
        </p:nvSpPr>
        <p:spPr>
          <a:xfrm>
            <a:off x="6870379" y="3371803"/>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点击输入简要文字内容，文字内容需概括精炼，不用多余的文字修饰，言简意赅的说明分项内容</a:t>
            </a:r>
            <a:r>
              <a:rPr lang="en-US" altLang="zh-CN" dirty="0">
                <a:solidFill>
                  <a:schemeClr val="tx1">
                    <a:lumMod val="75000"/>
                    <a:lumOff val="25000"/>
                  </a:schemeClr>
                </a:solidFill>
              </a:rPr>
              <a:t>……</a:t>
            </a:r>
          </a:p>
        </p:txBody>
      </p:sp>
      <p:grpSp>
        <p:nvGrpSpPr>
          <p:cNvPr id="63" name="组合 62"/>
          <p:cNvGrpSpPr/>
          <p:nvPr/>
        </p:nvGrpSpPr>
        <p:grpSpPr>
          <a:xfrm>
            <a:off x="783076" y="1419622"/>
            <a:ext cx="1697385" cy="1697385"/>
            <a:chOff x="1278794" y="3334906"/>
            <a:chExt cx="914014" cy="914014"/>
          </a:xfrm>
        </p:grpSpPr>
        <p:grpSp>
          <p:nvGrpSpPr>
            <p:cNvPr id="64" name="组合 6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67" name="椭圆 6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65" name="TextBox 64"/>
            <p:cNvSpPr txBox="1"/>
            <p:nvPr/>
          </p:nvSpPr>
          <p:spPr>
            <a:xfrm>
              <a:off x="1519374" y="3585380"/>
              <a:ext cx="430905" cy="447478"/>
            </a:xfrm>
            <a:prstGeom prst="rect">
              <a:avLst/>
            </a:prstGeom>
            <a:noFill/>
          </p:spPr>
          <p:txBody>
            <a:bodyPr wrap="none" rtlCol="0">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工作</a:t>
              </a:r>
              <a:endParaRPr lang="en-US" altLang="zh-CN" sz="2400" b="1" dirty="0">
                <a:solidFill>
                  <a:schemeClr val="accent2"/>
                </a:solidFill>
                <a:latin typeface="微软雅黑" panose="020B0503020204020204" pitchFamily="34" charset="-122"/>
                <a:ea typeface="微软雅黑" panose="020B0503020204020204" pitchFamily="34" charset="-122"/>
              </a:endParaRPr>
            </a:p>
            <a:p>
              <a:pPr algn="ctr"/>
              <a:r>
                <a:rPr lang="zh-CN" altLang="en-US" sz="2400" b="1" dirty="0">
                  <a:solidFill>
                    <a:schemeClr val="accent2"/>
                  </a:solidFill>
                  <a:latin typeface="微软雅黑" panose="020B0503020204020204" pitchFamily="34" charset="-122"/>
                  <a:ea typeface="微软雅黑" panose="020B0503020204020204" pitchFamily="34" charset="-122"/>
                </a:rPr>
                <a:t>安排</a:t>
              </a:r>
            </a:p>
          </p:txBody>
        </p:sp>
      </p:grpSp>
      <p:grpSp>
        <p:nvGrpSpPr>
          <p:cNvPr id="68" name="组合 67"/>
          <p:cNvGrpSpPr/>
          <p:nvPr/>
        </p:nvGrpSpPr>
        <p:grpSpPr>
          <a:xfrm>
            <a:off x="2746134" y="1423332"/>
            <a:ext cx="1697385" cy="1697385"/>
            <a:chOff x="1278794" y="3334906"/>
            <a:chExt cx="914014" cy="914014"/>
          </a:xfrm>
        </p:grpSpPr>
        <p:grpSp>
          <p:nvGrpSpPr>
            <p:cNvPr id="69" name="组合 6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72" name="椭圆 7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70" name="TextBox 69"/>
            <p:cNvSpPr txBox="1"/>
            <p:nvPr/>
          </p:nvSpPr>
          <p:spPr>
            <a:xfrm>
              <a:off x="1519373" y="3583382"/>
              <a:ext cx="430905" cy="447478"/>
            </a:xfrm>
            <a:prstGeom prst="rect">
              <a:avLst/>
            </a:prstGeom>
            <a:noFill/>
          </p:spPr>
          <p:txBody>
            <a:bodyPr wrap="none" rtlCol="0">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行动</a:t>
              </a:r>
              <a:endParaRPr lang="en-US" altLang="zh-CN" sz="2400" b="1" dirty="0">
                <a:solidFill>
                  <a:schemeClr val="accent2"/>
                </a:solidFill>
                <a:latin typeface="微软雅黑" panose="020B0503020204020204" pitchFamily="34" charset="-122"/>
                <a:ea typeface="微软雅黑" panose="020B0503020204020204" pitchFamily="34" charset="-122"/>
              </a:endParaRPr>
            </a:p>
            <a:p>
              <a:pPr algn="ctr"/>
              <a:r>
                <a:rPr lang="zh-CN" altLang="en-US" sz="2400" b="1" dirty="0">
                  <a:solidFill>
                    <a:schemeClr val="accent2"/>
                  </a:solidFill>
                  <a:latin typeface="微软雅黑" panose="020B0503020204020204" pitchFamily="34" charset="-122"/>
                  <a:ea typeface="微软雅黑" panose="020B0503020204020204" pitchFamily="34" charset="-122"/>
                </a:rPr>
                <a:t>策略</a:t>
              </a:r>
            </a:p>
          </p:txBody>
        </p:sp>
      </p:grpSp>
      <p:grpSp>
        <p:nvGrpSpPr>
          <p:cNvPr id="73" name="组合 72"/>
          <p:cNvGrpSpPr/>
          <p:nvPr/>
        </p:nvGrpSpPr>
        <p:grpSpPr>
          <a:xfrm>
            <a:off x="4688516" y="1419622"/>
            <a:ext cx="1697385" cy="1697385"/>
            <a:chOff x="1278794" y="3334906"/>
            <a:chExt cx="914014" cy="914014"/>
          </a:xfrm>
        </p:grpSpPr>
        <p:grpSp>
          <p:nvGrpSpPr>
            <p:cNvPr id="74" name="组合 7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77" name="椭圆 7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75" name="TextBox 74"/>
            <p:cNvSpPr txBox="1"/>
            <p:nvPr/>
          </p:nvSpPr>
          <p:spPr>
            <a:xfrm>
              <a:off x="1519373" y="3585380"/>
              <a:ext cx="430905" cy="447478"/>
            </a:xfrm>
            <a:prstGeom prst="rect">
              <a:avLst/>
            </a:prstGeom>
            <a:noFill/>
          </p:spPr>
          <p:txBody>
            <a:bodyPr wrap="none" rtlCol="0">
              <a:spAutoFit/>
            </a:bodyPr>
            <a:lstStyle/>
            <a:p>
              <a:pPr algn="ctr"/>
              <a:r>
                <a:rPr lang="zh-CN" altLang="en-US" sz="2400" b="1" dirty="0">
                  <a:solidFill>
                    <a:schemeClr val="accent2"/>
                  </a:solidFill>
                  <a:latin typeface="微软雅黑" panose="020B0503020204020204" pitchFamily="34" charset="-122"/>
                  <a:ea typeface="微软雅黑" panose="020B0503020204020204" pitchFamily="34" charset="-122"/>
                </a:rPr>
                <a:t>客户</a:t>
              </a:r>
              <a:endParaRPr lang="en-US" altLang="zh-CN" sz="2400" b="1" dirty="0">
                <a:solidFill>
                  <a:schemeClr val="accent2"/>
                </a:solidFill>
                <a:latin typeface="微软雅黑" panose="020B0503020204020204" pitchFamily="34" charset="-122"/>
                <a:ea typeface="微软雅黑" panose="020B0503020204020204" pitchFamily="34" charset="-122"/>
              </a:endParaRPr>
            </a:p>
            <a:p>
              <a:pPr algn="ctr"/>
              <a:r>
                <a:rPr lang="zh-CN" altLang="en-US" sz="2400" b="1" dirty="0">
                  <a:solidFill>
                    <a:schemeClr val="accent2"/>
                  </a:solidFill>
                  <a:latin typeface="微软雅黑" panose="020B0503020204020204" pitchFamily="34" charset="-122"/>
                  <a:ea typeface="微软雅黑" panose="020B0503020204020204" pitchFamily="34" charset="-122"/>
                </a:rPr>
                <a:t>服务</a:t>
              </a:r>
            </a:p>
          </p:txBody>
        </p:sp>
      </p:grpSp>
      <p:grpSp>
        <p:nvGrpSpPr>
          <p:cNvPr id="78" name="组合 77"/>
          <p:cNvGrpSpPr/>
          <p:nvPr/>
        </p:nvGrpSpPr>
        <p:grpSpPr>
          <a:xfrm>
            <a:off x="6619031" y="1426497"/>
            <a:ext cx="1697385" cy="1697385"/>
            <a:chOff x="1278794" y="3334906"/>
            <a:chExt cx="914014" cy="914014"/>
          </a:xfrm>
        </p:grpSpPr>
        <p:grpSp>
          <p:nvGrpSpPr>
            <p:cNvPr id="79" name="组合 7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endParaRPr>
              </a:p>
            </p:txBody>
          </p:sp>
          <p:sp>
            <p:nvSpPr>
              <p:cNvPr id="82" name="椭圆 8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p>
            </p:txBody>
          </p:sp>
        </p:grpSp>
        <p:sp>
          <p:nvSpPr>
            <p:cNvPr id="80" name="TextBox 79"/>
            <p:cNvSpPr txBox="1"/>
            <p:nvPr/>
          </p:nvSpPr>
          <p:spPr>
            <a:xfrm>
              <a:off x="1519376" y="3581678"/>
              <a:ext cx="430905" cy="646357"/>
            </a:xfrm>
            <a:prstGeom prst="rect">
              <a:avLst/>
            </a:prstGeom>
            <a:noFill/>
          </p:spPr>
          <p:txBody>
            <a:bodyPr wrap="none" rtlCol="0">
              <a:spAutoFit/>
            </a:bodyPr>
            <a:lstStyle/>
            <a:p>
              <a:pPr algn="ctr"/>
              <a:r>
                <a:rPr lang="zh-CN" altLang="en-US" sz="2400" b="1" dirty="0">
                  <a:solidFill>
                    <a:schemeClr val="accent5"/>
                  </a:solidFill>
                  <a:latin typeface="微软雅黑" panose="020B0503020204020204" pitchFamily="34" charset="-122"/>
                  <a:ea typeface="微软雅黑" panose="020B0503020204020204" pitchFamily="34" charset="-122"/>
                </a:rPr>
                <a:t>填加</a:t>
              </a:r>
              <a:endParaRPr lang="en-US" altLang="zh-CN" sz="2400" b="1" dirty="0">
                <a:solidFill>
                  <a:schemeClr val="accent5"/>
                </a:solidFill>
                <a:latin typeface="微软雅黑" panose="020B0503020204020204" pitchFamily="34" charset="-122"/>
                <a:ea typeface="微软雅黑" panose="020B0503020204020204" pitchFamily="34" charset="-122"/>
              </a:endParaRPr>
            </a:p>
            <a:p>
              <a:pPr algn="ctr"/>
              <a:r>
                <a:rPr lang="zh-CN" altLang="en-US" sz="2400" b="1" dirty="0">
                  <a:solidFill>
                    <a:schemeClr val="accent5"/>
                  </a:solidFill>
                  <a:latin typeface="微软雅黑" panose="020B0503020204020204" pitchFamily="34" charset="-122"/>
                  <a:ea typeface="微软雅黑" panose="020B0503020204020204" pitchFamily="34" charset="-122"/>
                </a:rPr>
                <a:t>标题</a:t>
              </a:r>
              <a:endParaRPr lang="en-US" altLang="zh-CN" sz="2400" b="1" dirty="0">
                <a:solidFill>
                  <a:schemeClr val="accent5"/>
                </a:solidFill>
                <a:latin typeface="微软雅黑" panose="020B0503020204020204" pitchFamily="34" charset="-122"/>
                <a:ea typeface="微软雅黑" panose="020B0503020204020204" pitchFamily="34" charset="-122"/>
              </a:endParaRPr>
            </a:p>
            <a:p>
              <a:pPr algn="ctr"/>
              <a:endParaRPr lang="zh-CN" altLang="en-US" sz="2400" b="1" dirty="0">
                <a:solidFill>
                  <a:schemeClr val="accent5"/>
                </a:solidFill>
                <a:latin typeface="微软雅黑" panose="020B0503020204020204" pitchFamily="34" charset="-122"/>
                <a:ea typeface="微软雅黑" panose="020B0503020204020204" pitchFamily="34" charset="-122"/>
              </a:endParaRPr>
            </a:p>
          </p:txBody>
        </p:sp>
      </p:grpSp>
      <p:sp>
        <p:nvSpPr>
          <p:cNvPr id="83" name="椭圆 82"/>
          <p:cNvSpPr/>
          <p:nvPr/>
        </p:nvSpPr>
        <p:spPr>
          <a:xfrm>
            <a:off x="824277" y="1275606"/>
            <a:ext cx="645364" cy="645364"/>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4" name="椭圆 83"/>
          <p:cNvSpPr/>
          <p:nvPr/>
        </p:nvSpPr>
        <p:spPr>
          <a:xfrm>
            <a:off x="2783180" y="1275606"/>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5" name="椭圆 84"/>
          <p:cNvSpPr/>
          <p:nvPr/>
        </p:nvSpPr>
        <p:spPr>
          <a:xfrm>
            <a:off x="4760524" y="1282151"/>
            <a:ext cx="645364" cy="645364"/>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6" name="椭圆 85"/>
          <p:cNvSpPr/>
          <p:nvPr/>
        </p:nvSpPr>
        <p:spPr>
          <a:xfrm>
            <a:off x="6707078" y="1282151"/>
            <a:ext cx="645364" cy="645364"/>
          </a:xfrm>
          <a:prstGeom prst="ellipse">
            <a:avLst/>
          </a:prstGeom>
          <a:solidFill>
            <a:schemeClr val="accent5"/>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87" name="Freeform 34"/>
          <p:cNvSpPr>
            <a:spLocks noEditPoints="1"/>
          </p:cNvSpPr>
          <p:nvPr/>
        </p:nvSpPr>
        <p:spPr bwMode="auto">
          <a:xfrm>
            <a:off x="1000830" y="1426497"/>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88" name="Freeform 26"/>
          <p:cNvSpPr>
            <a:spLocks noEditPoints="1"/>
          </p:cNvSpPr>
          <p:nvPr/>
        </p:nvSpPr>
        <p:spPr bwMode="auto">
          <a:xfrm>
            <a:off x="2952968" y="1447247"/>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89" name="Freeform 35"/>
          <p:cNvSpPr>
            <a:spLocks noEditPoints="1"/>
          </p:cNvSpPr>
          <p:nvPr/>
        </p:nvSpPr>
        <p:spPr bwMode="auto">
          <a:xfrm>
            <a:off x="6895784" y="1463543"/>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
        <p:nvSpPr>
          <p:cNvPr id="90" name="Freeform 20"/>
          <p:cNvSpPr>
            <a:spLocks noEditPoints="1"/>
          </p:cNvSpPr>
          <p:nvPr/>
        </p:nvSpPr>
        <p:spPr bwMode="auto">
          <a:xfrm>
            <a:off x="4949998" y="1419622"/>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44000">
                                          <p:cBhvr additive="base">
                                            <p:cTn id="7" dur="500" fill="hold"/>
                                            <p:tgtEl>
                                              <p:spTgt spid="63"/>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100"/>
                                      </p:stCondLst>
                                      <p:childTnLst>
                                        <p:set>
                                          <p:cBhvr>
                                            <p:cTn id="10" dur="1" fill="hold">
                                              <p:stCondLst>
                                                <p:cond delay="0"/>
                                              </p:stCondLst>
                                            </p:cTn>
                                            <p:tgtEl>
                                              <p:spTgt spid="68"/>
                                            </p:tgtEl>
                                            <p:attrNameLst>
                                              <p:attrName>style.visibility</p:attrName>
                                            </p:attrNameLst>
                                          </p:cBhvr>
                                          <p:to>
                                            <p:strVal val="visible"/>
                                          </p:to>
                                        </p:set>
                                        <p:anim calcmode="lin" valueType="num" p14:bounceEnd="44000">
                                          <p:cBhvr additive="base">
                                            <p:cTn id="11" dur="500" fill="hold"/>
                                            <p:tgtEl>
                                              <p:spTgt spid="68"/>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44000">
                                      <p:stCondLst>
                                        <p:cond delay="200"/>
                                      </p:stCondLst>
                                      <p:childTnLst>
                                        <p:set>
                                          <p:cBhvr>
                                            <p:cTn id="14" dur="1" fill="hold">
                                              <p:stCondLst>
                                                <p:cond delay="0"/>
                                              </p:stCondLst>
                                            </p:cTn>
                                            <p:tgtEl>
                                              <p:spTgt spid="73"/>
                                            </p:tgtEl>
                                            <p:attrNameLst>
                                              <p:attrName>style.visibility</p:attrName>
                                            </p:attrNameLst>
                                          </p:cBhvr>
                                          <p:to>
                                            <p:strVal val="visible"/>
                                          </p:to>
                                        </p:set>
                                        <p:anim calcmode="lin" valueType="num" p14:bounceEnd="44000">
                                          <p:cBhvr additive="base">
                                            <p:cTn id="15" dur="500" fill="hold"/>
                                            <p:tgtEl>
                                              <p:spTgt spid="73"/>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7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44000">
                                      <p:stCondLst>
                                        <p:cond delay="300"/>
                                      </p:stCondLst>
                                      <p:childTnLst>
                                        <p:set>
                                          <p:cBhvr>
                                            <p:cTn id="18" dur="1" fill="hold">
                                              <p:stCondLst>
                                                <p:cond delay="0"/>
                                              </p:stCondLst>
                                            </p:cTn>
                                            <p:tgtEl>
                                              <p:spTgt spid="78"/>
                                            </p:tgtEl>
                                            <p:attrNameLst>
                                              <p:attrName>style.visibility</p:attrName>
                                            </p:attrNameLst>
                                          </p:cBhvr>
                                          <p:to>
                                            <p:strVal val="visible"/>
                                          </p:to>
                                        </p:set>
                                        <p:anim calcmode="lin" valueType="num" p14:bounceEnd="44000">
                                          <p:cBhvr additive="base">
                                            <p:cTn id="19" dur="500" fill="hold"/>
                                            <p:tgtEl>
                                              <p:spTgt spid="78"/>
                                            </p:tgtEl>
                                            <p:attrNameLst>
                                              <p:attrName>ppt_x</p:attrName>
                                            </p:attrNameLst>
                                          </p:cBhvr>
                                          <p:tavLst>
                                            <p:tav tm="0">
                                              <p:val>
                                                <p:strVal val="#ppt_x"/>
                                              </p:val>
                                            </p:tav>
                                            <p:tav tm="100000">
                                              <p:val>
                                                <p:strVal val="#ppt_x"/>
                                              </p:val>
                                            </p:tav>
                                          </p:tavLst>
                                        </p:anim>
                                        <p:anim calcmode="lin" valueType="num" p14:bounceEnd="44000">
                                          <p:cBhvr additive="base">
                                            <p:cTn id="20" dur="500" fill="hold"/>
                                            <p:tgtEl>
                                              <p:spTgt spid="7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14:presetBounceEnd="44000">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14:bounceEnd="44000">
                                          <p:cBhvr additive="base">
                                            <p:cTn id="24" dur="500" fill="hold"/>
                                            <p:tgtEl>
                                              <p:spTgt spid="83"/>
                                            </p:tgtEl>
                                            <p:attrNameLst>
                                              <p:attrName>ppt_x</p:attrName>
                                            </p:attrNameLst>
                                          </p:cBhvr>
                                          <p:tavLst>
                                            <p:tav tm="0">
                                              <p:val>
                                                <p:strVal val="#ppt_x"/>
                                              </p:val>
                                            </p:tav>
                                            <p:tav tm="100000">
                                              <p:val>
                                                <p:strVal val="#ppt_x"/>
                                              </p:val>
                                            </p:tav>
                                          </p:tavLst>
                                        </p:anim>
                                        <p:anim calcmode="lin" valueType="num" p14:bounceEnd="44000">
                                          <p:cBhvr additive="base">
                                            <p:cTn id="25" dur="500" fill="hold"/>
                                            <p:tgtEl>
                                              <p:spTgt spid="8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100"/>
                                      </p:stCondLst>
                                      <p:childTnLst>
                                        <p:set>
                                          <p:cBhvr>
                                            <p:cTn id="27" dur="1" fill="hold">
                                              <p:stCondLst>
                                                <p:cond delay="0"/>
                                              </p:stCondLst>
                                            </p:cTn>
                                            <p:tgtEl>
                                              <p:spTgt spid="84"/>
                                            </p:tgtEl>
                                            <p:attrNameLst>
                                              <p:attrName>style.visibility</p:attrName>
                                            </p:attrNameLst>
                                          </p:cBhvr>
                                          <p:to>
                                            <p:strVal val="visible"/>
                                          </p:to>
                                        </p:set>
                                        <p:anim calcmode="lin" valueType="num" p14:bounceEnd="44000">
                                          <p:cBhvr additive="base">
                                            <p:cTn id="28" dur="500" fill="hold"/>
                                            <p:tgtEl>
                                              <p:spTgt spid="84"/>
                                            </p:tgtEl>
                                            <p:attrNameLst>
                                              <p:attrName>ppt_x</p:attrName>
                                            </p:attrNameLst>
                                          </p:cBhvr>
                                          <p:tavLst>
                                            <p:tav tm="0">
                                              <p:val>
                                                <p:strVal val="#ppt_x"/>
                                              </p:val>
                                            </p:tav>
                                            <p:tav tm="100000">
                                              <p:val>
                                                <p:strVal val="#ppt_x"/>
                                              </p:val>
                                            </p:tav>
                                          </p:tavLst>
                                        </p:anim>
                                        <p:anim calcmode="lin" valueType="num" p14:bounceEnd="44000">
                                          <p:cBhvr additive="base">
                                            <p:cTn id="29" dur="500" fill="hold"/>
                                            <p:tgtEl>
                                              <p:spTgt spid="8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14:presetBounceEnd="44000">
                                      <p:stCondLst>
                                        <p:cond delay="200"/>
                                      </p:stCondLst>
                                      <p:childTnLst>
                                        <p:set>
                                          <p:cBhvr>
                                            <p:cTn id="31" dur="1" fill="hold">
                                              <p:stCondLst>
                                                <p:cond delay="0"/>
                                              </p:stCondLst>
                                            </p:cTn>
                                            <p:tgtEl>
                                              <p:spTgt spid="85"/>
                                            </p:tgtEl>
                                            <p:attrNameLst>
                                              <p:attrName>style.visibility</p:attrName>
                                            </p:attrNameLst>
                                          </p:cBhvr>
                                          <p:to>
                                            <p:strVal val="visible"/>
                                          </p:to>
                                        </p:set>
                                        <p:anim calcmode="lin" valueType="num" p14:bounceEnd="44000">
                                          <p:cBhvr additive="base">
                                            <p:cTn id="32" dur="500" fill="hold"/>
                                            <p:tgtEl>
                                              <p:spTgt spid="85"/>
                                            </p:tgtEl>
                                            <p:attrNameLst>
                                              <p:attrName>ppt_x</p:attrName>
                                            </p:attrNameLst>
                                          </p:cBhvr>
                                          <p:tavLst>
                                            <p:tav tm="0">
                                              <p:val>
                                                <p:strVal val="#ppt_x"/>
                                              </p:val>
                                            </p:tav>
                                            <p:tav tm="100000">
                                              <p:val>
                                                <p:strVal val="#ppt_x"/>
                                              </p:val>
                                            </p:tav>
                                          </p:tavLst>
                                        </p:anim>
                                        <p:anim calcmode="lin" valueType="num" p14:bounceEnd="44000">
                                          <p:cBhvr additive="base">
                                            <p:cTn id="33" dur="500" fill="hold"/>
                                            <p:tgtEl>
                                              <p:spTgt spid="8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44000">
                                      <p:stCondLst>
                                        <p:cond delay="300"/>
                                      </p:stCondLst>
                                      <p:childTnLst>
                                        <p:set>
                                          <p:cBhvr>
                                            <p:cTn id="35" dur="1" fill="hold">
                                              <p:stCondLst>
                                                <p:cond delay="0"/>
                                              </p:stCondLst>
                                            </p:cTn>
                                            <p:tgtEl>
                                              <p:spTgt spid="86"/>
                                            </p:tgtEl>
                                            <p:attrNameLst>
                                              <p:attrName>style.visibility</p:attrName>
                                            </p:attrNameLst>
                                          </p:cBhvr>
                                          <p:to>
                                            <p:strVal val="visible"/>
                                          </p:to>
                                        </p:set>
                                        <p:anim calcmode="lin" valueType="num" p14:bounceEnd="44000">
                                          <p:cBhvr additive="base">
                                            <p:cTn id="36" dur="500" fill="hold"/>
                                            <p:tgtEl>
                                              <p:spTgt spid="86"/>
                                            </p:tgtEl>
                                            <p:attrNameLst>
                                              <p:attrName>ppt_x</p:attrName>
                                            </p:attrNameLst>
                                          </p:cBhvr>
                                          <p:tavLst>
                                            <p:tav tm="0">
                                              <p:val>
                                                <p:strVal val="#ppt_x"/>
                                              </p:val>
                                            </p:tav>
                                            <p:tav tm="100000">
                                              <p:val>
                                                <p:strVal val="#ppt_x"/>
                                              </p:val>
                                            </p:tav>
                                          </p:tavLst>
                                        </p:anim>
                                        <p:anim calcmode="lin" valueType="num" p14:bounceEnd="44000">
                                          <p:cBhvr additive="base">
                                            <p:cTn id="37" dur="500" fill="hold"/>
                                            <p:tgtEl>
                                              <p:spTgt spid="86"/>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87"/>
                                            </p:tgtEl>
                                            <p:attrNameLst>
                                              <p:attrName>style.visibility</p:attrName>
                                            </p:attrNameLst>
                                          </p:cBhvr>
                                          <p:to>
                                            <p:strVal val="visible"/>
                                          </p:to>
                                        </p:set>
                                        <p:anim calcmode="lin" valueType="num">
                                          <p:cBhvr>
                                            <p:cTn id="40" dur="500" fill="hold"/>
                                            <p:tgtEl>
                                              <p:spTgt spid="87"/>
                                            </p:tgtEl>
                                            <p:attrNameLst>
                                              <p:attrName>ppt_w</p:attrName>
                                            </p:attrNameLst>
                                          </p:cBhvr>
                                          <p:tavLst>
                                            <p:tav tm="0">
                                              <p:val>
                                                <p:fltVal val="0"/>
                                              </p:val>
                                            </p:tav>
                                            <p:tav tm="100000">
                                              <p:val>
                                                <p:strVal val="#ppt_w"/>
                                              </p:val>
                                            </p:tav>
                                          </p:tavLst>
                                        </p:anim>
                                        <p:anim calcmode="lin" valueType="num">
                                          <p:cBhvr>
                                            <p:cTn id="41" dur="500" fill="hold"/>
                                            <p:tgtEl>
                                              <p:spTgt spid="87"/>
                                            </p:tgtEl>
                                            <p:attrNameLst>
                                              <p:attrName>ppt_h</p:attrName>
                                            </p:attrNameLst>
                                          </p:cBhvr>
                                          <p:tavLst>
                                            <p:tav tm="0">
                                              <p:val>
                                                <p:fltVal val="0"/>
                                              </p:val>
                                            </p:tav>
                                            <p:tav tm="100000">
                                              <p:val>
                                                <p:strVal val="#ppt_h"/>
                                              </p:val>
                                            </p:tav>
                                          </p:tavLst>
                                        </p:anim>
                                        <p:anim calcmode="lin" valueType="num">
                                          <p:cBhvr>
                                            <p:cTn id="42" dur="500" fill="hold"/>
                                            <p:tgtEl>
                                              <p:spTgt spid="87"/>
                                            </p:tgtEl>
                                            <p:attrNameLst>
                                              <p:attrName>style.rotation</p:attrName>
                                            </p:attrNameLst>
                                          </p:cBhvr>
                                          <p:tavLst>
                                            <p:tav tm="0">
                                              <p:val>
                                                <p:fltVal val="90"/>
                                              </p:val>
                                            </p:tav>
                                            <p:tav tm="100000">
                                              <p:val>
                                                <p:fltVal val="0"/>
                                              </p:val>
                                            </p:tav>
                                          </p:tavLst>
                                        </p:anim>
                                        <p:animEffect transition="in" filter="fade">
                                          <p:cBhvr>
                                            <p:cTn id="43" dur="500"/>
                                            <p:tgtEl>
                                              <p:spTgt spid="8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88"/>
                                            </p:tgtEl>
                                            <p:attrNameLst>
                                              <p:attrName>style.visibility</p:attrName>
                                            </p:attrNameLst>
                                          </p:cBhvr>
                                          <p:to>
                                            <p:strVal val="visible"/>
                                          </p:to>
                                        </p:set>
                                        <p:anim calcmode="lin" valueType="num">
                                          <p:cBhvr>
                                            <p:cTn id="46" dur="500" fill="hold"/>
                                            <p:tgtEl>
                                              <p:spTgt spid="88"/>
                                            </p:tgtEl>
                                            <p:attrNameLst>
                                              <p:attrName>ppt_w</p:attrName>
                                            </p:attrNameLst>
                                          </p:cBhvr>
                                          <p:tavLst>
                                            <p:tav tm="0">
                                              <p:val>
                                                <p:fltVal val="0"/>
                                              </p:val>
                                            </p:tav>
                                            <p:tav tm="100000">
                                              <p:val>
                                                <p:strVal val="#ppt_w"/>
                                              </p:val>
                                            </p:tav>
                                          </p:tavLst>
                                        </p:anim>
                                        <p:anim calcmode="lin" valueType="num">
                                          <p:cBhvr>
                                            <p:cTn id="47" dur="500" fill="hold"/>
                                            <p:tgtEl>
                                              <p:spTgt spid="88"/>
                                            </p:tgtEl>
                                            <p:attrNameLst>
                                              <p:attrName>ppt_h</p:attrName>
                                            </p:attrNameLst>
                                          </p:cBhvr>
                                          <p:tavLst>
                                            <p:tav tm="0">
                                              <p:val>
                                                <p:fltVal val="0"/>
                                              </p:val>
                                            </p:tav>
                                            <p:tav tm="100000">
                                              <p:val>
                                                <p:strVal val="#ppt_h"/>
                                              </p:val>
                                            </p:tav>
                                          </p:tavLst>
                                        </p:anim>
                                        <p:anim calcmode="lin" valueType="num">
                                          <p:cBhvr>
                                            <p:cTn id="48" dur="500" fill="hold"/>
                                            <p:tgtEl>
                                              <p:spTgt spid="88"/>
                                            </p:tgtEl>
                                            <p:attrNameLst>
                                              <p:attrName>style.rotation</p:attrName>
                                            </p:attrNameLst>
                                          </p:cBhvr>
                                          <p:tavLst>
                                            <p:tav tm="0">
                                              <p:val>
                                                <p:fltVal val="90"/>
                                              </p:val>
                                            </p:tav>
                                            <p:tav tm="100000">
                                              <p:val>
                                                <p:fltVal val="0"/>
                                              </p:val>
                                            </p:tav>
                                          </p:tavLst>
                                        </p:anim>
                                        <p:animEffect transition="in" filter="fade">
                                          <p:cBhvr>
                                            <p:cTn id="49" dur="500"/>
                                            <p:tgtEl>
                                              <p:spTgt spid="8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90"/>
                                            </p:tgtEl>
                                            <p:attrNameLst>
                                              <p:attrName>style.visibility</p:attrName>
                                            </p:attrNameLst>
                                          </p:cBhvr>
                                          <p:to>
                                            <p:strVal val="visible"/>
                                          </p:to>
                                        </p:set>
                                        <p:anim calcmode="lin" valueType="num">
                                          <p:cBhvr>
                                            <p:cTn id="52" dur="500" fill="hold"/>
                                            <p:tgtEl>
                                              <p:spTgt spid="90"/>
                                            </p:tgtEl>
                                            <p:attrNameLst>
                                              <p:attrName>ppt_w</p:attrName>
                                            </p:attrNameLst>
                                          </p:cBhvr>
                                          <p:tavLst>
                                            <p:tav tm="0">
                                              <p:val>
                                                <p:fltVal val="0"/>
                                              </p:val>
                                            </p:tav>
                                            <p:tav tm="100000">
                                              <p:val>
                                                <p:strVal val="#ppt_w"/>
                                              </p:val>
                                            </p:tav>
                                          </p:tavLst>
                                        </p:anim>
                                        <p:anim calcmode="lin" valueType="num">
                                          <p:cBhvr>
                                            <p:cTn id="53" dur="500" fill="hold"/>
                                            <p:tgtEl>
                                              <p:spTgt spid="90"/>
                                            </p:tgtEl>
                                            <p:attrNameLst>
                                              <p:attrName>ppt_h</p:attrName>
                                            </p:attrNameLst>
                                          </p:cBhvr>
                                          <p:tavLst>
                                            <p:tav tm="0">
                                              <p:val>
                                                <p:fltVal val="0"/>
                                              </p:val>
                                            </p:tav>
                                            <p:tav tm="100000">
                                              <p:val>
                                                <p:strVal val="#ppt_h"/>
                                              </p:val>
                                            </p:tav>
                                          </p:tavLst>
                                        </p:anim>
                                        <p:anim calcmode="lin" valueType="num">
                                          <p:cBhvr>
                                            <p:cTn id="54" dur="500" fill="hold"/>
                                            <p:tgtEl>
                                              <p:spTgt spid="90"/>
                                            </p:tgtEl>
                                            <p:attrNameLst>
                                              <p:attrName>style.rotation</p:attrName>
                                            </p:attrNameLst>
                                          </p:cBhvr>
                                          <p:tavLst>
                                            <p:tav tm="0">
                                              <p:val>
                                                <p:fltVal val="90"/>
                                              </p:val>
                                            </p:tav>
                                            <p:tav tm="100000">
                                              <p:val>
                                                <p:fltVal val="0"/>
                                              </p:val>
                                            </p:tav>
                                          </p:tavLst>
                                        </p:anim>
                                        <p:animEffect transition="in" filter="fade">
                                          <p:cBhvr>
                                            <p:cTn id="55" dur="500"/>
                                            <p:tgtEl>
                                              <p:spTgt spid="9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89"/>
                                            </p:tgtEl>
                                            <p:attrNameLst>
                                              <p:attrName>style.visibility</p:attrName>
                                            </p:attrNameLst>
                                          </p:cBhvr>
                                          <p:to>
                                            <p:strVal val="visible"/>
                                          </p:to>
                                        </p:set>
                                        <p:anim calcmode="lin" valueType="num">
                                          <p:cBhvr>
                                            <p:cTn id="58" dur="500" fill="hold"/>
                                            <p:tgtEl>
                                              <p:spTgt spid="89"/>
                                            </p:tgtEl>
                                            <p:attrNameLst>
                                              <p:attrName>ppt_w</p:attrName>
                                            </p:attrNameLst>
                                          </p:cBhvr>
                                          <p:tavLst>
                                            <p:tav tm="0">
                                              <p:val>
                                                <p:fltVal val="0"/>
                                              </p:val>
                                            </p:tav>
                                            <p:tav tm="100000">
                                              <p:val>
                                                <p:strVal val="#ppt_w"/>
                                              </p:val>
                                            </p:tav>
                                          </p:tavLst>
                                        </p:anim>
                                        <p:anim calcmode="lin" valueType="num">
                                          <p:cBhvr>
                                            <p:cTn id="59" dur="500" fill="hold"/>
                                            <p:tgtEl>
                                              <p:spTgt spid="89"/>
                                            </p:tgtEl>
                                            <p:attrNameLst>
                                              <p:attrName>ppt_h</p:attrName>
                                            </p:attrNameLst>
                                          </p:cBhvr>
                                          <p:tavLst>
                                            <p:tav tm="0">
                                              <p:val>
                                                <p:fltVal val="0"/>
                                              </p:val>
                                            </p:tav>
                                            <p:tav tm="100000">
                                              <p:val>
                                                <p:strVal val="#ppt_h"/>
                                              </p:val>
                                            </p:tav>
                                          </p:tavLst>
                                        </p:anim>
                                        <p:anim calcmode="lin" valueType="num">
                                          <p:cBhvr>
                                            <p:cTn id="60" dur="500" fill="hold"/>
                                            <p:tgtEl>
                                              <p:spTgt spid="89"/>
                                            </p:tgtEl>
                                            <p:attrNameLst>
                                              <p:attrName>style.rotation</p:attrName>
                                            </p:attrNameLst>
                                          </p:cBhvr>
                                          <p:tavLst>
                                            <p:tav tm="0">
                                              <p:val>
                                                <p:fltVal val="90"/>
                                              </p:val>
                                            </p:tav>
                                            <p:tav tm="100000">
                                              <p:val>
                                                <p:fltVal val="0"/>
                                              </p:val>
                                            </p:tav>
                                          </p:tavLst>
                                        </p:anim>
                                        <p:animEffect transition="in" filter="fade">
                                          <p:cBhvr>
                                            <p:cTn id="61" dur="500"/>
                                            <p:tgtEl>
                                              <p:spTgt spid="89"/>
                                            </p:tgtEl>
                                          </p:cBhvr>
                                        </p:animEffect>
                                      </p:childTnLst>
                                    </p:cTn>
                                  </p:par>
                                </p:childTnLst>
                              </p:cTn>
                            </p:par>
                            <p:par>
                              <p:cTn id="62" fill="hold">
                                <p:stCondLst>
                                  <p:cond delay="1000"/>
                                </p:stCondLst>
                                <p:childTnLst>
                                  <p:par>
                                    <p:cTn id="63" presetID="22" presetClass="entr" presetSubtype="2"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right)">
                                          <p:cBhvr>
                                            <p:cTn id="65" dur="500"/>
                                            <p:tgtEl>
                                              <p:spTgt spid="58"/>
                                            </p:tgtEl>
                                          </p:cBhvr>
                                        </p:animEffect>
                                      </p:childTnLst>
                                    </p:cTn>
                                  </p:par>
                                  <p:par>
                                    <p:cTn id="66" presetID="22" presetClass="entr" presetSubtype="2" fill="hold" grpId="0" nodeType="withEffect">
                                      <p:stCondLst>
                                        <p:cond delay="200"/>
                                      </p:stCondLst>
                                      <p:childTnLst>
                                        <p:set>
                                          <p:cBhvr>
                                            <p:cTn id="67" dur="1" fill="hold">
                                              <p:stCondLst>
                                                <p:cond delay="0"/>
                                              </p:stCondLst>
                                            </p:cTn>
                                            <p:tgtEl>
                                              <p:spTgt spid="59"/>
                                            </p:tgtEl>
                                            <p:attrNameLst>
                                              <p:attrName>style.visibility</p:attrName>
                                            </p:attrNameLst>
                                          </p:cBhvr>
                                          <p:to>
                                            <p:strVal val="visible"/>
                                          </p:to>
                                        </p:set>
                                        <p:animEffect transition="in" filter="wipe(right)">
                                          <p:cBhvr>
                                            <p:cTn id="68" dur="500"/>
                                            <p:tgtEl>
                                              <p:spTgt spid="59"/>
                                            </p:tgtEl>
                                          </p:cBhvr>
                                        </p:animEffect>
                                      </p:childTnLst>
                                    </p:cTn>
                                  </p:par>
                                  <p:par>
                                    <p:cTn id="69" presetID="22" presetClass="entr" presetSubtype="2" fill="hold" grpId="0" nodeType="withEffect">
                                      <p:stCondLst>
                                        <p:cond delay="400"/>
                                      </p:stCondLst>
                                      <p:childTnLst>
                                        <p:set>
                                          <p:cBhvr>
                                            <p:cTn id="70" dur="1" fill="hold">
                                              <p:stCondLst>
                                                <p:cond delay="0"/>
                                              </p:stCondLst>
                                            </p:cTn>
                                            <p:tgtEl>
                                              <p:spTgt spid="60"/>
                                            </p:tgtEl>
                                            <p:attrNameLst>
                                              <p:attrName>style.visibility</p:attrName>
                                            </p:attrNameLst>
                                          </p:cBhvr>
                                          <p:to>
                                            <p:strVal val="visible"/>
                                          </p:to>
                                        </p:set>
                                        <p:animEffect transition="in" filter="wipe(right)">
                                          <p:cBhvr>
                                            <p:cTn id="71" dur="500"/>
                                            <p:tgtEl>
                                              <p:spTgt spid="60"/>
                                            </p:tgtEl>
                                          </p:cBhvr>
                                        </p:animEffect>
                                      </p:childTnLst>
                                    </p:cTn>
                                  </p:par>
                                  <p:par>
                                    <p:cTn id="72" presetID="22" presetClass="entr" presetSubtype="2" fill="hold" grpId="0" nodeType="withEffect">
                                      <p:stCondLst>
                                        <p:cond delay="600"/>
                                      </p:stCondLst>
                                      <p:childTnLst>
                                        <p:set>
                                          <p:cBhvr>
                                            <p:cTn id="73" dur="1" fill="hold">
                                              <p:stCondLst>
                                                <p:cond delay="0"/>
                                              </p:stCondLst>
                                            </p:cTn>
                                            <p:tgtEl>
                                              <p:spTgt spid="61"/>
                                            </p:tgtEl>
                                            <p:attrNameLst>
                                              <p:attrName>style.visibility</p:attrName>
                                            </p:attrNameLst>
                                          </p:cBhvr>
                                          <p:to>
                                            <p:strVal val="visible"/>
                                          </p:to>
                                        </p:set>
                                        <p:animEffect transition="in" filter="wipe(righ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83" grpId="0" animBg="1"/>
          <p:bldP spid="84" grpId="0" animBg="1"/>
          <p:bldP spid="85" grpId="0" animBg="1"/>
          <p:bldP spid="86" grpId="0" animBg="1"/>
          <p:bldP spid="87" grpId="0" animBg="1"/>
          <p:bldP spid="88" grpId="0" animBg="1"/>
          <p:bldP spid="89" grpId="0" animBg="1"/>
          <p:bldP spid="9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ppt_x"/>
                                              </p:val>
                                            </p:tav>
                                            <p:tav tm="100000">
                                              <p:val>
                                                <p:strVal val="#ppt_x"/>
                                              </p:val>
                                            </p:tav>
                                          </p:tavLst>
                                        </p:anim>
                                        <p:anim calcmode="lin" valueType="num">
                                          <p:cBhvr additive="base">
                                            <p:cTn id="16" dur="500" fill="hold"/>
                                            <p:tgtEl>
                                              <p:spTgt spid="7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ppt_x"/>
                                              </p:val>
                                            </p:tav>
                                            <p:tav tm="100000">
                                              <p:val>
                                                <p:strVal val="#ppt_x"/>
                                              </p:val>
                                            </p:tav>
                                          </p:tavLst>
                                        </p:anim>
                                        <p:anim calcmode="lin" valueType="num">
                                          <p:cBhvr additive="base">
                                            <p:cTn id="20" dur="500" fill="hold"/>
                                            <p:tgtEl>
                                              <p:spTgt spid="7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additive="base">
                                            <p:cTn id="24" dur="500" fill="hold"/>
                                            <p:tgtEl>
                                              <p:spTgt spid="83"/>
                                            </p:tgtEl>
                                            <p:attrNameLst>
                                              <p:attrName>ppt_x</p:attrName>
                                            </p:attrNameLst>
                                          </p:cBhvr>
                                          <p:tavLst>
                                            <p:tav tm="0">
                                              <p:val>
                                                <p:strVal val="#ppt_x"/>
                                              </p:val>
                                            </p:tav>
                                            <p:tav tm="100000">
                                              <p:val>
                                                <p:strVal val="#ppt_x"/>
                                              </p:val>
                                            </p:tav>
                                          </p:tavLst>
                                        </p:anim>
                                        <p:anim calcmode="lin" valueType="num">
                                          <p:cBhvr additive="base">
                                            <p:cTn id="25" dur="500" fill="hold"/>
                                            <p:tgtEl>
                                              <p:spTgt spid="8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100"/>
                                      </p:stCondLst>
                                      <p:childTnLst>
                                        <p:set>
                                          <p:cBhvr>
                                            <p:cTn id="27" dur="1" fill="hold">
                                              <p:stCondLst>
                                                <p:cond delay="0"/>
                                              </p:stCondLst>
                                            </p:cTn>
                                            <p:tgtEl>
                                              <p:spTgt spid="84"/>
                                            </p:tgtEl>
                                            <p:attrNameLst>
                                              <p:attrName>style.visibility</p:attrName>
                                            </p:attrNameLst>
                                          </p:cBhvr>
                                          <p:to>
                                            <p:strVal val="visible"/>
                                          </p:to>
                                        </p:set>
                                        <p:anim calcmode="lin" valueType="num">
                                          <p:cBhvr additive="base">
                                            <p:cTn id="28" dur="500" fill="hold"/>
                                            <p:tgtEl>
                                              <p:spTgt spid="84"/>
                                            </p:tgtEl>
                                            <p:attrNameLst>
                                              <p:attrName>ppt_x</p:attrName>
                                            </p:attrNameLst>
                                          </p:cBhvr>
                                          <p:tavLst>
                                            <p:tav tm="0">
                                              <p:val>
                                                <p:strVal val="#ppt_x"/>
                                              </p:val>
                                            </p:tav>
                                            <p:tav tm="100000">
                                              <p:val>
                                                <p:strVal val="#ppt_x"/>
                                              </p:val>
                                            </p:tav>
                                          </p:tavLst>
                                        </p:anim>
                                        <p:anim calcmode="lin" valueType="num">
                                          <p:cBhvr additive="base">
                                            <p:cTn id="29" dur="500" fill="hold"/>
                                            <p:tgtEl>
                                              <p:spTgt spid="8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1" fill="hold">
                                              <p:stCondLst>
                                                <p:cond delay="0"/>
                                              </p:stCondLst>
                                            </p:cTn>
                                            <p:tgtEl>
                                              <p:spTgt spid="85"/>
                                            </p:tgtEl>
                                            <p:attrNameLst>
                                              <p:attrName>style.visibility</p:attrName>
                                            </p:attrNameLst>
                                          </p:cBhvr>
                                          <p:to>
                                            <p:strVal val="visible"/>
                                          </p:to>
                                        </p:set>
                                        <p:anim calcmode="lin" valueType="num">
                                          <p:cBhvr additive="base">
                                            <p:cTn id="32" dur="500" fill="hold"/>
                                            <p:tgtEl>
                                              <p:spTgt spid="85"/>
                                            </p:tgtEl>
                                            <p:attrNameLst>
                                              <p:attrName>ppt_x</p:attrName>
                                            </p:attrNameLst>
                                          </p:cBhvr>
                                          <p:tavLst>
                                            <p:tav tm="0">
                                              <p:val>
                                                <p:strVal val="#ppt_x"/>
                                              </p:val>
                                            </p:tav>
                                            <p:tav tm="100000">
                                              <p:val>
                                                <p:strVal val="#ppt_x"/>
                                              </p:val>
                                            </p:tav>
                                          </p:tavLst>
                                        </p:anim>
                                        <p:anim calcmode="lin" valueType="num">
                                          <p:cBhvr additive="base">
                                            <p:cTn id="33" dur="500" fill="hold"/>
                                            <p:tgtEl>
                                              <p:spTgt spid="8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30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500" fill="hold"/>
                                            <p:tgtEl>
                                              <p:spTgt spid="86"/>
                                            </p:tgtEl>
                                            <p:attrNameLst>
                                              <p:attrName>ppt_x</p:attrName>
                                            </p:attrNameLst>
                                          </p:cBhvr>
                                          <p:tavLst>
                                            <p:tav tm="0">
                                              <p:val>
                                                <p:strVal val="#ppt_x"/>
                                              </p:val>
                                            </p:tav>
                                            <p:tav tm="100000">
                                              <p:val>
                                                <p:strVal val="#ppt_x"/>
                                              </p:val>
                                            </p:tav>
                                          </p:tavLst>
                                        </p:anim>
                                        <p:anim calcmode="lin" valueType="num">
                                          <p:cBhvr additive="base">
                                            <p:cTn id="37" dur="500" fill="hold"/>
                                            <p:tgtEl>
                                              <p:spTgt spid="86"/>
                                            </p:tgtEl>
                                            <p:attrNameLst>
                                              <p:attrName>ppt_y</p:attrName>
                                            </p:attrNameLst>
                                          </p:cBhvr>
                                          <p:tavLst>
                                            <p:tav tm="0">
                                              <p:val>
                                                <p:strVal val="1+#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87"/>
                                            </p:tgtEl>
                                            <p:attrNameLst>
                                              <p:attrName>style.visibility</p:attrName>
                                            </p:attrNameLst>
                                          </p:cBhvr>
                                          <p:to>
                                            <p:strVal val="visible"/>
                                          </p:to>
                                        </p:set>
                                        <p:anim calcmode="lin" valueType="num">
                                          <p:cBhvr>
                                            <p:cTn id="40" dur="500" fill="hold"/>
                                            <p:tgtEl>
                                              <p:spTgt spid="87"/>
                                            </p:tgtEl>
                                            <p:attrNameLst>
                                              <p:attrName>ppt_w</p:attrName>
                                            </p:attrNameLst>
                                          </p:cBhvr>
                                          <p:tavLst>
                                            <p:tav tm="0">
                                              <p:val>
                                                <p:fltVal val="0"/>
                                              </p:val>
                                            </p:tav>
                                            <p:tav tm="100000">
                                              <p:val>
                                                <p:strVal val="#ppt_w"/>
                                              </p:val>
                                            </p:tav>
                                          </p:tavLst>
                                        </p:anim>
                                        <p:anim calcmode="lin" valueType="num">
                                          <p:cBhvr>
                                            <p:cTn id="41" dur="500" fill="hold"/>
                                            <p:tgtEl>
                                              <p:spTgt spid="87"/>
                                            </p:tgtEl>
                                            <p:attrNameLst>
                                              <p:attrName>ppt_h</p:attrName>
                                            </p:attrNameLst>
                                          </p:cBhvr>
                                          <p:tavLst>
                                            <p:tav tm="0">
                                              <p:val>
                                                <p:fltVal val="0"/>
                                              </p:val>
                                            </p:tav>
                                            <p:tav tm="100000">
                                              <p:val>
                                                <p:strVal val="#ppt_h"/>
                                              </p:val>
                                            </p:tav>
                                          </p:tavLst>
                                        </p:anim>
                                        <p:anim calcmode="lin" valueType="num">
                                          <p:cBhvr>
                                            <p:cTn id="42" dur="500" fill="hold"/>
                                            <p:tgtEl>
                                              <p:spTgt spid="87"/>
                                            </p:tgtEl>
                                            <p:attrNameLst>
                                              <p:attrName>style.rotation</p:attrName>
                                            </p:attrNameLst>
                                          </p:cBhvr>
                                          <p:tavLst>
                                            <p:tav tm="0">
                                              <p:val>
                                                <p:fltVal val="90"/>
                                              </p:val>
                                            </p:tav>
                                            <p:tav tm="100000">
                                              <p:val>
                                                <p:fltVal val="0"/>
                                              </p:val>
                                            </p:tav>
                                          </p:tavLst>
                                        </p:anim>
                                        <p:animEffect transition="in" filter="fade">
                                          <p:cBhvr>
                                            <p:cTn id="43" dur="500"/>
                                            <p:tgtEl>
                                              <p:spTgt spid="87"/>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88"/>
                                            </p:tgtEl>
                                            <p:attrNameLst>
                                              <p:attrName>style.visibility</p:attrName>
                                            </p:attrNameLst>
                                          </p:cBhvr>
                                          <p:to>
                                            <p:strVal val="visible"/>
                                          </p:to>
                                        </p:set>
                                        <p:anim calcmode="lin" valueType="num">
                                          <p:cBhvr>
                                            <p:cTn id="46" dur="500" fill="hold"/>
                                            <p:tgtEl>
                                              <p:spTgt spid="88"/>
                                            </p:tgtEl>
                                            <p:attrNameLst>
                                              <p:attrName>ppt_w</p:attrName>
                                            </p:attrNameLst>
                                          </p:cBhvr>
                                          <p:tavLst>
                                            <p:tav tm="0">
                                              <p:val>
                                                <p:fltVal val="0"/>
                                              </p:val>
                                            </p:tav>
                                            <p:tav tm="100000">
                                              <p:val>
                                                <p:strVal val="#ppt_w"/>
                                              </p:val>
                                            </p:tav>
                                          </p:tavLst>
                                        </p:anim>
                                        <p:anim calcmode="lin" valueType="num">
                                          <p:cBhvr>
                                            <p:cTn id="47" dur="500" fill="hold"/>
                                            <p:tgtEl>
                                              <p:spTgt spid="88"/>
                                            </p:tgtEl>
                                            <p:attrNameLst>
                                              <p:attrName>ppt_h</p:attrName>
                                            </p:attrNameLst>
                                          </p:cBhvr>
                                          <p:tavLst>
                                            <p:tav tm="0">
                                              <p:val>
                                                <p:fltVal val="0"/>
                                              </p:val>
                                            </p:tav>
                                            <p:tav tm="100000">
                                              <p:val>
                                                <p:strVal val="#ppt_h"/>
                                              </p:val>
                                            </p:tav>
                                          </p:tavLst>
                                        </p:anim>
                                        <p:anim calcmode="lin" valueType="num">
                                          <p:cBhvr>
                                            <p:cTn id="48" dur="500" fill="hold"/>
                                            <p:tgtEl>
                                              <p:spTgt spid="88"/>
                                            </p:tgtEl>
                                            <p:attrNameLst>
                                              <p:attrName>style.rotation</p:attrName>
                                            </p:attrNameLst>
                                          </p:cBhvr>
                                          <p:tavLst>
                                            <p:tav tm="0">
                                              <p:val>
                                                <p:fltVal val="90"/>
                                              </p:val>
                                            </p:tav>
                                            <p:tav tm="100000">
                                              <p:val>
                                                <p:fltVal val="0"/>
                                              </p:val>
                                            </p:tav>
                                          </p:tavLst>
                                        </p:anim>
                                        <p:animEffect transition="in" filter="fade">
                                          <p:cBhvr>
                                            <p:cTn id="49" dur="500"/>
                                            <p:tgtEl>
                                              <p:spTgt spid="88"/>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90"/>
                                            </p:tgtEl>
                                            <p:attrNameLst>
                                              <p:attrName>style.visibility</p:attrName>
                                            </p:attrNameLst>
                                          </p:cBhvr>
                                          <p:to>
                                            <p:strVal val="visible"/>
                                          </p:to>
                                        </p:set>
                                        <p:anim calcmode="lin" valueType="num">
                                          <p:cBhvr>
                                            <p:cTn id="52" dur="500" fill="hold"/>
                                            <p:tgtEl>
                                              <p:spTgt spid="90"/>
                                            </p:tgtEl>
                                            <p:attrNameLst>
                                              <p:attrName>ppt_w</p:attrName>
                                            </p:attrNameLst>
                                          </p:cBhvr>
                                          <p:tavLst>
                                            <p:tav tm="0">
                                              <p:val>
                                                <p:fltVal val="0"/>
                                              </p:val>
                                            </p:tav>
                                            <p:tav tm="100000">
                                              <p:val>
                                                <p:strVal val="#ppt_w"/>
                                              </p:val>
                                            </p:tav>
                                          </p:tavLst>
                                        </p:anim>
                                        <p:anim calcmode="lin" valueType="num">
                                          <p:cBhvr>
                                            <p:cTn id="53" dur="500" fill="hold"/>
                                            <p:tgtEl>
                                              <p:spTgt spid="90"/>
                                            </p:tgtEl>
                                            <p:attrNameLst>
                                              <p:attrName>ppt_h</p:attrName>
                                            </p:attrNameLst>
                                          </p:cBhvr>
                                          <p:tavLst>
                                            <p:tav tm="0">
                                              <p:val>
                                                <p:fltVal val="0"/>
                                              </p:val>
                                            </p:tav>
                                            <p:tav tm="100000">
                                              <p:val>
                                                <p:strVal val="#ppt_h"/>
                                              </p:val>
                                            </p:tav>
                                          </p:tavLst>
                                        </p:anim>
                                        <p:anim calcmode="lin" valueType="num">
                                          <p:cBhvr>
                                            <p:cTn id="54" dur="500" fill="hold"/>
                                            <p:tgtEl>
                                              <p:spTgt spid="90"/>
                                            </p:tgtEl>
                                            <p:attrNameLst>
                                              <p:attrName>style.rotation</p:attrName>
                                            </p:attrNameLst>
                                          </p:cBhvr>
                                          <p:tavLst>
                                            <p:tav tm="0">
                                              <p:val>
                                                <p:fltVal val="90"/>
                                              </p:val>
                                            </p:tav>
                                            <p:tav tm="100000">
                                              <p:val>
                                                <p:fltVal val="0"/>
                                              </p:val>
                                            </p:tav>
                                          </p:tavLst>
                                        </p:anim>
                                        <p:animEffect transition="in" filter="fade">
                                          <p:cBhvr>
                                            <p:cTn id="55" dur="500"/>
                                            <p:tgtEl>
                                              <p:spTgt spid="90"/>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89"/>
                                            </p:tgtEl>
                                            <p:attrNameLst>
                                              <p:attrName>style.visibility</p:attrName>
                                            </p:attrNameLst>
                                          </p:cBhvr>
                                          <p:to>
                                            <p:strVal val="visible"/>
                                          </p:to>
                                        </p:set>
                                        <p:anim calcmode="lin" valueType="num">
                                          <p:cBhvr>
                                            <p:cTn id="58" dur="500" fill="hold"/>
                                            <p:tgtEl>
                                              <p:spTgt spid="89"/>
                                            </p:tgtEl>
                                            <p:attrNameLst>
                                              <p:attrName>ppt_w</p:attrName>
                                            </p:attrNameLst>
                                          </p:cBhvr>
                                          <p:tavLst>
                                            <p:tav tm="0">
                                              <p:val>
                                                <p:fltVal val="0"/>
                                              </p:val>
                                            </p:tav>
                                            <p:tav tm="100000">
                                              <p:val>
                                                <p:strVal val="#ppt_w"/>
                                              </p:val>
                                            </p:tav>
                                          </p:tavLst>
                                        </p:anim>
                                        <p:anim calcmode="lin" valueType="num">
                                          <p:cBhvr>
                                            <p:cTn id="59" dur="500" fill="hold"/>
                                            <p:tgtEl>
                                              <p:spTgt spid="89"/>
                                            </p:tgtEl>
                                            <p:attrNameLst>
                                              <p:attrName>ppt_h</p:attrName>
                                            </p:attrNameLst>
                                          </p:cBhvr>
                                          <p:tavLst>
                                            <p:tav tm="0">
                                              <p:val>
                                                <p:fltVal val="0"/>
                                              </p:val>
                                            </p:tav>
                                            <p:tav tm="100000">
                                              <p:val>
                                                <p:strVal val="#ppt_h"/>
                                              </p:val>
                                            </p:tav>
                                          </p:tavLst>
                                        </p:anim>
                                        <p:anim calcmode="lin" valueType="num">
                                          <p:cBhvr>
                                            <p:cTn id="60" dur="500" fill="hold"/>
                                            <p:tgtEl>
                                              <p:spTgt spid="89"/>
                                            </p:tgtEl>
                                            <p:attrNameLst>
                                              <p:attrName>style.rotation</p:attrName>
                                            </p:attrNameLst>
                                          </p:cBhvr>
                                          <p:tavLst>
                                            <p:tav tm="0">
                                              <p:val>
                                                <p:fltVal val="90"/>
                                              </p:val>
                                            </p:tav>
                                            <p:tav tm="100000">
                                              <p:val>
                                                <p:fltVal val="0"/>
                                              </p:val>
                                            </p:tav>
                                          </p:tavLst>
                                        </p:anim>
                                        <p:animEffect transition="in" filter="fade">
                                          <p:cBhvr>
                                            <p:cTn id="61" dur="500"/>
                                            <p:tgtEl>
                                              <p:spTgt spid="89"/>
                                            </p:tgtEl>
                                          </p:cBhvr>
                                        </p:animEffect>
                                      </p:childTnLst>
                                    </p:cTn>
                                  </p:par>
                                </p:childTnLst>
                              </p:cTn>
                            </p:par>
                            <p:par>
                              <p:cTn id="62" fill="hold">
                                <p:stCondLst>
                                  <p:cond delay="1000"/>
                                </p:stCondLst>
                                <p:childTnLst>
                                  <p:par>
                                    <p:cTn id="63" presetID="22" presetClass="entr" presetSubtype="2" fill="hold" grpId="0" nodeType="after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wipe(right)">
                                          <p:cBhvr>
                                            <p:cTn id="65" dur="500"/>
                                            <p:tgtEl>
                                              <p:spTgt spid="58"/>
                                            </p:tgtEl>
                                          </p:cBhvr>
                                        </p:animEffect>
                                      </p:childTnLst>
                                    </p:cTn>
                                  </p:par>
                                  <p:par>
                                    <p:cTn id="66" presetID="22" presetClass="entr" presetSubtype="2" fill="hold" grpId="0" nodeType="withEffect">
                                      <p:stCondLst>
                                        <p:cond delay="200"/>
                                      </p:stCondLst>
                                      <p:childTnLst>
                                        <p:set>
                                          <p:cBhvr>
                                            <p:cTn id="67" dur="1" fill="hold">
                                              <p:stCondLst>
                                                <p:cond delay="0"/>
                                              </p:stCondLst>
                                            </p:cTn>
                                            <p:tgtEl>
                                              <p:spTgt spid="59"/>
                                            </p:tgtEl>
                                            <p:attrNameLst>
                                              <p:attrName>style.visibility</p:attrName>
                                            </p:attrNameLst>
                                          </p:cBhvr>
                                          <p:to>
                                            <p:strVal val="visible"/>
                                          </p:to>
                                        </p:set>
                                        <p:animEffect transition="in" filter="wipe(right)">
                                          <p:cBhvr>
                                            <p:cTn id="68" dur="500"/>
                                            <p:tgtEl>
                                              <p:spTgt spid="59"/>
                                            </p:tgtEl>
                                          </p:cBhvr>
                                        </p:animEffect>
                                      </p:childTnLst>
                                    </p:cTn>
                                  </p:par>
                                  <p:par>
                                    <p:cTn id="69" presetID="22" presetClass="entr" presetSubtype="2" fill="hold" grpId="0" nodeType="withEffect">
                                      <p:stCondLst>
                                        <p:cond delay="400"/>
                                      </p:stCondLst>
                                      <p:childTnLst>
                                        <p:set>
                                          <p:cBhvr>
                                            <p:cTn id="70" dur="1" fill="hold">
                                              <p:stCondLst>
                                                <p:cond delay="0"/>
                                              </p:stCondLst>
                                            </p:cTn>
                                            <p:tgtEl>
                                              <p:spTgt spid="60"/>
                                            </p:tgtEl>
                                            <p:attrNameLst>
                                              <p:attrName>style.visibility</p:attrName>
                                            </p:attrNameLst>
                                          </p:cBhvr>
                                          <p:to>
                                            <p:strVal val="visible"/>
                                          </p:to>
                                        </p:set>
                                        <p:animEffect transition="in" filter="wipe(right)">
                                          <p:cBhvr>
                                            <p:cTn id="71" dur="500"/>
                                            <p:tgtEl>
                                              <p:spTgt spid="60"/>
                                            </p:tgtEl>
                                          </p:cBhvr>
                                        </p:animEffect>
                                      </p:childTnLst>
                                    </p:cTn>
                                  </p:par>
                                  <p:par>
                                    <p:cTn id="72" presetID="22" presetClass="entr" presetSubtype="2" fill="hold" grpId="0" nodeType="withEffect">
                                      <p:stCondLst>
                                        <p:cond delay="600"/>
                                      </p:stCondLst>
                                      <p:childTnLst>
                                        <p:set>
                                          <p:cBhvr>
                                            <p:cTn id="73" dur="1" fill="hold">
                                              <p:stCondLst>
                                                <p:cond delay="0"/>
                                              </p:stCondLst>
                                            </p:cTn>
                                            <p:tgtEl>
                                              <p:spTgt spid="61"/>
                                            </p:tgtEl>
                                            <p:attrNameLst>
                                              <p:attrName>style.visibility</p:attrName>
                                            </p:attrNameLst>
                                          </p:cBhvr>
                                          <p:to>
                                            <p:strVal val="visible"/>
                                          </p:to>
                                        </p:set>
                                        <p:animEffect transition="in" filter="wipe(right)">
                                          <p:cBhvr>
                                            <p:cTn id="7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83" grpId="0" animBg="1"/>
          <p:bldP spid="84" grpId="0" animBg="1"/>
          <p:bldP spid="85" grpId="0" animBg="1"/>
          <p:bldP spid="86" grpId="0" animBg="1"/>
          <p:bldP spid="87" grpId="0" animBg="1"/>
          <p:bldP spid="88" grpId="0" animBg="1"/>
          <p:bldP spid="89" grpId="0" animBg="1"/>
          <p:bldP spid="90"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
          <p:cNvGrpSpPr/>
          <p:nvPr/>
        </p:nvGrpSpPr>
        <p:grpSpPr>
          <a:xfrm flipH="1">
            <a:off x="7230320" y="2566873"/>
            <a:ext cx="1960035" cy="2626255"/>
            <a:chOff x="-19499" y="2323926"/>
            <a:chExt cx="4882156" cy="4551069"/>
          </a:xfrm>
        </p:grpSpPr>
        <p:sp>
          <p:nvSpPr>
            <p:cNvPr id="141" name="Right Triangle 221"/>
            <p:cNvSpPr/>
            <p:nvPr/>
          </p:nvSpPr>
          <p:spPr>
            <a:xfrm>
              <a:off x="-19499" y="2323926"/>
              <a:ext cx="4525511" cy="4525511"/>
            </a:xfrm>
            <a:prstGeom prst="rtTriangle">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42" name="Right Triangle 219"/>
            <p:cNvSpPr/>
            <p:nvPr/>
          </p:nvSpPr>
          <p:spPr>
            <a:xfrm>
              <a:off x="1075053" y="3087391"/>
              <a:ext cx="3787604" cy="3787604"/>
            </a:xfrm>
            <a:prstGeom prst="rtTriangle">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143" name="Right Triangle 10"/>
            <p:cNvSpPr/>
            <p:nvPr/>
          </p:nvSpPr>
          <p:spPr>
            <a:xfrm>
              <a:off x="-6998" y="2575276"/>
              <a:ext cx="4274161" cy="4274161"/>
            </a:xfrm>
            <a:prstGeom prst="r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grpSp>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sp>
        <p:nvSpPr>
          <p:cNvPr id="6" name="FlexibleLine"/>
          <p:cNvSpPr/>
          <p:nvPr/>
        </p:nvSpPr>
        <p:spPr>
          <a:xfrm>
            <a:off x="1910403" y="2317422"/>
            <a:ext cx="1071877" cy="607832"/>
          </a:xfrm>
          <a:custGeom>
            <a:avLst/>
            <a:gdLst/>
            <a:ahLst/>
            <a:cxnLst/>
            <a:rect l="0" t="0" r="0" b="0"/>
            <a:pathLst>
              <a:path w="934800" h="530100" fill="none">
                <a:moveTo>
                  <a:pt x="0" y="0"/>
                </a:moveTo>
                <a:cubicBezTo>
                  <a:pt x="0" y="-238545"/>
                  <a:pt x="514140" y="-530100"/>
                  <a:pt x="934800" y="-530100"/>
                </a:cubicBezTo>
              </a:path>
            </a:pathLst>
          </a:custGeom>
          <a:noFill/>
          <a:ln w="7600" cap="flat">
            <a:solidFill>
              <a:schemeClr val="bg1">
                <a:lumMod val="50000"/>
              </a:schemeClr>
            </a:solidFill>
            <a:prstDash val="dash"/>
            <a:bevel/>
          </a:ln>
        </p:spPr>
        <p:txBody>
          <a:bodyPr/>
          <a:lstStyle/>
          <a:p>
            <a:endParaRPr lang="zh-CN" altLang="en-US"/>
          </a:p>
        </p:txBody>
      </p:sp>
      <p:sp>
        <p:nvSpPr>
          <p:cNvPr id="7" name="FlexibleLine"/>
          <p:cNvSpPr/>
          <p:nvPr/>
        </p:nvSpPr>
        <p:spPr>
          <a:xfrm>
            <a:off x="1910403" y="2317422"/>
            <a:ext cx="1071877" cy="498902"/>
          </a:xfrm>
          <a:custGeom>
            <a:avLst/>
            <a:gdLst/>
            <a:ahLst/>
            <a:cxnLst/>
            <a:rect l="0" t="0" r="0" b="0"/>
            <a:pathLst>
              <a:path w="934800" h="435100" fill="none">
                <a:moveTo>
                  <a:pt x="0" y="0"/>
                </a:moveTo>
                <a:cubicBezTo>
                  <a:pt x="0" y="195795"/>
                  <a:pt x="514140" y="435100"/>
                  <a:pt x="934800" y="435100"/>
                </a:cubicBezTo>
              </a:path>
            </a:pathLst>
          </a:custGeom>
          <a:noFill/>
          <a:ln w="7600" cap="flat">
            <a:solidFill>
              <a:schemeClr val="bg1">
                <a:lumMod val="50000"/>
              </a:schemeClr>
            </a:solidFill>
            <a:prstDash val="dash"/>
            <a:bevel/>
          </a:ln>
        </p:spPr>
        <p:txBody>
          <a:bodyPr/>
          <a:lstStyle/>
          <a:p>
            <a:endParaRPr lang="zh-CN" altLang="en-US"/>
          </a:p>
        </p:txBody>
      </p:sp>
      <p:sp>
        <p:nvSpPr>
          <p:cNvPr id="8" name="FlexibleLine"/>
          <p:cNvSpPr/>
          <p:nvPr/>
        </p:nvSpPr>
        <p:spPr>
          <a:xfrm rot="1800000" flipH="1">
            <a:off x="-222449" y="1908850"/>
            <a:ext cx="1924089" cy="888874"/>
          </a:xfrm>
          <a:custGeom>
            <a:avLst/>
            <a:gdLst/>
            <a:ahLst/>
            <a:cxnLst/>
            <a:rect l="0" t="0" r="0" b="0"/>
            <a:pathLst>
              <a:path w="934800" h="775200" fill="none">
                <a:moveTo>
                  <a:pt x="0" y="0"/>
                </a:moveTo>
                <a:cubicBezTo>
                  <a:pt x="0" y="348840"/>
                  <a:pt x="-514140" y="775200"/>
                  <a:pt x="-934800" y="775200"/>
                </a:cubicBezTo>
              </a:path>
            </a:pathLst>
          </a:custGeom>
          <a:noFill/>
          <a:ln w="7600" cap="flat">
            <a:solidFill>
              <a:schemeClr val="bg1">
                <a:lumMod val="50000"/>
              </a:schemeClr>
            </a:solidFill>
            <a:prstDash val="dash"/>
            <a:bevel/>
          </a:ln>
        </p:spPr>
        <p:txBody>
          <a:bodyPr/>
          <a:lstStyle/>
          <a:p>
            <a:endParaRPr lang="zh-CN" altLang="en-US"/>
          </a:p>
        </p:txBody>
      </p:sp>
      <p:grpSp>
        <p:nvGrpSpPr>
          <p:cNvPr id="10" name="Group 8"/>
          <p:cNvGrpSpPr/>
          <p:nvPr/>
        </p:nvGrpSpPr>
        <p:grpSpPr>
          <a:xfrm>
            <a:off x="4184869" y="1709590"/>
            <a:ext cx="174290" cy="466223"/>
            <a:chOff x="9058971" y="3034893"/>
            <a:chExt cx="232386" cy="621631"/>
          </a:xfrm>
        </p:grpSpPr>
        <p:sp>
          <p:nvSpPr>
            <p:cNvPr id="11" name="FlexibleLine"/>
            <p:cNvSpPr/>
            <p:nvPr/>
          </p:nvSpPr>
          <p:spPr>
            <a:xfrm>
              <a:off x="9058971" y="3034893"/>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txBody>
            <a:bodyPr/>
            <a:lstStyle/>
            <a:p>
              <a:endParaRPr lang="zh-CN" altLang="en-US"/>
            </a:p>
          </p:txBody>
        </p:sp>
        <p:sp>
          <p:nvSpPr>
            <p:cNvPr id="12" name="FlexibleLine"/>
            <p:cNvSpPr/>
            <p:nvPr/>
          </p:nvSpPr>
          <p:spPr>
            <a:xfrm>
              <a:off x="9058971" y="3034893"/>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txBody>
            <a:bodyPr/>
            <a:lstStyle/>
            <a:p>
              <a:endParaRPr lang="zh-CN" altLang="en-US"/>
            </a:p>
          </p:txBody>
        </p:sp>
        <p:sp>
          <p:nvSpPr>
            <p:cNvPr id="13" name="FlexibleLine"/>
            <p:cNvSpPr/>
            <p:nvPr/>
          </p:nvSpPr>
          <p:spPr>
            <a:xfrm>
              <a:off x="9058971" y="3034893"/>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txBody>
            <a:bodyPr/>
            <a:lstStyle/>
            <a:p>
              <a:endParaRPr lang="zh-CN" altLang="en-US"/>
            </a:p>
          </p:txBody>
        </p:sp>
      </p:grpSp>
      <p:grpSp>
        <p:nvGrpSpPr>
          <p:cNvPr id="14" name="Group 9"/>
          <p:cNvGrpSpPr/>
          <p:nvPr/>
        </p:nvGrpSpPr>
        <p:grpSpPr>
          <a:xfrm>
            <a:off x="4228441" y="2816326"/>
            <a:ext cx="174290" cy="466223"/>
            <a:chOff x="9117067" y="4510540"/>
            <a:chExt cx="232386" cy="621631"/>
          </a:xfrm>
        </p:grpSpPr>
        <p:sp>
          <p:nvSpPr>
            <p:cNvPr id="15" name="FlexibleLine"/>
            <p:cNvSpPr/>
            <p:nvPr/>
          </p:nvSpPr>
          <p:spPr>
            <a:xfrm>
              <a:off x="9117067" y="4510540"/>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txBody>
            <a:bodyPr/>
            <a:lstStyle/>
            <a:p>
              <a:endParaRPr lang="zh-CN" altLang="en-US"/>
            </a:p>
          </p:txBody>
        </p:sp>
        <p:sp>
          <p:nvSpPr>
            <p:cNvPr id="16" name="FlexibleLine"/>
            <p:cNvSpPr/>
            <p:nvPr/>
          </p:nvSpPr>
          <p:spPr>
            <a:xfrm>
              <a:off x="9117067" y="4510540"/>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txBody>
            <a:bodyPr/>
            <a:lstStyle/>
            <a:p>
              <a:endParaRPr lang="zh-CN" altLang="en-US"/>
            </a:p>
          </p:txBody>
        </p:sp>
        <p:sp>
          <p:nvSpPr>
            <p:cNvPr id="17" name="FlexibleLine"/>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txBody>
            <a:bodyPr/>
            <a:lstStyle/>
            <a:p>
              <a:endParaRPr lang="zh-CN" altLang="en-US"/>
            </a:p>
          </p:txBody>
        </p:sp>
      </p:grpSp>
      <p:sp>
        <p:nvSpPr>
          <p:cNvPr id="51" name="Freeform 246"/>
          <p:cNvSpPr/>
          <p:nvPr/>
        </p:nvSpPr>
        <p:spPr>
          <a:xfrm>
            <a:off x="4359158" y="1243367"/>
            <a:ext cx="854016" cy="252719"/>
          </a:xfrm>
          <a:custGeom>
            <a:avLst/>
            <a:gdLst/>
            <a:ahLst/>
            <a:cxnLst/>
            <a:rect l="0" t="0" r="0" b="0"/>
            <a:pathLst>
              <a:path w="744800" h="220400" fill="none">
                <a:moveTo>
                  <a:pt x="0" y="220400"/>
                </a:moveTo>
                <a:lnTo>
                  <a:pt x="7448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txBody>
          <a:bodyPr/>
          <a:lstStyle/>
          <a:p>
            <a:endParaRPr lang="zh-CN" altLang="en-US"/>
          </a:p>
        </p:txBody>
      </p:sp>
      <p:sp>
        <p:nvSpPr>
          <p:cNvPr id="52" name="Text 4673"/>
          <p:cNvSpPr txBox="1"/>
          <p:nvPr/>
        </p:nvSpPr>
        <p:spPr>
          <a:xfrm>
            <a:off x="4440786" y="1269510"/>
            <a:ext cx="67748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3" name="Freeform 244"/>
          <p:cNvSpPr/>
          <p:nvPr/>
        </p:nvSpPr>
        <p:spPr>
          <a:xfrm>
            <a:off x="4359163" y="1583231"/>
            <a:ext cx="1385597" cy="252719"/>
          </a:xfrm>
          <a:custGeom>
            <a:avLst/>
            <a:gdLst/>
            <a:ahLst/>
            <a:cxnLst/>
            <a:rect l="0" t="0" r="0" b="0"/>
            <a:pathLst>
              <a:path w="1208400" h="220400" fill="none">
                <a:moveTo>
                  <a:pt x="0" y="220400"/>
                </a:moveTo>
                <a:lnTo>
                  <a:pt x="12084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txBody>
          <a:bodyPr/>
          <a:lstStyle/>
          <a:p>
            <a:endParaRPr lang="zh-CN" altLang="en-US"/>
          </a:p>
        </p:txBody>
      </p:sp>
      <p:sp>
        <p:nvSpPr>
          <p:cNvPr id="54" name="Text 4674"/>
          <p:cNvSpPr txBox="1"/>
          <p:nvPr/>
        </p:nvSpPr>
        <p:spPr>
          <a:xfrm>
            <a:off x="4440784" y="1609374"/>
            <a:ext cx="1087549"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5" name="Freeform 242"/>
          <p:cNvSpPr/>
          <p:nvPr/>
        </p:nvSpPr>
        <p:spPr>
          <a:xfrm>
            <a:off x="4359162" y="1923094"/>
            <a:ext cx="1272309" cy="252719"/>
          </a:xfrm>
          <a:custGeom>
            <a:avLst/>
            <a:gdLst/>
            <a:ahLst/>
            <a:cxnLst/>
            <a:rect l="0" t="0" r="0" b="0"/>
            <a:pathLst>
              <a:path w="1109600" h="220400" fill="none">
                <a:moveTo>
                  <a:pt x="0" y="220400"/>
                </a:moveTo>
                <a:lnTo>
                  <a:pt x="11096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txBody>
          <a:bodyPr/>
          <a:lstStyle/>
          <a:p>
            <a:endParaRPr lang="zh-CN" altLang="en-US"/>
          </a:p>
        </p:txBody>
      </p:sp>
      <p:sp>
        <p:nvSpPr>
          <p:cNvPr id="56" name="Text 4675"/>
          <p:cNvSpPr txBox="1"/>
          <p:nvPr/>
        </p:nvSpPr>
        <p:spPr>
          <a:xfrm>
            <a:off x="4440786" y="1949235"/>
            <a:ext cx="967357"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7" name="Freeform 240"/>
          <p:cNvSpPr/>
          <p:nvPr/>
        </p:nvSpPr>
        <p:spPr>
          <a:xfrm>
            <a:off x="4402735" y="2350102"/>
            <a:ext cx="1969465" cy="252719"/>
          </a:xfrm>
          <a:custGeom>
            <a:avLst/>
            <a:gdLst/>
            <a:ahLst/>
            <a:cxnLst/>
            <a:rect l="0" t="0" r="0" b="0"/>
            <a:pathLst>
              <a:path w="1717600" h="220400" fill="none">
                <a:moveTo>
                  <a:pt x="0" y="220400"/>
                </a:moveTo>
                <a:lnTo>
                  <a:pt x="17176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txBody>
          <a:bodyPr/>
          <a:lstStyle/>
          <a:p>
            <a:endParaRPr lang="zh-CN" altLang="en-US"/>
          </a:p>
        </p:txBody>
      </p:sp>
      <p:sp>
        <p:nvSpPr>
          <p:cNvPr id="58" name="Text 4676"/>
          <p:cNvSpPr txBox="1"/>
          <p:nvPr/>
        </p:nvSpPr>
        <p:spPr>
          <a:xfrm>
            <a:off x="4484359" y="2376243"/>
            <a:ext cx="158837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59" name="Freeform 238"/>
          <p:cNvSpPr/>
          <p:nvPr/>
        </p:nvSpPr>
        <p:spPr>
          <a:xfrm>
            <a:off x="4402731" y="2689966"/>
            <a:ext cx="1891036" cy="252719"/>
          </a:xfrm>
          <a:custGeom>
            <a:avLst/>
            <a:gdLst/>
            <a:ahLst/>
            <a:cxnLst/>
            <a:rect l="0" t="0" r="0" b="0"/>
            <a:pathLst>
              <a:path w="1649200" h="220400" fill="none">
                <a:moveTo>
                  <a:pt x="0" y="220400"/>
                </a:moveTo>
                <a:lnTo>
                  <a:pt x="16492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txBody>
          <a:bodyPr/>
          <a:lstStyle/>
          <a:p>
            <a:endParaRPr lang="zh-CN" altLang="en-US"/>
          </a:p>
        </p:txBody>
      </p:sp>
      <p:sp>
        <p:nvSpPr>
          <p:cNvPr id="60" name="Text 4677"/>
          <p:cNvSpPr txBox="1"/>
          <p:nvPr/>
        </p:nvSpPr>
        <p:spPr>
          <a:xfrm>
            <a:off x="4484356" y="2716107"/>
            <a:ext cx="153181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61" name="Freeform 236"/>
          <p:cNvSpPr/>
          <p:nvPr/>
        </p:nvSpPr>
        <p:spPr>
          <a:xfrm>
            <a:off x="4402731" y="3029829"/>
            <a:ext cx="1315882" cy="252719"/>
          </a:xfrm>
          <a:custGeom>
            <a:avLst/>
            <a:gdLst/>
            <a:ahLst/>
            <a:cxnLst/>
            <a:rect l="0" t="0" r="0" b="0"/>
            <a:pathLst>
              <a:path w="1147600" h="220400" fill="none">
                <a:moveTo>
                  <a:pt x="0" y="220400"/>
                </a:moveTo>
                <a:lnTo>
                  <a:pt x="11476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txBody>
          <a:bodyPr/>
          <a:lstStyle/>
          <a:p>
            <a:endParaRPr lang="zh-CN" altLang="en-US"/>
          </a:p>
        </p:txBody>
      </p:sp>
      <p:sp>
        <p:nvSpPr>
          <p:cNvPr id="62" name="Text 4678"/>
          <p:cNvSpPr txBox="1"/>
          <p:nvPr/>
        </p:nvSpPr>
        <p:spPr>
          <a:xfrm>
            <a:off x="4484354" y="3055971"/>
            <a:ext cx="990254"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grpSp>
        <p:nvGrpSpPr>
          <p:cNvPr id="77" name="组合 76"/>
          <p:cNvGrpSpPr/>
          <p:nvPr/>
        </p:nvGrpSpPr>
        <p:grpSpPr>
          <a:xfrm>
            <a:off x="2039600" y="3478053"/>
            <a:ext cx="1062320" cy="1011474"/>
            <a:chOff x="2226588" y="2112361"/>
            <a:chExt cx="997900" cy="950136"/>
          </a:xfrm>
        </p:grpSpPr>
        <p:grpSp>
          <p:nvGrpSpPr>
            <p:cNvPr id="78" name="组合 7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79" name="TextBox 78"/>
            <p:cNvSpPr txBox="1"/>
            <p:nvPr/>
          </p:nvSpPr>
          <p:spPr>
            <a:xfrm>
              <a:off x="2226588" y="2324683"/>
              <a:ext cx="997900" cy="520402"/>
            </a:xfrm>
            <a:prstGeom prst="rect">
              <a:avLst/>
            </a:prstGeom>
            <a:noFill/>
          </p:spPr>
          <p:txBody>
            <a:bodyPr wrap="square" lIns="0" tIns="0" rIns="0" bIns="0" rtlCol="0">
              <a:spAutoFit/>
            </a:bodyPr>
            <a:lstStyle/>
            <a:p>
              <a:pPr algn="ctr"/>
              <a:r>
                <a:rPr lang="zh-CN" altLang="en-US" b="1" dirty="0">
                  <a:solidFill>
                    <a:schemeClr val="accent5"/>
                  </a:solidFill>
                  <a:latin typeface="微软雅黑" panose="020B0503020204020204" pitchFamily="34" charset="-122"/>
                  <a:ea typeface="微软雅黑" panose="020B0503020204020204" pitchFamily="34" charset="-122"/>
                </a:rPr>
                <a:t>创新</a:t>
              </a:r>
              <a:endParaRPr lang="en-US" altLang="zh-CN" b="1" dirty="0">
                <a:solidFill>
                  <a:schemeClr val="accent5"/>
                </a:solidFill>
                <a:latin typeface="微软雅黑" panose="020B0503020204020204" pitchFamily="34" charset="-122"/>
                <a:ea typeface="微软雅黑" panose="020B0503020204020204" pitchFamily="34" charset="-122"/>
              </a:endParaRPr>
            </a:p>
            <a:p>
              <a:pPr algn="ctr"/>
              <a:r>
                <a:rPr lang="zh-CN" altLang="en-US" b="1" dirty="0">
                  <a:solidFill>
                    <a:schemeClr val="accent5"/>
                  </a:solidFill>
                  <a:latin typeface="微软雅黑" panose="020B0503020204020204" pitchFamily="34" charset="-122"/>
                  <a:ea typeface="微软雅黑" panose="020B0503020204020204" pitchFamily="34" charset="-122"/>
                </a:rPr>
                <a:t>规划</a:t>
              </a:r>
            </a:p>
          </p:txBody>
        </p:sp>
      </p:grpSp>
      <p:grpSp>
        <p:nvGrpSpPr>
          <p:cNvPr id="82" name="组合 81"/>
          <p:cNvGrpSpPr/>
          <p:nvPr/>
        </p:nvGrpSpPr>
        <p:grpSpPr>
          <a:xfrm>
            <a:off x="979224" y="1558528"/>
            <a:ext cx="1631493" cy="1631493"/>
            <a:chOff x="1403648" y="1115468"/>
            <a:chExt cx="1294414" cy="1294414"/>
          </a:xfrm>
        </p:grpSpPr>
        <p:sp>
          <p:nvSpPr>
            <p:cNvPr id="83" name="椭圆 82"/>
            <p:cNvSpPr/>
            <p:nvPr/>
          </p:nvSpPr>
          <p:spPr>
            <a:xfrm>
              <a:off x="1539485" y="1259632"/>
              <a:ext cx="1022740" cy="10227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微软雅黑" panose="020B0503020204020204" pitchFamily="34" charset="-122"/>
                <a:ea typeface="微软雅黑" panose="020B0503020204020204" pitchFamily="34" charset="-122"/>
              </a:endParaRPr>
            </a:p>
          </p:txBody>
        </p:sp>
        <p:grpSp>
          <p:nvGrpSpPr>
            <p:cNvPr id="84" name="组合 83"/>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86" name="同心圆 85"/>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sp>
            <p:nvSpPr>
              <p:cNvPr id="87" name="同心圆 86"/>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微软雅黑" panose="020B0503020204020204" pitchFamily="34" charset="-122"/>
                  <a:ea typeface="微软雅黑" panose="020B0503020204020204" pitchFamily="34" charset="-122"/>
                </a:endParaRPr>
              </a:p>
            </p:txBody>
          </p:sp>
        </p:grpSp>
        <p:sp>
          <p:nvSpPr>
            <p:cNvPr id="85" name="TextBox 84"/>
            <p:cNvSpPr txBox="1"/>
            <p:nvPr/>
          </p:nvSpPr>
          <p:spPr>
            <a:xfrm>
              <a:off x="1699992" y="1418288"/>
              <a:ext cx="725958" cy="659307"/>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400" dirty="0">
                  <a:solidFill>
                    <a:schemeClr val="bg1"/>
                  </a:solidFill>
                  <a:effectLst/>
                  <a:latin typeface="微软雅黑" panose="020B0503020204020204" pitchFamily="34" charset="-122"/>
                  <a:ea typeface="微软雅黑" panose="020B0503020204020204" pitchFamily="34" charset="-122"/>
                </a:rPr>
                <a:t>工作规划</a:t>
              </a:r>
            </a:p>
          </p:txBody>
        </p:sp>
      </p:grpSp>
      <p:grpSp>
        <p:nvGrpSpPr>
          <p:cNvPr id="93" name="组合 92"/>
          <p:cNvGrpSpPr/>
          <p:nvPr/>
        </p:nvGrpSpPr>
        <p:grpSpPr>
          <a:xfrm>
            <a:off x="3099011" y="1203598"/>
            <a:ext cx="951862" cy="906303"/>
            <a:chOff x="2226588" y="2112361"/>
            <a:chExt cx="997900" cy="950136"/>
          </a:xfrm>
        </p:grpSpPr>
        <p:grpSp>
          <p:nvGrpSpPr>
            <p:cNvPr id="94" name="组合 93"/>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97" name="椭圆 9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95" name="TextBox 94"/>
            <p:cNvSpPr txBox="1"/>
            <p:nvPr/>
          </p:nvSpPr>
          <p:spPr>
            <a:xfrm>
              <a:off x="2226588" y="2324683"/>
              <a:ext cx="997900" cy="580792"/>
            </a:xfrm>
            <a:prstGeom prst="rect">
              <a:avLst/>
            </a:prstGeom>
            <a:noFill/>
          </p:spPr>
          <p:txBody>
            <a:bodyPr wrap="square" lIns="0" tIns="0" rIns="0" bIns="0" rtlCol="0">
              <a:spAutoFit/>
            </a:bodyPr>
            <a:lstStyle/>
            <a:p>
              <a:pPr algn="ctr"/>
              <a:r>
                <a:rPr lang="zh-CN" altLang="en-US" b="1" dirty="0">
                  <a:solidFill>
                    <a:schemeClr val="accent2"/>
                  </a:solidFill>
                  <a:latin typeface="微软雅黑" panose="020B0503020204020204" pitchFamily="34" charset="-122"/>
                  <a:ea typeface="微软雅黑" panose="020B0503020204020204" pitchFamily="34" charset="-122"/>
                </a:rPr>
                <a:t>销售</a:t>
              </a:r>
              <a:endParaRPr lang="en-US" altLang="zh-CN" b="1" dirty="0">
                <a:solidFill>
                  <a:schemeClr val="accent2"/>
                </a:solidFill>
                <a:latin typeface="微软雅黑" panose="020B0503020204020204" pitchFamily="34" charset="-122"/>
                <a:ea typeface="微软雅黑" panose="020B0503020204020204" pitchFamily="34" charset="-122"/>
              </a:endParaRPr>
            </a:p>
            <a:p>
              <a:pPr algn="ctr"/>
              <a:r>
                <a:rPr lang="zh-CN" altLang="en-US" b="1" dirty="0">
                  <a:solidFill>
                    <a:schemeClr val="accent2"/>
                  </a:solidFill>
                  <a:latin typeface="微软雅黑" panose="020B0503020204020204" pitchFamily="34" charset="-122"/>
                  <a:ea typeface="微软雅黑" panose="020B0503020204020204" pitchFamily="34" charset="-122"/>
                </a:rPr>
                <a:t>方向</a:t>
              </a:r>
            </a:p>
          </p:txBody>
        </p:sp>
      </p:grpSp>
      <p:grpSp>
        <p:nvGrpSpPr>
          <p:cNvPr id="109" name="组合 108"/>
          <p:cNvGrpSpPr/>
          <p:nvPr/>
        </p:nvGrpSpPr>
        <p:grpSpPr>
          <a:xfrm>
            <a:off x="2874538" y="2400208"/>
            <a:ext cx="1062320" cy="1011474"/>
            <a:chOff x="2226588" y="2112361"/>
            <a:chExt cx="997900" cy="950136"/>
          </a:xfrm>
        </p:grpSpPr>
        <p:grpSp>
          <p:nvGrpSpPr>
            <p:cNvPr id="110" name="组合 109"/>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grpSp>
        <p:sp>
          <p:nvSpPr>
            <p:cNvPr id="111" name="TextBox 110"/>
            <p:cNvSpPr txBox="1"/>
            <p:nvPr/>
          </p:nvSpPr>
          <p:spPr>
            <a:xfrm>
              <a:off x="2226588" y="2324683"/>
              <a:ext cx="997900" cy="520402"/>
            </a:xfrm>
            <a:prstGeom prst="rect">
              <a:avLst/>
            </a:prstGeom>
            <a:noFill/>
          </p:spPr>
          <p:txBody>
            <a:bodyPr wrap="square" lIns="0" tIns="0" rIns="0" bIns="0" rtlCol="0">
              <a:spAutoFit/>
            </a:bodyPr>
            <a:lstStyle/>
            <a:p>
              <a:pPr algn="ctr"/>
              <a:r>
                <a:rPr lang="zh-CN" altLang="en-US" b="1" dirty="0">
                  <a:solidFill>
                    <a:schemeClr val="accent4"/>
                  </a:solidFill>
                  <a:latin typeface="微软雅黑" panose="020B0503020204020204" pitchFamily="34" charset="-122"/>
                  <a:ea typeface="微软雅黑" panose="020B0503020204020204" pitchFamily="34" charset="-122"/>
                </a:rPr>
                <a:t>产品</a:t>
              </a:r>
              <a:endParaRPr lang="en-US" altLang="zh-CN" b="1" dirty="0">
                <a:solidFill>
                  <a:schemeClr val="accent4"/>
                </a:solidFill>
                <a:latin typeface="微软雅黑" panose="020B0503020204020204" pitchFamily="34" charset="-122"/>
                <a:ea typeface="微软雅黑" panose="020B0503020204020204" pitchFamily="34" charset="-122"/>
              </a:endParaRPr>
            </a:p>
            <a:p>
              <a:pPr algn="ctr"/>
              <a:r>
                <a:rPr lang="zh-CN" altLang="en-US" b="1" dirty="0">
                  <a:solidFill>
                    <a:schemeClr val="accent4"/>
                  </a:solidFill>
                  <a:latin typeface="微软雅黑" panose="020B0503020204020204" pitchFamily="34" charset="-122"/>
                  <a:ea typeface="微软雅黑" panose="020B0503020204020204" pitchFamily="34" charset="-122"/>
                </a:rPr>
                <a:t>计划</a:t>
              </a:r>
            </a:p>
          </p:txBody>
        </p:sp>
      </p:grpSp>
      <p:grpSp>
        <p:nvGrpSpPr>
          <p:cNvPr id="129" name="Group 9"/>
          <p:cNvGrpSpPr/>
          <p:nvPr/>
        </p:nvGrpSpPr>
        <p:grpSpPr>
          <a:xfrm>
            <a:off x="3175640" y="4088295"/>
            <a:ext cx="174290" cy="466223"/>
            <a:chOff x="9117067" y="4510540"/>
            <a:chExt cx="232386" cy="621631"/>
          </a:xfrm>
        </p:grpSpPr>
        <p:sp>
          <p:nvSpPr>
            <p:cNvPr id="130" name="FlexibleLine"/>
            <p:cNvSpPr/>
            <p:nvPr/>
          </p:nvSpPr>
          <p:spPr>
            <a:xfrm>
              <a:off x="9117067" y="4510540"/>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txBody>
            <a:bodyPr/>
            <a:lstStyle/>
            <a:p>
              <a:endParaRPr lang="zh-CN" altLang="en-US"/>
            </a:p>
          </p:txBody>
        </p:sp>
        <p:sp>
          <p:nvSpPr>
            <p:cNvPr id="131" name="FlexibleLine"/>
            <p:cNvSpPr/>
            <p:nvPr/>
          </p:nvSpPr>
          <p:spPr>
            <a:xfrm>
              <a:off x="9117067" y="4510540"/>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txBody>
            <a:bodyPr/>
            <a:lstStyle/>
            <a:p>
              <a:endParaRPr lang="zh-CN" altLang="en-US"/>
            </a:p>
          </p:txBody>
        </p:sp>
        <p:sp>
          <p:nvSpPr>
            <p:cNvPr id="132" name="FlexibleLine"/>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txBody>
            <a:bodyPr/>
            <a:lstStyle/>
            <a:p>
              <a:endParaRPr lang="zh-CN" altLang="en-US"/>
            </a:p>
          </p:txBody>
        </p:sp>
      </p:grpSp>
      <p:sp>
        <p:nvSpPr>
          <p:cNvPr id="133" name="Freeform 240"/>
          <p:cNvSpPr/>
          <p:nvPr/>
        </p:nvSpPr>
        <p:spPr>
          <a:xfrm>
            <a:off x="3349934" y="3622071"/>
            <a:ext cx="1969465" cy="252719"/>
          </a:xfrm>
          <a:custGeom>
            <a:avLst/>
            <a:gdLst/>
            <a:ahLst/>
            <a:cxnLst/>
            <a:rect l="0" t="0" r="0" b="0"/>
            <a:pathLst>
              <a:path w="1717600" h="220400" fill="none">
                <a:moveTo>
                  <a:pt x="0" y="220400"/>
                </a:moveTo>
                <a:lnTo>
                  <a:pt x="1717600" y="220400"/>
                </a:lnTo>
              </a:path>
            </a:pathLst>
          </a:custGeom>
          <a:gradFill>
            <a:gsLst>
              <a:gs pos="0">
                <a:srgbClr val="E7F5FB"/>
              </a:gs>
              <a:gs pos="50000">
                <a:srgbClr val="CFEBF7"/>
              </a:gs>
              <a:gs pos="100000">
                <a:srgbClr val="B7E2F3"/>
              </a:gs>
            </a:gsLst>
            <a:lin ang="5400000" scaled="0"/>
          </a:gradFill>
          <a:ln w="22800" cap="flat">
            <a:solidFill>
              <a:schemeClr val="accent5"/>
            </a:solidFill>
            <a:bevel/>
            <a:tailEnd type="oval"/>
          </a:ln>
          <a:effectLst/>
        </p:spPr>
        <p:txBody>
          <a:bodyPr/>
          <a:lstStyle/>
          <a:p>
            <a:endParaRPr lang="zh-CN" altLang="en-US"/>
          </a:p>
        </p:txBody>
      </p:sp>
      <p:sp>
        <p:nvSpPr>
          <p:cNvPr id="134" name="Text 4676"/>
          <p:cNvSpPr txBox="1"/>
          <p:nvPr/>
        </p:nvSpPr>
        <p:spPr>
          <a:xfrm>
            <a:off x="3431558" y="3648213"/>
            <a:ext cx="158837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35" name="Freeform 238"/>
          <p:cNvSpPr/>
          <p:nvPr/>
        </p:nvSpPr>
        <p:spPr>
          <a:xfrm>
            <a:off x="3349930" y="3961935"/>
            <a:ext cx="1891036" cy="252719"/>
          </a:xfrm>
          <a:custGeom>
            <a:avLst/>
            <a:gdLst/>
            <a:ahLst/>
            <a:cxnLst/>
            <a:rect l="0" t="0" r="0" b="0"/>
            <a:pathLst>
              <a:path w="1649200" h="220400" fill="none">
                <a:moveTo>
                  <a:pt x="0" y="220400"/>
                </a:moveTo>
                <a:lnTo>
                  <a:pt x="1649200" y="220400"/>
                </a:lnTo>
              </a:path>
            </a:pathLst>
          </a:custGeom>
          <a:gradFill>
            <a:gsLst>
              <a:gs pos="0">
                <a:srgbClr val="E7F5FB"/>
              </a:gs>
              <a:gs pos="50000">
                <a:srgbClr val="CFEBF7"/>
              </a:gs>
              <a:gs pos="100000">
                <a:srgbClr val="B7E2F3"/>
              </a:gs>
            </a:gsLst>
            <a:lin ang="5400000" scaled="0"/>
          </a:gradFill>
          <a:ln w="22800" cap="flat">
            <a:solidFill>
              <a:schemeClr val="accent5"/>
            </a:solidFill>
            <a:bevel/>
            <a:tailEnd type="oval"/>
          </a:ln>
          <a:effectLst/>
        </p:spPr>
        <p:txBody>
          <a:bodyPr/>
          <a:lstStyle/>
          <a:p>
            <a:endParaRPr lang="zh-CN" altLang="en-US"/>
          </a:p>
        </p:txBody>
      </p:sp>
      <p:sp>
        <p:nvSpPr>
          <p:cNvPr id="136" name="Text 4677"/>
          <p:cNvSpPr txBox="1"/>
          <p:nvPr/>
        </p:nvSpPr>
        <p:spPr>
          <a:xfrm>
            <a:off x="3431554" y="3988077"/>
            <a:ext cx="1531813"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sp>
        <p:nvSpPr>
          <p:cNvPr id="137" name="Freeform 236"/>
          <p:cNvSpPr/>
          <p:nvPr/>
        </p:nvSpPr>
        <p:spPr>
          <a:xfrm>
            <a:off x="3349930" y="4301798"/>
            <a:ext cx="1315882" cy="252719"/>
          </a:xfrm>
          <a:custGeom>
            <a:avLst/>
            <a:gdLst/>
            <a:ahLst/>
            <a:cxnLst/>
            <a:rect l="0" t="0" r="0" b="0"/>
            <a:pathLst>
              <a:path w="1147600" h="220400" fill="none">
                <a:moveTo>
                  <a:pt x="0" y="220400"/>
                </a:moveTo>
                <a:lnTo>
                  <a:pt x="1147600" y="220400"/>
                </a:lnTo>
              </a:path>
            </a:pathLst>
          </a:custGeom>
          <a:gradFill>
            <a:gsLst>
              <a:gs pos="0">
                <a:srgbClr val="E7F5FB"/>
              </a:gs>
              <a:gs pos="50000">
                <a:srgbClr val="CFEBF7"/>
              </a:gs>
              <a:gs pos="100000">
                <a:srgbClr val="B7E2F3"/>
              </a:gs>
            </a:gsLst>
            <a:lin ang="5400000" scaled="0"/>
          </a:gradFill>
          <a:ln w="22800" cap="flat">
            <a:solidFill>
              <a:schemeClr val="accent5"/>
            </a:solidFill>
            <a:bevel/>
            <a:tailEnd type="oval"/>
          </a:ln>
          <a:effectLst/>
        </p:spPr>
        <p:txBody>
          <a:bodyPr/>
          <a:lstStyle/>
          <a:p>
            <a:endParaRPr lang="zh-CN" altLang="en-US"/>
          </a:p>
        </p:txBody>
      </p:sp>
      <p:sp>
        <p:nvSpPr>
          <p:cNvPr id="138" name="Text 4678"/>
          <p:cNvSpPr txBox="1"/>
          <p:nvPr/>
        </p:nvSpPr>
        <p:spPr>
          <a:xfrm>
            <a:off x="3431553" y="4327941"/>
            <a:ext cx="990254" cy="217862"/>
          </a:xfrm>
          <a:prstGeom prst="rect">
            <a:avLst/>
          </a:prstGeom>
          <a:noFill/>
        </p:spPr>
        <p:txBody>
          <a:bodyPr wrap="square" lIns="27000" tIns="13500" rIns="27000" bIns="13500" rtlCol="0" anchor="ct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p>
        </p:txBody>
      </p:sp>
      <p:pic>
        <p:nvPicPr>
          <p:cNvPr id="139"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9000"/>
                    </a14:imgEffect>
                    <a14:imgEffect>
                      <a14:saturation sat="30000"/>
                    </a14:imgEffect>
                  </a14:imgLayer>
                </a14:imgProps>
              </a:ext>
              <a:ext uri="{28A0092B-C50C-407E-A947-70E740481C1C}">
                <a14:useLocalDpi xmlns:a14="http://schemas.microsoft.com/office/drawing/2010/main" val="0"/>
              </a:ext>
            </a:extLst>
          </a:blip>
          <a:stretch>
            <a:fillRect/>
          </a:stretch>
        </p:blipFill>
        <p:spPr>
          <a:xfrm>
            <a:off x="6228184" y="789878"/>
            <a:ext cx="2278203" cy="4447395"/>
          </a:xfrm>
          <a:prstGeom prst="rect">
            <a:avLst/>
          </a:prstGeom>
          <a:effectLst>
            <a:outerShdw blurRad="177800" dist="469900" dir="2700000" algn="tl" rotWithShape="0">
              <a:prstClr val="black">
                <a:alpha val="24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109"/>
                                        </p:tgtEl>
                                        <p:attrNameLst>
                                          <p:attrName>style.visibility</p:attrName>
                                        </p:attrNameLst>
                                      </p:cBhvr>
                                      <p:to>
                                        <p:strVal val="visible"/>
                                      </p:to>
                                    </p:set>
                                    <p:anim calcmode="lin" valueType="num">
                                      <p:cBhvr>
                                        <p:cTn id="16" dur="500" fill="hold"/>
                                        <p:tgtEl>
                                          <p:spTgt spid="109"/>
                                        </p:tgtEl>
                                        <p:attrNameLst>
                                          <p:attrName>ppt_w</p:attrName>
                                        </p:attrNameLst>
                                      </p:cBhvr>
                                      <p:tavLst>
                                        <p:tav tm="0">
                                          <p:val>
                                            <p:fltVal val="0"/>
                                          </p:val>
                                        </p:tav>
                                        <p:tav tm="100000">
                                          <p:val>
                                            <p:strVal val="#ppt_w"/>
                                          </p:val>
                                        </p:tav>
                                      </p:tavLst>
                                    </p:anim>
                                    <p:anim calcmode="lin" valueType="num">
                                      <p:cBhvr>
                                        <p:cTn id="17" dur="500" fill="hold"/>
                                        <p:tgtEl>
                                          <p:spTgt spid="109"/>
                                        </p:tgtEl>
                                        <p:attrNameLst>
                                          <p:attrName>ppt_h</p:attrName>
                                        </p:attrNameLst>
                                      </p:cBhvr>
                                      <p:tavLst>
                                        <p:tav tm="0">
                                          <p:val>
                                            <p:fltVal val="0"/>
                                          </p:val>
                                        </p:tav>
                                        <p:tav tm="100000">
                                          <p:val>
                                            <p:strVal val="#ppt_h"/>
                                          </p:val>
                                        </p:tav>
                                      </p:tavLst>
                                    </p:anim>
                                    <p:animEffect transition="in" filter="fade">
                                      <p:cBhvr>
                                        <p:cTn id="18" dur="500"/>
                                        <p:tgtEl>
                                          <p:spTgt spid="109"/>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53" presetClass="entr" presetSubtype="16"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500" fill="hold"/>
                                        <p:tgtEl>
                                          <p:spTgt spid="93"/>
                                        </p:tgtEl>
                                        <p:attrNameLst>
                                          <p:attrName>ppt_w</p:attrName>
                                        </p:attrNameLst>
                                      </p:cBhvr>
                                      <p:tavLst>
                                        <p:tav tm="0">
                                          <p:val>
                                            <p:fltVal val="0"/>
                                          </p:val>
                                        </p:tav>
                                        <p:tav tm="100000">
                                          <p:val>
                                            <p:strVal val="#ppt_w"/>
                                          </p:val>
                                        </p:tav>
                                      </p:tavLst>
                                    </p:anim>
                                    <p:anim calcmode="lin" valueType="num">
                                      <p:cBhvr>
                                        <p:cTn id="26" dur="500" fill="hold"/>
                                        <p:tgtEl>
                                          <p:spTgt spid="93"/>
                                        </p:tgtEl>
                                        <p:attrNameLst>
                                          <p:attrName>ppt_h</p:attrName>
                                        </p:attrNameLst>
                                      </p:cBhvr>
                                      <p:tavLst>
                                        <p:tav tm="0">
                                          <p:val>
                                            <p:fltVal val="0"/>
                                          </p:val>
                                        </p:tav>
                                        <p:tav tm="100000">
                                          <p:val>
                                            <p:strVal val="#ppt_h"/>
                                          </p:val>
                                        </p:tav>
                                      </p:tavLst>
                                    </p:anim>
                                    <p:animEffect transition="in" filter="fade">
                                      <p:cBhvr>
                                        <p:cTn id="27" dur="500"/>
                                        <p:tgtEl>
                                          <p:spTgt spid="93"/>
                                        </p:tgtEl>
                                      </p:cBhvr>
                                    </p:animEffect>
                                  </p:childTnLst>
                                </p:cTn>
                              </p:par>
                            </p:childTnLst>
                          </p:cTn>
                        </p:par>
                        <p:par>
                          <p:cTn id="28" fill="hold">
                            <p:stCondLst>
                              <p:cond delay="1500"/>
                            </p:stCondLst>
                            <p:childTnLst>
                              <p:par>
                                <p:cTn id="29" presetID="2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par>
                                <p:cTn id="32" presetID="53" presetClass="entr" presetSubtype="16"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500" fill="hold"/>
                                        <p:tgtEl>
                                          <p:spTgt spid="77"/>
                                        </p:tgtEl>
                                        <p:attrNameLst>
                                          <p:attrName>ppt_w</p:attrName>
                                        </p:attrNameLst>
                                      </p:cBhvr>
                                      <p:tavLst>
                                        <p:tav tm="0">
                                          <p:val>
                                            <p:fltVal val="0"/>
                                          </p:val>
                                        </p:tav>
                                        <p:tav tm="100000">
                                          <p:val>
                                            <p:strVal val="#ppt_w"/>
                                          </p:val>
                                        </p:tav>
                                      </p:tavLst>
                                    </p:anim>
                                    <p:anim calcmode="lin" valueType="num">
                                      <p:cBhvr>
                                        <p:cTn id="35" dur="500" fill="hold"/>
                                        <p:tgtEl>
                                          <p:spTgt spid="77"/>
                                        </p:tgtEl>
                                        <p:attrNameLst>
                                          <p:attrName>ppt_h</p:attrName>
                                        </p:attrNameLst>
                                      </p:cBhvr>
                                      <p:tavLst>
                                        <p:tav tm="0">
                                          <p:val>
                                            <p:fltVal val="0"/>
                                          </p:val>
                                        </p:tav>
                                        <p:tav tm="100000">
                                          <p:val>
                                            <p:strVal val="#ppt_h"/>
                                          </p:val>
                                        </p:tav>
                                      </p:tavLst>
                                    </p:anim>
                                    <p:animEffect transition="in" filter="fade">
                                      <p:cBhvr>
                                        <p:cTn id="36" dur="500"/>
                                        <p:tgtEl>
                                          <p:spTgt spid="77"/>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22" presetClass="entr" presetSubtype="8"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left)">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22" presetClass="entr" presetSubtype="8"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par>
                          <p:cTn id="59" fill="hold">
                            <p:stCondLst>
                              <p:cond delay="2500"/>
                            </p:stCondLst>
                            <p:childTnLst>
                              <p:par>
                                <p:cTn id="60" presetID="22" presetClass="entr" presetSubtype="8"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par>
                                <p:cTn id="63" presetID="22" presetClass="entr" presetSubtype="8"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par>
                                <p:cTn id="69" presetID="22" presetClass="entr" presetSubtype="8"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left)">
                                      <p:cBhvr>
                                        <p:cTn id="71" dur="500"/>
                                        <p:tgtEl>
                                          <p:spTgt spid="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childTnLst>
                                </p:cTn>
                              </p:par>
                              <p:par>
                                <p:cTn id="75" presetID="22" presetClass="entr" presetSubtype="8"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left)">
                                      <p:cBhvr>
                                        <p:cTn id="77" dur="500"/>
                                        <p:tgtEl>
                                          <p:spTgt spid="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par>
                          <p:cTn id="81" fill="hold">
                            <p:stCondLst>
                              <p:cond delay="3000"/>
                            </p:stCondLst>
                            <p:childTnLst>
                              <p:par>
                                <p:cTn id="82" presetID="22" presetClass="entr" presetSubtype="8" fill="hold" nodeType="afterEffect">
                                  <p:stCondLst>
                                    <p:cond delay="0"/>
                                  </p:stCondLst>
                                  <p:childTnLst>
                                    <p:set>
                                      <p:cBhvr>
                                        <p:cTn id="83" dur="1" fill="hold">
                                          <p:stCondLst>
                                            <p:cond delay="0"/>
                                          </p:stCondLst>
                                        </p:cTn>
                                        <p:tgtEl>
                                          <p:spTgt spid="129"/>
                                        </p:tgtEl>
                                        <p:attrNameLst>
                                          <p:attrName>style.visibility</p:attrName>
                                        </p:attrNameLst>
                                      </p:cBhvr>
                                      <p:to>
                                        <p:strVal val="visible"/>
                                      </p:to>
                                    </p:set>
                                    <p:animEffect transition="in" filter="wipe(left)">
                                      <p:cBhvr>
                                        <p:cTn id="84" dur="500"/>
                                        <p:tgtEl>
                                          <p:spTgt spid="129"/>
                                        </p:tgtEl>
                                      </p:cBhvr>
                                    </p:animEffect>
                                  </p:childTnLst>
                                </p:cTn>
                              </p:par>
                              <p:par>
                                <p:cTn id="85" presetID="22" presetClass="entr" presetSubtype="8" fill="hold" nodeType="withEffect">
                                  <p:stCondLst>
                                    <p:cond delay="0"/>
                                  </p:stCondLst>
                                  <p:childTnLst>
                                    <p:set>
                                      <p:cBhvr>
                                        <p:cTn id="86" dur="1" fill="hold">
                                          <p:stCondLst>
                                            <p:cond delay="0"/>
                                          </p:stCondLst>
                                        </p:cTn>
                                        <p:tgtEl>
                                          <p:spTgt spid="133"/>
                                        </p:tgtEl>
                                        <p:attrNameLst>
                                          <p:attrName>style.visibility</p:attrName>
                                        </p:attrNameLst>
                                      </p:cBhvr>
                                      <p:to>
                                        <p:strVal val="visible"/>
                                      </p:to>
                                    </p:set>
                                    <p:animEffect transition="in" filter="wipe(left)">
                                      <p:cBhvr>
                                        <p:cTn id="87" dur="500"/>
                                        <p:tgtEl>
                                          <p:spTgt spid="1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4"/>
                                        </p:tgtEl>
                                        <p:attrNameLst>
                                          <p:attrName>style.visibility</p:attrName>
                                        </p:attrNameLst>
                                      </p:cBhvr>
                                      <p:to>
                                        <p:strVal val="visible"/>
                                      </p:to>
                                    </p:set>
                                    <p:animEffect transition="in" filter="fade">
                                      <p:cBhvr>
                                        <p:cTn id="90" dur="500"/>
                                        <p:tgtEl>
                                          <p:spTgt spid="134"/>
                                        </p:tgtEl>
                                      </p:cBhvr>
                                    </p:animEffect>
                                  </p:childTnLst>
                                </p:cTn>
                              </p:par>
                              <p:par>
                                <p:cTn id="91" presetID="22" presetClass="entr" presetSubtype="8" fill="hold" nodeType="withEffect">
                                  <p:stCondLst>
                                    <p:cond delay="0"/>
                                  </p:stCondLst>
                                  <p:childTnLst>
                                    <p:set>
                                      <p:cBhvr>
                                        <p:cTn id="92" dur="1" fill="hold">
                                          <p:stCondLst>
                                            <p:cond delay="0"/>
                                          </p:stCondLst>
                                        </p:cTn>
                                        <p:tgtEl>
                                          <p:spTgt spid="135"/>
                                        </p:tgtEl>
                                        <p:attrNameLst>
                                          <p:attrName>style.visibility</p:attrName>
                                        </p:attrNameLst>
                                      </p:cBhvr>
                                      <p:to>
                                        <p:strVal val="visible"/>
                                      </p:to>
                                    </p:set>
                                    <p:animEffect transition="in" filter="wipe(left)">
                                      <p:cBhvr>
                                        <p:cTn id="93" dur="500"/>
                                        <p:tgtEl>
                                          <p:spTgt spid="1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fade">
                                      <p:cBhvr>
                                        <p:cTn id="96" dur="500"/>
                                        <p:tgtEl>
                                          <p:spTgt spid="136"/>
                                        </p:tgtEl>
                                      </p:cBhvr>
                                    </p:animEffect>
                                  </p:childTnLst>
                                </p:cTn>
                              </p:par>
                              <p:par>
                                <p:cTn id="97" presetID="22" presetClass="entr" presetSubtype="8" fill="hold" nodeType="withEffect">
                                  <p:stCondLst>
                                    <p:cond delay="0"/>
                                  </p:stCondLst>
                                  <p:childTnLst>
                                    <p:set>
                                      <p:cBhvr>
                                        <p:cTn id="98" dur="1" fill="hold">
                                          <p:stCondLst>
                                            <p:cond delay="0"/>
                                          </p:stCondLst>
                                        </p:cTn>
                                        <p:tgtEl>
                                          <p:spTgt spid="137"/>
                                        </p:tgtEl>
                                        <p:attrNameLst>
                                          <p:attrName>style.visibility</p:attrName>
                                        </p:attrNameLst>
                                      </p:cBhvr>
                                      <p:to>
                                        <p:strVal val="visible"/>
                                      </p:to>
                                    </p:set>
                                    <p:animEffect transition="in" filter="wipe(left)">
                                      <p:cBhvr>
                                        <p:cTn id="99" dur="500"/>
                                        <p:tgtEl>
                                          <p:spTgt spid="13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38"/>
                                        </p:tgtEl>
                                        <p:attrNameLst>
                                          <p:attrName>style.visibility</p:attrName>
                                        </p:attrNameLst>
                                      </p:cBhvr>
                                      <p:to>
                                        <p:strVal val="visible"/>
                                      </p:to>
                                    </p:set>
                                    <p:animEffect transition="in" filter="fade">
                                      <p:cBhvr>
                                        <p:cTn id="102" dur="500"/>
                                        <p:tgtEl>
                                          <p:spTgt spid="138"/>
                                        </p:tgtEl>
                                      </p:cBhvr>
                                    </p:animEffect>
                                  </p:childTnLst>
                                </p:cTn>
                              </p:par>
                            </p:childTnLst>
                          </p:cTn>
                        </p:par>
                        <p:par>
                          <p:cTn id="103" fill="hold">
                            <p:stCondLst>
                              <p:cond delay="3500"/>
                            </p:stCondLst>
                            <p:childTnLst>
                              <p:par>
                                <p:cTn id="104" presetID="2" presetClass="entr" presetSubtype="6" fill="hold" nodeType="afterEffect">
                                  <p:stCondLst>
                                    <p:cond delay="0"/>
                                  </p:stCondLst>
                                  <p:childTnLst>
                                    <p:set>
                                      <p:cBhvr>
                                        <p:cTn id="105" dur="1" fill="hold">
                                          <p:stCondLst>
                                            <p:cond delay="0"/>
                                          </p:stCondLst>
                                        </p:cTn>
                                        <p:tgtEl>
                                          <p:spTgt spid="140"/>
                                        </p:tgtEl>
                                        <p:attrNameLst>
                                          <p:attrName>style.visibility</p:attrName>
                                        </p:attrNameLst>
                                      </p:cBhvr>
                                      <p:to>
                                        <p:strVal val="visible"/>
                                      </p:to>
                                    </p:set>
                                    <p:anim calcmode="lin" valueType="num">
                                      <p:cBhvr additive="base">
                                        <p:cTn id="106" dur="500" fill="hold"/>
                                        <p:tgtEl>
                                          <p:spTgt spid="140"/>
                                        </p:tgtEl>
                                        <p:attrNameLst>
                                          <p:attrName>ppt_x</p:attrName>
                                        </p:attrNameLst>
                                      </p:cBhvr>
                                      <p:tavLst>
                                        <p:tav tm="0">
                                          <p:val>
                                            <p:strVal val="1+#ppt_w/2"/>
                                          </p:val>
                                        </p:tav>
                                        <p:tav tm="100000">
                                          <p:val>
                                            <p:strVal val="#ppt_x"/>
                                          </p:val>
                                        </p:tav>
                                      </p:tavLst>
                                    </p:anim>
                                    <p:anim calcmode="lin" valueType="num">
                                      <p:cBhvr additive="base">
                                        <p:cTn id="107" dur="500" fill="hold"/>
                                        <p:tgtEl>
                                          <p:spTgt spid="140"/>
                                        </p:tgtEl>
                                        <p:attrNameLst>
                                          <p:attrName>ppt_y</p:attrName>
                                        </p:attrNameLst>
                                      </p:cBhvr>
                                      <p:tavLst>
                                        <p:tav tm="0">
                                          <p:val>
                                            <p:strVal val="1+#ppt_h/2"/>
                                          </p:val>
                                        </p:tav>
                                        <p:tav tm="100000">
                                          <p:val>
                                            <p:strVal val="#ppt_y"/>
                                          </p:val>
                                        </p:tav>
                                      </p:tavLst>
                                    </p:anim>
                                  </p:childTnLst>
                                </p:cTn>
                              </p:par>
                            </p:childTnLst>
                          </p:cTn>
                        </p:par>
                        <p:par>
                          <p:cTn id="108" fill="hold">
                            <p:stCondLst>
                              <p:cond delay="4000"/>
                            </p:stCondLst>
                            <p:childTnLst>
                              <p:par>
                                <p:cTn id="109" presetID="42" presetClass="entr" presetSubtype="0" fill="hold" nodeType="afterEffect">
                                  <p:stCondLst>
                                    <p:cond delay="0"/>
                                  </p:stCondLst>
                                  <p:childTnLst>
                                    <p:set>
                                      <p:cBhvr>
                                        <p:cTn id="110" dur="1" fill="hold">
                                          <p:stCondLst>
                                            <p:cond delay="0"/>
                                          </p:stCondLst>
                                        </p:cTn>
                                        <p:tgtEl>
                                          <p:spTgt spid="139"/>
                                        </p:tgtEl>
                                        <p:attrNameLst>
                                          <p:attrName>style.visibility</p:attrName>
                                        </p:attrNameLst>
                                      </p:cBhvr>
                                      <p:to>
                                        <p:strVal val="visible"/>
                                      </p:to>
                                    </p:set>
                                    <p:animEffect transition="in" filter="fade">
                                      <p:cBhvr>
                                        <p:cTn id="111" dur="750"/>
                                        <p:tgtEl>
                                          <p:spTgt spid="139"/>
                                        </p:tgtEl>
                                      </p:cBhvr>
                                    </p:animEffect>
                                    <p:anim calcmode="lin" valueType="num">
                                      <p:cBhvr>
                                        <p:cTn id="112" dur="750" fill="hold"/>
                                        <p:tgtEl>
                                          <p:spTgt spid="139"/>
                                        </p:tgtEl>
                                        <p:attrNameLst>
                                          <p:attrName>ppt_x</p:attrName>
                                        </p:attrNameLst>
                                      </p:cBhvr>
                                      <p:tavLst>
                                        <p:tav tm="0">
                                          <p:val>
                                            <p:strVal val="#ppt_x"/>
                                          </p:val>
                                        </p:tav>
                                        <p:tav tm="100000">
                                          <p:val>
                                            <p:strVal val="#ppt_x"/>
                                          </p:val>
                                        </p:tav>
                                      </p:tavLst>
                                    </p:anim>
                                    <p:anim calcmode="lin" valueType="num">
                                      <p:cBhvr>
                                        <p:cTn id="113" dur="75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6" grpId="0"/>
      <p:bldP spid="58" grpId="0"/>
      <p:bldP spid="60" grpId="0"/>
      <p:bldP spid="62" grpId="0"/>
      <p:bldP spid="134" grpId="0"/>
      <p:bldP spid="136"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grpSp>
        <p:nvGrpSpPr>
          <p:cNvPr id="78" name="组合 77"/>
          <p:cNvGrpSpPr/>
          <p:nvPr/>
        </p:nvGrpSpPr>
        <p:grpSpPr>
          <a:xfrm>
            <a:off x="5189591" y="2496380"/>
            <a:ext cx="1062320" cy="1011474"/>
            <a:chOff x="2243309" y="2112361"/>
            <a:chExt cx="997900" cy="950136"/>
          </a:xfrm>
        </p:grpSpPr>
        <p:grpSp>
          <p:nvGrpSpPr>
            <p:cNvPr id="79" name="组合 78"/>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80" name="TextBox 79"/>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a:solidFill>
                    <a:schemeClr val="accent5"/>
                  </a:solidFill>
                  <a:latin typeface="微软雅黑" panose="020B0503020204020204" pitchFamily="34" charset="-122"/>
                  <a:ea typeface="微软雅黑" panose="020B0503020204020204" pitchFamily="34" charset="-122"/>
                </a:rPr>
                <a:t>WHY</a:t>
              </a:r>
            </a:p>
            <a:p>
              <a:pPr algn="ctr"/>
              <a:r>
                <a:rPr lang="zh-CN" altLang="en-US" b="1" dirty="0">
                  <a:solidFill>
                    <a:schemeClr val="accent5"/>
                  </a:solidFill>
                  <a:latin typeface="微软雅黑" panose="020B0503020204020204" pitchFamily="34" charset="-122"/>
                  <a:ea typeface="微软雅黑" panose="020B0503020204020204" pitchFamily="34" charset="-122"/>
                </a:rPr>
                <a:t>？</a:t>
              </a:r>
            </a:p>
          </p:txBody>
        </p:sp>
      </p:grpSp>
      <p:grpSp>
        <p:nvGrpSpPr>
          <p:cNvPr id="72" name="组合 71"/>
          <p:cNvGrpSpPr/>
          <p:nvPr/>
        </p:nvGrpSpPr>
        <p:grpSpPr>
          <a:xfrm>
            <a:off x="4085740" y="2496380"/>
            <a:ext cx="1062320" cy="1011474"/>
            <a:chOff x="2243309" y="2112361"/>
            <a:chExt cx="997900" cy="950136"/>
          </a:xfrm>
        </p:grpSpPr>
        <p:grpSp>
          <p:nvGrpSpPr>
            <p:cNvPr id="73" name="组合 72"/>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76"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74" name="TextBox 73"/>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a:solidFill>
                    <a:schemeClr val="accent4"/>
                  </a:solidFill>
                  <a:latin typeface="微软雅黑" panose="020B0503020204020204" pitchFamily="34" charset="-122"/>
                  <a:ea typeface="微软雅黑" panose="020B0503020204020204" pitchFamily="34" charset="-122"/>
                </a:rPr>
                <a:t>HOW</a:t>
              </a:r>
            </a:p>
            <a:p>
              <a:pPr algn="ctr"/>
              <a:r>
                <a:rPr lang="zh-CN" altLang="en-US" b="1" dirty="0">
                  <a:solidFill>
                    <a:schemeClr val="accent4"/>
                  </a:solidFill>
                  <a:latin typeface="微软雅黑" panose="020B0503020204020204" pitchFamily="34" charset="-122"/>
                  <a:ea typeface="微软雅黑" panose="020B0503020204020204" pitchFamily="34" charset="-122"/>
                </a:rPr>
                <a:t>？</a:t>
              </a:r>
            </a:p>
          </p:txBody>
        </p:sp>
      </p:grpSp>
      <p:grpSp>
        <p:nvGrpSpPr>
          <p:cNvPr id="67" name="组合 66"/>
          <p:cNvGrpSpPr/>
          <p:nvPr/>
        </p:nvGrpSpPr>
        <p:grpSpPr>
          <a:xfrm>
            <a:off x="2987820" y="2496380"/>
            <a:ext cx="1062320" cy="1011474"/>
            <a:chOff x="2243309" y="2112361"/>
            <a:chExt cx="997900" cy="950136"/>
          </a:xfrm>
        </p:grpSpPr>
        <p:grpSp>
          <p:nvGrpSpPr>
            <p:cNvPr id="68" name="组合 6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69" name="TextBox 68"/>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a:solidFill>
                    <a:schemeClr val="accent3"/>
                  </a:solidFill>
                  <a:latin typeface="微软雅黑" panose="020B0503020204020204" pitchFamily="34" charset="-122"/>
                  <a:ea typeface="微软雅黑" panose="020B0503020204020204" pitchFamily="34" charset="-122"/>
                </a:rPr>
                <a:t>WHO</a:t>
              </a:r>
            </a:p>
            <a:p>
              <a:pPr algn="ctr"/>
              <a:r>
                <a:rPr lang="zh-CN" altLang="en-US" b="1" dirty="0">
                  <a:solidFill>
                    <a:schemeClr val="accent3"/>
                  </a:solidFill>
                  <a:latin typeface="微软雅黑" panose="020B0503020204020204" pitchFamily="34" charset="-122"/>
                  <a:ea typeface="微软雅黑" panose="020B0503020204020204" pitchFamily="34" charset="-122"/>
                </a:rPr>
                <a:t>？</a:t>
              </a:r>
            </a:p>
          </p:txBody>
        </p:sp>
      </p:grpSp>
      <p:grpSp>
        <p:nvGrpSpPr>
          <p:cNvPr id="62" name="组合 61"/>
          <p:cNvGrpSpPr/>
          <p:nvPr/>
        </p:nvGrpSpPr>
        <p:grpSpPr>
          <a:xfrm>
            <a:off x="1872100" y="2496380"/>
            <a:ext cx="1062320" cy="1011474"/>
            <a:chOff x="2243309" y="2112361"/>
            <a:chExt cx="997900" cy="950136"/>
          </a:xfrm>
        </p:grpSpPr>
        <p:grpSp>
          <p:nvGrpSpPr>
            <p:cNvPr id="63" name="组合 62"/>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latin typeface="微软雅黑" panose="020B0503020204020204" pitchFamily="34" charset="-122"/>
                  <a:ea typeface="微软雅黑" panose="020B0503020204020204" pitchFamily="34" charset="-122"/>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accent1"/>
                  </a:solidFill>
                  <a:latin typeface="微软雅黑" panose="020B0503020204020204" pitchFamily="34" charset="-122"/>
                  <a:ea typeface="微软雅黑" panose="020B0503020204020204" pitchFamily="34" charset="-122"/>
                </a:endParaRPr>
              </a:p>
            </p:txBody>
          </p:sp>
        </p:grpSp>
        <p:sp>
          <p:nvSpPr>
            <p:cNvPr id="64" name="TextBox 63"/>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a:solidFill>
                    <a:schemeClr val="accent2"/>
                  </a:solidFill>
                  <a:latin typeface="微软雅黑" panose="020B0503020204020204" pitchFamily="34" charset="-122"/>
                  <a:ea typeface="微软雅黑" panose="020B0503020204020204" pitchFamily="34" charset="-122"/>
                </a:rPr>
                <a:t>WHEN</a:t>
              </a:r>
            </a:p>
            <a:p>
              <a:pPr algn="ctr"/>
              <a:r>
                <a:rPr lang="zh-CN" altLang="en-US" b="1" dirty="0">
                  <a:solidFill>
                    <a:schemeClr val="accent2"/>
                  </a:solidFill>
                  <a:latin typeface="微软雅黑" panose="020B0503020204020204" pitchFamily="34" charset="-122"/>
                  <a:ea typeface="微软雅黑" panose="020B0503020204020204" pitchFamily="34" charset="-122"/>
                </a:rPr>
                <a:t>？</a:t>
              </a:r>
            </a:p>
          </p:txBody>
        </p:sp>
      </p:grpSp>
      <p:grpSp>
        <p:nvGrpSpPr>
          <p:cNvPr id="57" name="组合 56"/>
          <p:cNvGrpSpPr/>
          <p:nvPr/>
        </p:nvGrpSpPr>
        <p:grpSpPr>
          <a:xfrm>
            <a:off x="755572" y="2496380"/>
            <a:ext cx="1062320" cy="1011474"/>
            <a:chOff x="2243309" y="2112361"/>
            <a:chExt cx="997900" cy="950136"/>
          </a:xfrm>
        </p:grpSpPr>
        <p:grpSp>
          <p:nvGrpSpPr>
            <p:cNvPr id="58" name="组合 5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solidFill>
                    <a:schemeClr val="tx1"/>
                  </a:solidFill>
                  <a:latin typeface="微软雅黑" panose="020B0503020204020204" pitchFamily="34" charset="-122"/>
                  <a:ea typeface="微软雅黑" panose="020B0503020204020204" pitchFamily="34" charset="-122"/>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微软雅黑" panose="020B0503020204020204" pitchFamily="34" charset="-122"/>
                  <a:ea typeface="微软雅黑" panose="020B0503020204020204" pitchFamily="34" charset="-122"/>
                </a:endParaRPr>
              </a:p>
            </p:txBody>
          </p:sp>
        </p:grpSp>
        <p:sp>
          <p:nvSpPr>
            <p:cNvPr id="59" name="TextBox 58"/>
            <p:cNvSpPr txBox="1"/>
            <p:nvPr/>
          </p:nvSpPr>
          <p:spPr>
            <a:xfrm>
              <a:off x="2243309" y="2384040"/>
              <a:ext cx="997900" cy="520402"/>
            </a:xfrm>
            <a:prstGeom prst="rect">
              <a:avLst/>
            </a:prstGeom>
            <a:noFill/>
          </p:spPr>
          <p:txBody>
            <a:bodyPr wrap="square" lIns="0" tIns="0" rIns="0" bIns="0" rtlCol="0">
              <a:spAutoFit/>
            </a:bodyPr>
            <a:lstStyle/>
            <a:p>
              <a:pPr algn="ctr"/>
              <a:r>
                <a:rPr lang="en-US" altLang="zh-CN" b="1" dirty="0">
                  <a:solidFill>
                    <a:schemeClr val="accent1"/>
                  </a:solidFill>
                  <a:latin typeface="微软雅黑" panose="020B0503020204020204" pitchFamily="34" charset="-122"/>
                  <a:ea typeface="微软雅黑" panose="020B0503020204020204" pitchFamily="34" charset="-122"/>
                </a:rPr>
                <a:t>WHAT</a:t>
              </a:r>
            </a:p>
            <a:p>
              <a:pPr algn="ctr"/>
              <a:r>
                <a:rPr lang="zh-CN" altLang="en-US" b="1" dirty="0">
                  <a:solidFill>
                    <a:schemeClr val="accent1"/>
                  </a:solidFill>
                  <a:latin typeface="微软雅黑" panose="020B0503020204020204" pitchFamily="34" charset="-122"/>
                  <a:ea typeface="微软雅黑" panose="020B0503020204020204" pitchFamily="34" charset="-122"/>
                </a:rPr>
                <a:t>？</a:t>
              </a:r>
            </a:p>
          </p:txBody>
        </p:sp>
      </p:grpSp>
      <p:sp>
        <p:nvSpPr>
          <p:cNvPr id="83" name="TextBox 82"/>
          <p:cNvSpPr txBox="1"/>
          <p:nvPr/>
        </p:nvSpPr>
        <p:spPr>
          <a:xfrm>
            <a:off x="779307" y="1275606"/>
            <a:ext cx="2957181" cy="623248"/>
          </a:xfrm>
          <a:prstGeom prst="rect">
            <a:avLst/>
          </a:prstGeom>
          <a:noFill/>
        </p:spPr>
        <p:txBody>
          <a:bodyPr wrap="square" lIns="68580" tIns="34290" rIns="68580" bIns="34290" rtlCol="0">
            <a:spAutoFit/>
          </a:bodyPr>
          <a:lstStyle/>
          <a:p>
            <a:r>
              <a:rPr lang="zh-CN" altLang="en-US" sz="3600" b="1" dirty="0">
                <a:solidFill>
                  <a:schemeClr val="accent5"/>
                </a:solidFill>
                <a:latin typeface="微软雅黑" panose="020B0503020204020204" pitchFamily="34" charset="-122"/>
                <a:ea typeface="微软雅黑" panose="020B0503020204020204" pitchFamily="34" charset="-122"/>
              </a:rPr>
              <a:t>欢迎提问</a:t>
            </a:r>
            <a:endParaRPr lang="en-US" sz="3600" b="1" dirty="0">
              <a:solidFill>
                <a:schemeClr val="accent5"/>
              </a:solidFill>
              <a:latin typeface="微软雅黑" panose="020B0503020204020204" pitchFamily="34" charset="-122"/>
              <a:ea typeface="微软雅黑" panose="020B0503020204020204" pitchFamily="34" charset="-122"/>
            </a:endParaRPr>
          </a:p>
        </p:txBody>
      </p:sp>
      <p:sp>
        <p:nvSpPr>
          <p:cNvPr id="84" name="Rectangle 53"/>
          <p:cNvSpPr/>
          <p:nvPr/>
        </p:nvSpPr>
        <p:spPr>
          <a:xfrm>
            <a:off x="779307" y="1943068"/>
            <a:ext cx="5952933" cy="346249"/>
          </a:xfrm>
          <a:prstGeom prst="rect">
            <a:avLst/>
          </a:prstGeom>
          <a:noFill/>
        </p:spPr>
        <p:txBody>
          <a:bodyPr wrap="square" lIns="68580" tIns="34290" rIns="68580" bIns="34290">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单击此处添加副标题或详细文本描述</a:t>
            </a:r>
            <a:endParaRPr lang="id-ID"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938484" y="3843213"/>
            <a:ext cx="3669410" cy="367152"/>
          </a:xfrm>
          <a:prstGeom prst="rect">
            <a:avLst/>
          </a:prstGeom>
          <a:noFill/>
        </p:spPr>
        <p:txBody>
          <a:bodyPr wrap="square" lIns="0" tIns="0" rIns="0" bIns="0" rtlCol="0">
            <a:spAutoFit/>
          </a:bodyPr>
          <a:lstStyle/>
          <a:p>
            <a:pPr algn="just">
              <a:lnSpc>
                <a:spcPts val="15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pic>
        <p:nvPicPr>
          <p:cNvPr id="88" name="图片 8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85"/>
                    </a14:imgEffect>
                  </a14:imgLayer>
                </a14:imgProps>
              </a:ext>
              <a:ext uri="{28A0092B-C50C-407E-A947-70E740481C1C}">
                <a14:useLocalDpi xmlns:a14="http://schemas.microsoft.com/office/drawing/2010/main" val="0"/>
              </a:ext>
            </a:extLst>
          </a:blip>
          <a:stretch>
            <a:fillRect/>
          </a:stretch>
        </p:blipFill>
        <p:spPr>
          <a:xfrm>
            <a:off x="6154526" y="1087698"/>
            <a:ext cx="2584365" cy="38288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1000" fill="hold"/>
                                        <p:tgtEl>
                                          <p:spTgt spid="88"/>
                                        </p:tgtEl>
                                        <p:attrNameLst>
                                          <p:attrName>ppt_w</p:attrName>
                                        </p:attrNameLst>
                                      </p:cBhvr>
                                      <p:tavLst>
                                        <p:tav tm="0">
                                          <p:val>
                                            <p:fltVal val="0"/>
                                          </p:val>
                                        </p:tav>
                                        <p:tav tm="100000">
                                          <p:val>
                                            <p:strVal val="#ppt_w"/>
                                          </p:val>
                                        </p:tav>
                                      </p:tavLst>
                                    </p:anim>
                                    <p:anim calcmode="lin" valueType="num">
                                      <p:cBhvr>
                                        <p:cTn id="8" dur="1000" fill="hold"/>
                                        <p:tgtEl>
                                          <p:spTgt spid="88"/>
                                        </p:tgtEl>
                                        <p:attrNameLst>
                                          <p:attrName>ppt_h</p:attrName>
                                        </p:attrNameLst>
                                      </p:cBhvr>
                                      <p:tavLst>
                                        <p:tav tm="0">
                                          <p:val>
                                            <p:fltVal val="0"/>
                                          </p:val>
                                        </p:tav>
                                        <p:tav tm="100000">
                                          <p:val>
                                            <p:strVal val="#ppt_h"/>
                                          </p:val>
                                        </p:tav>
                                      </p:tavLst>
                                    </p:anim>
                                    <p:anim calcmode="lin" valueType="num">
                                      <p:cBhvr>
                                        <p:cTn id="9" dur="1000" fill="hold"/>
                                        <p:tgtEl>
                                          <p:spTgt spid="8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fade">
                                      <p:cBhvr>
                                        <p:cTn id="14" dur="800" decel="100000"/>
                                        <p:tgtEl>
                                          <p:spTgt spid="83"/>
                                        </p:tgtEl>
                                      </p:cBhvr>
                                    </p:animEffect>
                                    <p:anim calcmode="lin" valueType="num">
                                      <p:cBhvr>
                                        <p:cTn id="15" dur="800" decel="100000" fill="hold"/>
                                        <p:tgtEl>
                                          <p:spTgt spid="83"/>
                                        </p:tgtEl>
                                        <p:attrNameLst>
                                          <p:attrName>style.rotation</p:attrName>
                                        </p:attrNameLst>
                                      </p:cBhvr>
                                      <p:tavLst>
                                        <p:tav tm="0">
                                          <p:val>
                                            <p:fltVal val="-90"/>
                                          </p:val>
                                        </p:tav>
                                        <p:tav tm="100000">
                                          <p:val>
                                            <p:fltVal val="0"/>
                                          </p:val>
                                        </p:tav>
                                      </p:tavLst>
                                    </p:anim>
                                    <p:anim calcmode="lin" valueType="num">
                                      <p:cBhvr>
                                        <p:cTn id="16" dur="800" decel="100000" fill="hold"/>
                                        <p:tgtEl>
                                          <p:spTgt spid="83"/>
                                        </p:tgtEl>
                                        <p:attrNameLst>
                                          <p:attrName>ppt_x</p:attrName>
                                        </p:attrNameLst>
                                      </p:cBhvr>
                                      <p:tavLst>
                                        <p:tav tm="0">
                                          <p:val>
                                            <p:strVal val="#ppt_x+0.4"/>
                                          </p:val>
                                        </p:tav>
                                        <p:tav tm="100000">
                                          <p:val>
                                            <p:strVal val="#ppt_x-0.05"/>
                                          </p:val>
                                        </p:tav>
                                      </p:tavLst>
                                    </p:anim>
                                    <p:anim calcmode="lin" valueType="num">
                                      <p:cBhvr>
                                        <p:cTn id="17" dur="800" decel="100000" fill="hold"/>
                                        <p:tgtEl>
                                          <p:spTgt spid="8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3"/>
                                        </p:tgtEl>
                                        <p:attrNameLst>
                                          <p:attrName>ppt_y</p:attrName>
                                        </p:attrNameLst>
                                      </p:cBhvr>
                                      <p:tavLst>
                                        <p:tav tm="0">
                                          <p:val>
                                            <p:strVal val="#ppt_y+0.1"/>
                                          </p:val>
                                        </p:tav>
                                        <p:tav tm="100000">
                                          <p:val>
                                            <p:strVal val="#ppt_y"/>
                                          </p:val>
                                        </p:tav>
                                      </p:tavLst>
                                    </p:anim>
                                  </p:childTnLst>
                                </p:cTn>
                              </p:par>
                              <p:par>
                                <p:cTn id="20" presetID="30"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800" decel="100000"/>
                                        <p:tgtEl>
                                          <p:spTgt spid="84"/>
                                        </p:tgtEl>
                                      </p:cBhvr>
                                    </p:animEffect>
                                    <p:anim calcmode="lin" valueType="num">
                                      <p:cBhvr>
                                        <p:cTn id="23" dur="800" decel="100000" fill="hold"/>
                                        <p:tgtEl>
                                          <p:spTgt spid="84"/>
                                        </p:tgtEl>
                                        <p:attrNameLst>
                                          <p:attrName>style.rotation</p:attrName>
                                        </p:attrNameLst>
                                      </p:cBhvr>
                                      <p:tavLst>
                                        <p:tav tm="0">
                                          <p:val>
                                            <p:fltVal val="-90"/>
                                          </p:val>
                                        </p:tav>
                                        <p:tav tm="100000">
                                          <p:val>
                                            <p:fltVal val="0"/>
                                          </p:val>
                                        </p:tav>
                                      </p:tavLst>
                                    </p:anim>
                                    <p:anim calcmode="lin" valueType="num">
                                      <p:cBhvr>
                                        <p:cTn id="24" dur="800" decel="100000" fill="hold"/>
                                        <p:tgtEl>
                                          <p:spTgt spid="84"/>
                                        </p:tgtEl>
                                        <p:attrNameLst>
                                          <p:attrName>ppt_x</p:attrName>
                                        </p:attrNameLst>
                                      </p:cBhvr>
                                      <p:tavLst>
                                        <p:tav tm="0">
                                          <p:val>
                                            <p:strVal val="#ppt_x+0.4"/>
                                          </p:val>
                                        </p:tav>
                                        <p:tav tm="100000">
                                          <p:val>
                                            <p:strVal val="#ppt_x-0.05"/>
                                          </p:val>
                                        </p:tav>
                                      </p:tavLst>
                                    </p:anim>
                                    <p:anim calcmode="lin" valueType="num">
                                      <p:cBhvr>
                                        <p:cTn id="25" dur="800" decel="100000" fill="hold"/>
                                        <p:tgtEl>
                                          <p:spTgt spid="84"/>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84"/>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84"/>
                                        </p:tgtEl>
                                        <p:attrNameLst>
                                          <p:attrName>ppt_y</p:attrName>
                                        </p:attrNameLst>
                                      </p:cBhvr>
                                      <p:tavLst>
                                        <p:tav tm="0">
                                          <p:val>
                                            <p:strVal val="#ppt_y+0.1"/>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par>
                                <p:cTn id="34" presetID="53" presetClass="entr" presetSubtype="16" fill="hold" nodeType="withEffect">
                                  <p:stCondLst>
                                    <p:cond delay="25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Effect transition="in" filter="fade">
                                      <p:cBhvr>
                                        <p:cTn id="38" dur="500"/>
                                        <p:tgtEl>
                                          <p:spTgt spid="62"/>
                                        </p:tgtEl>
                                      </p:cBhvr>
                                    </p:animEffect>
                                  </p:childTnLst>
                                </p:cTn>
                              </p:par>
                              <p:par>
                                <p:cTn id="39" presetID="53" presetClass="entr" presetSubtype="16" fill="hold" nodeType="withEffect">
                                  <p:stCondLst>
                                    <p:cond delay="50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par>
                                <p:cTn id="44" presetID="53" presetClass="entr" presetSubtype="16" fill="hold" nodeType="withEffect">
                                  <p:stCondLst>
                                    <p:cond delay="75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animEffect transition="in" filter="fade">
                                      <p:cBhvr>
                                        <p:cTn id="48" dur="500"/>
                                        <p:tgtEl>
                                          <p:spTgt spid="72"/>
                                        </p:tgtEl>
                                      </p:cBhvr>
                                    </p:animEffect>
                                  </p:childTnLst>
                                </p:cTn>
                              </p:par>
                              <p:par>
                                <p:cTn id="49" presetID="53" presetClass="entr" presetSubtype="16" fill="hold" nodeType="withEffect">
                                  <p:stCondLst>
                                    <p:cond delay="1000"/>
                                  </p:stCondLst>
                                  <p:childTnLst>
                                    <p:set>
                                      <p:cBhvr>
                                        <p:cTn id="50" dur="1" fill="hold">
                                          <p:stCondLst>
                                            <p:cond delay="0"/>
                                          </p:stCondLst>
                                        </p:cTn>
                                        <p:tgtEl>
                                          <p:spTgt spid="78"/>
                                        </p:tgtEl>
                                        <p:attrNameLst>
                                          <p:attrName>style.visibility</p:attrName>
                                        </p:attrNameLst>
                                      </p:cBhvr>
                                      <p:to>
                                        <p:strVal val="visible"/>
                                      </p:to>
                                    </p:set>
                                    <p:anim calcmode="lin" valueType="num">
                                      <p:cBhvr>
                                        <p:cTn id="51" dur="500" fill="hold"/>
                                        <p:tgtEl>
                                          <p:spTgt spid="78"/>
                                        </p:tgtEl>
                                        <p:attrNameLst>
                                          <p:attrName>ppt_w</p:attrName>
                                        </p:attrNameLst>
                                      </p:cBhvr>
                                      <p:tavLst>
                                        <p:tav tm="0">
                                          <p:val>
                                            <p:fltVal val="0"/>
                                          </p:val>
                                        </p:tav>
                                        <p:tav tm="100000">
                                          <p:val>
                                            <p:strVal val="#ppt_w"/>
                                          </p:val>
                                        </p:tav>
                                      </p:tavLst>
                                    </p:anim>
                                    <p:anim calcmode="lin" valueType="num">
                                      <p:cBhvr>
                                        <p:cTn id="52" dur="500" fill="hold"/>
                                        <p:tgtEl>
                                          <p:spTgt spid="78"/>
                                        </p:tgtEl>
                                        <p:attrNameLst>
                                          <p:attrName>ppt_h</p:attrName>
                                        </p:attrNameLst>
                                      </p:cBhvr>
                                      <p:tavLst>
                                        <p:tav tm="0">
                                          <p:val>
                                            <p:fltVal val="0"/>
                                          </p:val>
                                        </p:tav>
                                        <p:tav tm="100000">
                                          <p:val>
                                            <p:strVal val="#ppt_h"/>
                                          </p:val>
                                        </p:tav>
                                      </p:tavLst>
                                    </p:anim>
                                    <p:animEffect transition="in" filter="fade">
                                      <p:cBhvr>
                                        <p:cTn id="53" dur="500"/>
                                        <p:tgtEl>
                                          <p:spTgt spid="78"/>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3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851922" y="1579722"/>
            <a:ext cx="2954655" cy="1077218"/>
          </a:xfrm>
          <a:prstGeom prst="rect">
            <a:avLst/>
          </a:prstGeom>
          <a:noFill/>
        </p:spPr>
        <p:txBody>
          <a:bodyPr wrap="none" rtlCol="0">
            <a:spAutoFit/>
          </a:bodyPr>
          <a:lstStyle/>
          <a:p>
            <a:pPr marL="0" lvl="1"/>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第一部分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2"/>
                </a:solidFill>
                <a:latin typeface="微软雅黑" panose="020B0503020204020204" pitchFamily="34" charset="-122"/>
                <a:ea typeface="微软雅黑" panose="020B0503020204020204" pitchFamily="34" charset="-122"/>
              </a:rPr>
              <a:t>个人成长历程</a:t>
            </a:r>
            <a:endParaRPr lang="en-US" altLang="zh-CN" sz="3600" b="1" dirty="0">
              <a:solidFill>
                <a:schemeClr val="accent2"/>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317896" y="3101798"/>
            <a:ext cx="902846" cy="246221"/>
          </a:xfrm>
          <a:prstGeom prst="rect">
            <a:avLst/>
          </a:prstGeom>
          <a:noFill/>
        </p:spPr>
        <p:txBody>
          <a:bodyPr wrap="square" lIns="0" tIns="0" rIns="0" bIns="0" rtlCol="0">
            <a:spAutoFit/>
          </a:bodyPr>
          <a:lstStyle/>
          <a:p>
            <a:r>
              <a:rPr lang="en-US" altLang="zh-CN" sz="1600" dirty="0">
                <a:latin typeface="微软雅黑" panose="020B0503020204020204" pitchFamily="34" charset="-122"/>
                <a:ea typeface="微软雅黑" panose="020B0503020204020204" pitchFamily="34" charset="-122"/>
              </a:rPr>
              <a:t>PART 01</a:t>
            </a:r>
            <a:endParaRPr lang="zh-CN" altLang="en-US" sz="1600" dirty="0">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123728" y="1579724"/>
            <a:ext cx="1197175" cy="1197175"/>
            <a:chOff x="1068965" y="491752"/>
            <a:chExt cx="1197175" cy="1197175"/>
          </a:xfrm>
        </p:grpSpPr>
        <p:grpSp>
          <p:nvGrpSpPr>
            <p:cNvPr id="38" name="组合 37"/>
            <p:cNvGrpSpPr/>
            <p:nvPr/>
          </p:nvGrpSpPr>
          <p:grpSpPr>
            <a:xfrm>
              <a:off x="1068965" y="491752"/>
              <a:ext cx="1197175" cy="1197175"/>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KSO_Shape"/>
            <p:cNvSpPr/>
            <p:nvPr/>
          </p:nvSpPr>
          <p:spPr bwMode="auto">
            <a:xfrm>
              <a:off x="1288029" y="829734"/>
              <a:ext cx="759046" cy="52120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sp>
        <p:nvSpPr>
          <p:cNvPr id="42"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个人简历</a:t>
            </a:r>
          </a:p>
        </p:txBody>
      </p:sp>
      <p:sp>
        <p:nvSpPr>
          <p:cNvPr id="43" name="文本框 9"/>
          <p:cNvSpPr txBox="1"/>
          <p:nvPr/>
        </p:nvSpPr>
        <p:spPr>
          <a:xfrm>
            <a:off x="4058337" y="320130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工作经历</a:t>
            </a:r>
          </a:p>
        </p:txBody>
      </p:sp>
      <p:sp>
        <p:nvSpPr>
          <p:cNvPr id="4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学习经历</a:t>
            </a:r>
          </a:p>
        </p:txBody>
      </p:sp>
      <p:sp>
        <p:nvSpPr>
          <p:cNvPr id="45" name="文本框 9"/>
          <p:cNvSpPr txBox="1"/>
          <p:nvPr/>
        </p:nvSpPr>
        <p:spPr>
          <a:xfrm>
            <a:off x="5761555" y="320501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培训经历</a:t>
            </a:r>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p:tgtEl>
                                          <p:spTgt spid="37"/>
                                        </p:tgtEl>
                                        <p:attrNameLst>
                                          <p:attrName>ppt_x</p:attrName>
                                        </p:attrNameLst>
                                      </p:cBhvr>
                                      <p:tavLst>
                                        <p:tav tm="0">
                                          <p:val>
                                            <p:strVal val="#ppt_x+#ppt_w*1.125000"/>
                                          </p:val>
                                        </p:tav>
                                        <p:tav tm="100000">
                                          <p:val>
                                            <p:strVal val="#ppt_x"/>
                                          </p:val>
                                        </p:tav>
                                      </p:tavLst>
                                    </p:anim>
                                    <p:animEffect transition="in" filter="wipe(left)">
                                      <p:cBhvr>
                                        <p:cTn id="12" dur="500"/>
                                        <p:tgtEl>
                                          <p:spTgt spid="37"/>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additive="base">
                                        <p:cTn id="16" dur="500"/>
                                        <p:tgtEl>
                                          <p:spTgt spid="34"/>
                                        </p:tgtEl>
                                        <p:attrNameLst>
                                          <p:attrName>ppt_x</p:attrName>
                                        </p:attrNameLst>
                                      </p:cBhvr>
                                      <p:tavLst>
                                        <p:tav tm="0">
                                          <p:val>
                                            <p:strVal val="#ppt_x-#ppt_w*1.125000"/>
                                          </p:val>
                                        </p:tav>
                                        <p:tav tm="100000">
                                          <p:val>
                                            <p:strVal val="#ppt_x"/>
                                          </p:val>
                                        </p:tav>
                                      </p:tavLst>
                                    </p:anim>
                                    <p:animEffect transition="in" filter="wipe(right)">
                                      <p:cBhvr>
                                        <p:cTn id="17" dur="500"/>
                                        <p:tgtEl>
                                          <p:spTgt spid="34"/>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anim calcmode="lin" valueType="num">
                                      <p:cBhvr>
                                        <p:cTn id="22" dur="500" fill="hold"/>
                                        <p:tgtEl>
                                          <p:spTgt spid="36"/>
                                        </p:tgtEl>
                                        <p:attrNameLst>
                                          <p:attrName>ppt_x</p:attrName>
                                        </p:attrNameLst>
                                      </p:cBhvr>
                                      <p:tavLst>
                                        <p:tav tm="0">
                                          <p:val>
                                            <p:strVal val="#ppt_x"/>
                                          </p:val>
                                        </p:tav>
                                        <p:tav tm="100000">
                                          <p:val>
                                            <p:strVal val="#ppt_x"/>
                                          </p:val>
                                        </p:tav>
                                      </p:tavLst>
                                    </p:anim>
                                    <p:anim calcmode="lin" valueType="num">
                                      <p:cBhvr>
                                        <p:cTn id="23" dur="500" fill="hold"/>
                                        <p:tgtEl>
                                          <p:spTgt spid="3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A_圆角矩形 13"/>
          <p:cNvSpPr/>
          <p:nvPr>
            <p:custDataLst>
              <p:tags r:id="rId1"/>
            </p:custDataLst>
          </p:nvPr>
        </p:nvSpPr>
        <p:spPr>
          <a:xfrm>
            <a:off x="6084168" y="4155926"/>
            <a:ext cx="1371666" cy="256881"/>
          </a:xfrm>
          <a:prstGeom prst="roundRect">
            <a:avLst>
              <a:gd name="adj"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日期：</a:t>
            </a:r>
            <a:r>
              <a:rPr lang="en-US" altLang="zh-CN" sz="1600" dirty="0">
                <a:solidFill>
                  <a:schemeClr val="bg1"/>
                </a:solidFill>
                <a:latin typeface="微软雅黑" panose="020B0503020204020204" pitchFamily="34" charset="-122"/>
                <a:ea typeface="微软雅黑" panose="020B0503020204020204" pitchFamily="34" charset="-122"/>
              </a:rPr>
              <a:t>XXX</a:t>
            </a:r>
          </a:p>
        </p:txBody>
      </p:sp>
      <p:grpSp>
        <p:nvGrpSpPr>
          <p:cNvPr id="15" name="PA_组合 7"/>
          <p:cNvGrpSpPr/>
          <p:nvPr>
            <p:custDataLst>
              <p:tags r:id="rId2"/>
            </p:custDataLst>
          </p:nvPr>
        </p:nvGrpSpPr>
        <p:grpSpPr bwMode="auto">
          <a:xfrm>
            <a:off x="6591220" y="270435"/>
            <a:ext cx="285036" cy="285091"/>
            <a:chOff x="0" y="0"/>
            <a:chExt cx="965499" cy="965499"/>
          </a:xfrm>
        </p:grpSpPr>
        <p:sp>
          <p:nvSpPr>
            <p:cNvPr id="16" name="AutoShape 8" descr="tile_paper_medgray.png"/>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17" name="AutoShape 9"/>
            <p:cNvSpPr/>
            <p:nvPr/>
          </p:nvSpPr>
          <p:spPr bwMode="auto">
            <a:xfrm>
              <a:off x="293394" y="283328"/>
              <a:ext cx="393981" cy="393980"/>
            </a:xfrm>
            <a:custGeom>
              <a:avLst/>
              <a:gdLst>
                <a:gd name="T0" fmla="*/ 196991 w 21600"/>
                <a:gd name="T1" fmla="*/ 196990 h 21588"/>
                <a:gd name="T2" fmla="*/ 196991 w 21600"/>
                <a:gd name="T3" fmla="*/ 196990 h 21588"/>
                <a:gd name="T4" fmla="*/ 196991 w 21600"/>
                <a:gd name="T5" fmla="*/ 196990 h 21588"/>
                <a:gd name="T6" fmla="*/ 196991 w 21600"/>
                <a:gd name="T7" fmla="*/ 196990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600" y="8156"/>
                    <a:pt x="21600" y="9468"/>
                  </a:cubicBezTo>
                  <a:cubicBezTo>
                    <a:pt x="21600"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599"/>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18" name="PA_组合 10"/>
          <p:cNvGrpSpPr/>
          <p:nvPr>
            <p:custDataLst>
              <p:tags r:id="rId3"/>
            </p:custDataLst>
          </p:nvPr>
        </p:nvGrpSpPr>
        <p:grpSpPr bwMode="auto">
          <a:xfrm>
            <a:off x="6994371" y="270435"/>
            <a:ext cx="285036" cy="285091"/>
            <a:chOff x="0" y="0"/>
            <a:chExt cx="965499" cy="965499"/>
          </a:xfrm>
        </p:grpSpPr>
        <p:sp>
          <p:nvSpPr>
            <p:cNvPr id="19" name="AutoShape 11"/>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0" name="AutoShape 12"/>
            <p:cNvSpPr/>
            <p:nvPr/>
          </p:nvSpPr>
          <p:spPr bwMode="auto">
            <a:xfrm>
              <a:off x="285759" y="283328"/>
              <a:ext cx="393981" cy="393980"/>
            </a:xfrm>
            <a:custGeom>
              <a:avLst/>
              <a:gdLst>
                <a:gd name="T0" fmla="*/ 196991 w 21376"/>
                <a:gd name="T1" fmla="*/ 196990 h 21600"/>
                <a:gd name="T2" fmla="*/ 196991 w 21376"/>
                <a:gd name="T3" fmla="*/ 196990 h 21600"/>
                <a:gd name="T4" fmla="*/ 196991 w 21376"/>
                <a:gd name="T5" fmla="*/ 196990 h 21600"/>
                <a:gd name="T6" fmla="*/ 196991 w 21376"/>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1" name="PA_组合 13"/>
          <p:cNvGrpSpPr/>
          <p:nvPr>
            <p:custDataLst>
              <p:tags r:id="rId4"/>
            </p:custDataLst>
          </p:nvPr>
        </p:nvGrpSpPr>
        <p:grpSpPr bwMode="auto">
          <a:xfrm>
            <a:off x="7397522" y="270435"/>
            <a:ext cx="285505" cy="285091"/>
            <a:chOff x="0" y="0"/>
            <a:chExt cx="965499" cy="965499"/>
          </a:xfrm>
        </p:grpSpPr>
        <p:sp>
          <p:nvSpPr>
            <p:cNvPr id="22" name="AutoShape 14"/>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3" name="AutoShape 15"/>
            <p:cNvSpPr/>
            <p:nvPr/>
          </p:nvSpPr>
          <p:spPr bwMode="auto">
            <a:xfrm>
              <a:off x="285759" y="283328"/>
              <a:ext cx="393981" cy="393980"/>
            </a:xfrm>
            <a:custGeom>
              <a:avLst/>
              <a:gdLst>
                <a:gd name="T0" fmla="*/ 196991 w 21600"/>
                <a:gd name="T1" fmla="*/ 196990 h 21600"/>
                <a:gd name="T2" fmla="*/ 196991 w 21600"/>
                <a:gd name="T3" fmla="*/ 196990 h 21600"/>
                <a:gd name="T4" fmla="*/ 196991 w 21600"/>
                <a:gd name="T5" fmla="*/ 196990 h 21600"/>
                <a:gd name="T6" fmla="*/ 196991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4" name="PA_组合 16"/>
          <p:cNvGrpSpPr/>
          <p:nvPr>
            <p:custDataLst>
              <p:tags r:id="rId5"/>
            </p:custDataLst>
          </p:nvPr>
        </p:nvGrpSpPr>
        <p:grpSpPr bwMode="auto">
          <a:xfrm>
            <a:off x="7801142" y="270435"/>
            <a:ext cx="285036" cy="285091"/>
            <a:chOff x="0" y="0"/>
            <a:chExt cx="965499" cy="965499"/>
          </a:xfrm>
        </p:grpSpPr>
        <p:sp>
          <p:nvSpPr>
            <p:cNvPr id="25" name="AutoShape 17"/>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6" name="AutoShape 18"/>
            <p:cNvSpPr/>
            <p:nvPr/>
          </p:nvSpPr>
          <p:spPr bwMode="auto">
            <a:xfrm>
              <a:off x="293617" y="264823"/>
              <a:ext cx="393980" cy="393980"/>
            </a:xfrm>
            <a:custGeom>
              <a:avLst/>
              <a:gdLst>
                <a:gd name="T0" fmla="*/ 196990 w 21600"/>
                <a:gd name="T1" fmla="*/ 196990 h 21600"/>
                <a:gd name="T2" fmla="*/ 196990 w 21600"/>
                <a:gd name="T3" fmla="*/ 196990 h 21600"/>
                <a:gd name="T4" fmla="*/ 196990 w 21600"/>
                <a:gd name="T5" fmla="*/ 196990 h 21600"/>
                <a:gd name="T6" fmla="*/ 196990 w 21600"/>
                <a:gd name="T7" fmla="*/ 1969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27" name="PA_组合 19"/>
          <p:cNvGrpSpPr/>
          <p:nvPr>
            <p:custDataLst>
              <p:tags r:id="rId6"/>
            </p:custDataLst>
          </p:nvPr>
        </p:nvGrpSpPr>
        <p:grpSpPr bwMode="auto">
          <a:xfrm>
            <a:off x="8204293" y="270435"/>
            <a:ext cx="285036" cy="285091"/>
            <a:chOff x="0" y="0"/>
            <a:chExt cx="965499" cy="965499"/>
          </a:xfrm>
        </p:grpSpPr>
        <p:sp>
          <p:nvSpPr>
            <p:cNvPr id="28" name="AutoShape 20"/>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29" name="AutoShape 21"/>
            <p:cNvSpPr/>
            <p:nvPr/>
          </p:nvSpPr>
          <p:spPr bwMode="auto">
            <a:xfrm>
              <a:off x="292545" y="314566"/>
              <a:ext cx="380408" cy="307104"/>
            </a:xfrm>
            <a:custGeom>
              <a:avLst/>
              <a:gdLst>
                <a:gd name="T0" fmla="*/ 190204 w 21600"/>
                <a:gd name="T1" fmla="*/ 153552 h 21600"/>
                <a:gd name="T2" fmla="*/ 190204 w 21600"/>
                <a:gd name="T3" fmla="*/ 153552 h 21600"/>
                <a:gd name="T4" fmla="*/ 190204 w 21600"/>
                <a:gd name="T5" fmla="*/ 153552 h 21600"/>
                <a:gd name="T6" fmla="*/ 190204 w 21600"/>
                <a:gd name="T7" fmla="*/ 15355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grpSp>
        <p:nvGrpSpPr>
          <p:cNvPr id="30" name="PA_组合 22"/>
          <p:cNvGrpSpPr/>
          <p:nvPr>
            <p:custDataLst>
              <p:tags r:id="rId7"/>
            </p:custDataLst>
          </p:nvPr>
        </p:nvGrpSpPr>
        <p:grpSpPr bwMode="auto">
          <a:xfrm>
            <a:off x="8607444" y="270435"/>
            <a:ext cx="285036" cy="285091"/>
            <a:chOff x="0" y="0"/>
            <a:chExt cx="965499" cy="965499"/>
          </a:xfrm>
        </p:grpSpPr>
        <p:sp>
          <p:nvSpPr>
            <p:cNvPr id="31" name="AutoShape 23"/>
            <p:cNvSpPr/>
            <p:nvPr/>
          </p:nvSpPr>
          <p:spPr bwMode="auto">
            <a:xfrm>
              <a:off x="0" y="0"/>
              <a:ext cx="965499" cy="965499"/>
            </a:xfrm>
            <a:custGeom>
              <a:avLst/>
              <a:gdLst>
                <a:gd name="T0" fmla="*/ 482725 w 19679"/>
                <a:gd name="T1" fmla="*/ 529874 h 19679"/>
                <a:gd name="T2" fmla="*/ 482725 w 19679"/>
                <a:gd name="T3" fmla="*/ 529874 h 19679"/>
                <a:gd name="T4" fmla="*/ 482725 w 19679"/>
                <a:gd name="T5" fmla="*/ 529874 h 19679"/>
                <a:gd name="T6" fmla="*/ 482725 w 19679"/>
                <a:gd name="T7" fmla="*/ 52987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chemeClr val="bg1">
                <a:lumMod val="6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latin typeface="+mn-ea"/>
                <a:ea typeface="+mn-ea"/>
              </a:endParaRPr>
            </a:p>
          </p:txBody>
        </p:sp>
        <p:sp>
          <p:nvSpPr>
            <p:cNvPr id="32" name="AutoShape 24"/>
            <p:cNvSpPr/>
            <p:nvPr/>
          </p:nvSpPr>
          <p:spPr bwMode="auto">
            <a:xfrm>
              <a:off x="293617" y="331589"/>
              <a:ext cx="380408" cy="296161"/>
            </a:xfrm>
            <a:custGeom>
              <a:avLst/>
              <a:gdLst>
                <a:gd name="T0" fmla="*/ 190204 w 21600"/>
                <a:gd name="T1" fmla="*/ 148081 h 21600"/>
                <a:gd name="T2" fmla="*/ 190204 w 21600"/>
                <a:gd name="T3" fmla="*/ 148081 h 21600"/>
                <a:gd name="T4" fmla="*/ 190204 w 21600"/>
                <a:gd name="T5" fmla="*/ 148081 h 21600"/>
                <a:gd name="T6" fmla="*/ 190204 w 21600"/>
                <a:gd name="T7" fmla="*/ 1480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7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38100" tIns="38100" rIns="38100" bIns="38100" anchor="ctr"/>
            <a:lstStyle/>
            <a:p>
              <a:endParaRPr lang="zh-CN" altLang="en-US">
                <a:latin typeface="+mn-ea"/>
                <a:ea typeface="+mn-ea"/>
              </a:endParaRPr>
            </a:p>
          </p:txBody>
        </p:sp>
      </p:grpSp>
      <p:sp>
        <p:nvSpPr>
          <p:cNvPr id="33" name="PA_副标题 2"/>
          <p:cNvSpPr txBox="1"/>
          <p:nvPr>
            <p:custDataLst>
              <p:tags r:id="rId8"/>
            </p:custDataLst>
          </p:nvPr>
        </p:nvSpPr>
        <p:spPr>
          <a:xfrm>
            <a:off x="4572000" y="3003798"/>
            <a:ext cx="3672408" cy="50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ctr">
              <a:spcBef>
                <a:spcPts val="0"/>
              </a:spcBef>
              <a:spcAft>
                <a:spcPts val="400"/>
              </a:spcAft>
              <a:buSzPct val="70000"/>
              <a:buNone/>
            </a:pPr>
            <a:r>
              <a:rPr lang="zh-CN" altLang="en-US" sz="1800" dirty="0"/>
              <a:t>左侧可以直接替换成你的照片</a:t>
            </a:r>
          </a:p>
        </p:txBody>
      </p:sp>
      <p:sp>
        <p:nvSpPr>
          <p:cNvPr id="34" name="PA_燕尾形 33"/>
          <p:cNvSpPr/>
          <p:nvPr>
            <p:custDataLst>
              <p:tags r:id="rId9"/>
            </p:custDataLst>
          </p:nvPr>
        </p:nvSpPr>
        <p:spPr>
          <a:xfrm>
            <a:off x="4067944" y="3098737"/>
            <a:ext cx="216024" cy="216024"/>
          </a:xfrm>
          <a:prstGeom prst="chevron">
            <a:avLst/>
          </a:prstGeom>
          <a:solidFill>
            <a:schemeClr val="accent1"/>
          </a:solidFill>
          <a:ln>
            <a:noFill/>
          </a:ln>
        </p:spPr>
        <p:txBody>
          <a:bodyPr wrap="none" anchor="ctr"/>
          <a:lstStyle/>
          <a:p>
            <a:endParaRPr lang="zh-CN" altLang="en-US" sz="2400" kern="0">
              <a:solidFill>
                <a:sysClr val="windowText" lastClr="000000"/>
              </a:solidFill>
              <a:latin typeface="Calibri" panose="020F0502020204030204"/>
              <a:ea typeface="华文细黑" panose="02010600040101010101" pitchFamily="2" charset="-122"/>
            </a:endParaRPr>
          </a:p>
        </p:txBody>
      </p:sp>
      <p:sp>
        <p:nvSpPr>
          <p:cNvPr id="35" name="PA_燕尾形 34"/>
          <p:cNvSpPr/>
          <p:nvPr>
            <p:custDataLst>
              <p:tags r:id="rId10"/>
            </p:custDataLst>
          </p:nvPr>
        </p:nvSpPr>
        <p:spPr>
          <a:xfrm>
            <a:off x="4283968" y="3098737"/>
            <a:ext cx="216024" cy="216024"/>
          </a:xfrm>
          <a:prstGeom prst="chevron">
            <a:avLst/>
          </a:prstGeom>
          <a:solidFill>
            <a:schemeClr val="accent1"/>
          </a:solidFill>
          <a:ln>
            <a:noFill/>
          </a:ln>
        </p:spPr>
        <p:txBody>
          <a:bodyPr wrap="none" anchor="ctr"/>
          <a:lstStyle/>
          <a:p>
            <a:endParaRPr lang="zh-CN" altLang="en-US" sz="2400" kern="0">
              <a:solidFill>
                <a:sysClr val="windowText" lastClr="000000"/>
              </a:solidFill>
              <a:latin typeface="Calibri" panose="020F0502020204030204"/>
              <a:ea typeface="华文细黑" panose="02010600040101010101" pitchFamily="2" charset="-122"/>
            </a:endParaRPr>
          </a:p>
        </p:txBody>
      </p:sp>
      <p:grpSp>
        <p:nvGrpSpPr>
          <p:cNvPr id="36" name="PA_组合 35"/>
          <p:cNvGrpSpPr/>
          <p:nvPr>
            <p:custDataLst>
              <p:tags r:id="rId11"/>
            </p:custDataLst>
          </p:nvPr>
        </p:nvGrpSpPr>
        <p:grpSpPr>
          <a:xfrm>
            <a:off x="3678573" y="1419622"/>
            <a:ext cx="1197175" cy="1197175"/>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sp>
          <p:nvSpPr>
            <p:cNvPr id="38" name="椭圆 3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grpSp>
      <p:sp>
        <p:nvSpPr>
          <p:cNvPr id="39" name="PA_文本框 38"/>
          <p:cNvSpPr txBox="1"/>
          <p:nvPr>
            <p:custDataLst>
              <p:tags r:id="rId12"/>
            </p:custDataLst>
          </p:nvPr>
        </p:nvSpPr>
        <p:spPr>
          <a:xfrm>
            <a:off x="3635896" y="1635646"/>
            <a:ext cx="1257356" cy="738664"/>
          </a:xfrm>
          <a:prstGeom prst="rect">
            <a:avLst/>
          </a:prstGeom>
          <a:noFill/>
        </p:spPr>
        <p:txBody>
          <a:bodyPr wrap="square" lIns="0" tIns="0" rIns="0" bIns="0" rtlCol="0">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谢</a:t>
            </a:r>
          </a:p>
        </p:txBody>
      </p:sp>
      <p:grpSp>
        <p:nvGrpSpPr>
          <p:cNvPr id="40" name="PA_组合 39"/>
          <p:cNvGrpSpPr/>
          <p:nvPr>
            <p:custDataLst>
              <p:tags r:id="rId13"/>
            </p:custDataLst>
          </p:nvPr>
        </p:nvGrpSpPr>
        <p:grpSpPr>
          <a:xfrm>
            <a:off x="4686685" y="1419622"/>
            <a:ext cx="1197175" cy="1197175"/>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grpSp>
      <p:sp>
        <p:nvSpPr>
          <p:cNvPr id="43" name="PA_文本框 42"/>
          <p:cNvSpPr txBox="1"/>
          <p:nvPr>
            <p:custDataLst>
              <p:tags r:id="rId14"/>
            </p:custDataLst>
          </p:nvPr>
        </p:nvSpPr>
        <p:spPr>
          <a:xfrm>
            <a:off x="4644008" y="1635646"/>
            <a:ext cx="1257356" cy="738664"/>
          </a:xfrm>
          <a:prstGeom prst="rect">
            <a:avLst/>
          </a:prstGeom>
          <a:noFill/>
        </p:spPr>
        <p:txBody>
          <a:bodyPr wrap="square" lIns="0" tIns="0" rIns="0" bIns="0" rtlCol="0">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谢</a:t>
            </a:r>
          </a:p>
        </p:txBody>
      </p:sp>
      <p:grpSp>
        <p:nvGrpSpPr>
          <p:cNvPr id="44" name="PA_组合 43"/>
          <p:cNvGrpSpPr/>
          <p:nvPr>
            <p:custDataLst>
              <p:tags r:id="rId15"/>
            </p:custDataLst>
          </p:nvPr>
        </p:nvGrpSpPr>
        <p:grpSpPr>
          <a:xfrm>
            <a:off x="5622788" y="1419622"/>
            <a:ext cx="1197175" cy="1197175"/>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sp>
          <p:nvSpPr>
            <p:cNvPr id="46" name="椭圆 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grpSp>
      <p:sp>
        <p:nvSpPr>
          <p:cNvPr id="47" name="PA_文本框 46"/>
          <p:cNvSpPr txBox="1"/>
          <p:nvPr>
            <p:custDataLst>
              <p:tags r:id="rId16"/>
            </p:custDataLst>
          </p:nvPr>
        </p:nvSpPr>
        <p:spPr>
          <a:xfrm>
            <a:off x="5580112" y="1635646"/>
            <a:ext cx="1257356" cy="738664"/>
          </a:xfrm>
          <a:prstGeom prst="rect">
            <a:avLst/>
          </a:prstGeom>
          <a:noFill/>
        </p:spPr>
        <p:txBody>
          <a:bodyPr wrap="square" lIns="0" tIns="0" rIns="0" bIns="0" rtlCol="0">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聆</a:t>
            </a:r>
          </a:p>
        </p:txBody>
      </p:sp>
      <p:grpSp>
        <p:nvGrpSpPr>
          <p:cNvPr id="58" name="PA_组合 57"/>
          <p:cNvGrpSpPr/>
          <p:nvPr>
            <p:custDataLst>
              <p:tags r:id="rId17"/>
            </p:custDataLst>
          </p:nvPr>
        </p:nvGrpSpPr>
        <p:grpSpPr>
          <a:xfrm>
            <a:off x="6630901" y="1419622"/>
            <a:ext cx="1197175" cy="1197175"/>
            <a:chOff x="304800" y="673100"/>
            <a:chExt cx="4000500" cy="4000500"/>
          </a:xfrm>
          <a:effectLst>
            <a:outerShdw blurRad="444500" dist="254000" dir="8100000" algn="tr" rotWithShape="0">
              <a:prstClr val="black">
                <a:alpha val="5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accent1"/>
                </a:solidFill>
              </a:endParaRPr>
            </a:p>
          </p:txBody>
        </p:sp>
      </p:grpSp>
      <p:sp>
        <p:nvSpPr>
          <p:cNvPr id="61" name="PA_文本框 60"/>
          <p:cNvSpPr txBox="1"/>
          <p:nvPr>
            <p:custDataLst>
              <p:tags r:id="rId18"/>
            </p:custDataLst>
          </p:nvPr>
        </p:nvSpPr>
        <p:spPr>
          <a:xfrm>
            <a:off x="6588224" y="1635646"/>
            <a:ext cx="1257356" cy="738664"/>
          </a:xfrm>
          <a:prstGeom prst="rect">
            <a:avLst/>
          </a:prstGeom>
          <a:noFill/>
        </p:spPr>
        <p:txBody>
          <a:bodyPr wrap="square" lIns="0" tIns="0" rIns="0" bIns="0" rtlCol="0">
            <a:spAutoFit/>
          </a:bodyPr>
          <a:lstStyle/>
          <a:p>
            <a:pPr algn="ctr"/>
            <a:r>
              <a:rPr lang="zh-CN" altLang="en-US" sz="4800" b="1" dirty="0">
                <a:solidFill>
                  <a:schemeClr val="accent1"/>
                </a:solidFill>
                <a:latin typeface="微软雅黑" panose="020B0503020204020204" pitchFamily="34" charset="-122"/>
                <a:ea typeface="微软雅黑" panose="020B0503020204020204" pitchFamily="34" charset="-122"/>
              </a:rPr>
              <a:t>听</a:t>
            </a:r>
          </a:p>
        </p:txBody>
      </p:sp>
      <p:sp>
        <p:nvSpPr>
          <p:cNvPr id="62" name="PA_等腰三角形 61"/>
          <p:cNvSpPr/>
          <p:nvPr>
            <p:custDataLst>
              <p:tags r:id="rId19"/>
            </p:custDataLst>
          </p:nvPr>
        </p:nvSpPr>
        <p:spPr>
          <a:xfrm rot="5400000">
            <a:off x="-25050" y="148527"/>
            <a:ext cx="432049" cy="38195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ndParaRPr>
          </a:p>
        </p:txBody>
      </p:sp>
      <p:sp>
        <p:nvSpPr>
          <p:cNvPr id="63" name="PA_文本框 62"/>
          <p:cNvSpPr txBox="1"/>
          <p:nvPr>
            <p:custDataLst>
              <p:tags r:id="rId20"/>
            </p:custDataLst>
          </p:nvPr>
        </p:nvSpPr>
        <p:spPr>
          <a:xfrm>
            <a:off x="395536" y="123478"/>
            <a:ext cx="997823" cy="500129"/>
          </a:xfrm>
          <a:prstGeom prst="rect">
            <a:avLst/>
          </a:prstGeom>
          <a:noFill/>
        </p:spPr>
        <p:txBody>
          <a:bodyPr wrap="none" lIns="68573" tIns="34286" rIns="68573" bIns="34286" rtlCol="0">
            <a:spAutoFit/>
          </a:bodyPr>
          <a:lstStyle/>
          <a:p>
            <a:r>
              <a:rPr lang="en-US" altLang="zh-CN" sz="2800" b="1" dirty="0">
                <a:solidFill>
                  <a:schemeClr val="accent1"/>
                </a:solidFill>
              </a:rPr>
              <a:t>LOGO</a:t>
            </a:r>
            <a:endParaRPr lang="zh-CN" altLang="en-US" sz="2800" b="1" dirty="0">
              <a:solidFill>
                <a:schemeClr val="accent1"/>
              </a:solidFill>
            </a:endParaRPr>
          </a:p>
        </p:txBody>
      </p:sp>
      <p:pic>
        <p:nvPicPr>
          <p:cNvPr id="64" name="PA_图片 2"/>
          <p:cNvPicPr>
            <a:picLocks noChangeAspect="1" noChangeArrowheads="1"/>
          </p:cNvPicPr>
          <p:nvPr>
            <p:custDataLst>
              <p:tags r:id="rId21"/>
            </p:custDataLst>
          </p:nvPr>
        </p:nvPicPr>
        <p:blipFill>
          <a:blip r:embed="rId26" cstate="print">
            <a:extLst>
              <a:ext uri="{BEBA8EAE-BF5A-486C-A8C5-ECC9F3942E4B}">
                <a14:imgProps xmlns:a14="http://schemas.microsoft.com/office/drawing/2010/main">
                  <a14:imgLayer r:embed="rId27">
                    <a14:imgEffect>
                      <a14:backgroundRemoval t="1038" b="100000" l="923" r="100000"/>
                    </a14:imgEffect>
                  </a14:imgLayer>
                </a14:imgProps>
              </a:ext>
              <a:ext uri="{28A0092B-C50C-407E-A947-70E740481C1C}">
                <a14:useLocalDpi xmlns:a14="http://schemas.microsoft.com/office/drawing/2010/main" val="0"/>
              </a:ext>
            </a:extLst>
          </a:blip>
          <a:stretch>
            <a:fillRect/>
          </a:stretch>
        </p:blipFill>
        <p:spPr bwMode="auto">
          <a:xfrm flipH="1">
            <a:off x="811513" y="668364"/>
            <a:ext cx="2630282" cy="3896865"/>
          </a:xfrm>
          <a:prstGeom prst="rect">
            <a:avLst/>
          </a:prstGeom>
          <a:noFill/>
          <a:effectLst>
            <a:outerShdw blurRad="76200" dir="13500000" sy="23000" kx="1200000" algn="br" rotWithShape="0">
              <a:prstClr val="black">
                <a:alpha val="20000"/>
              </a:prstClr>
            </a:outerShdw>
          </a:effectLst>
        </p:spPr>
      </p:pic>
      <p:pic>
        <p:nvPicPr>
          <p:cNvPr id="2" name="PA_商务风.mp3">
            <a:hlinkClick r:id="" action="ppaction://media"/>
          </p:cNvPr>
          <p:cNvPicPr>
            <a:picLocks noChangeAspect="1"/>
          </p:cNvPicPr>
          <p:nvPr>
            <a:audioFile r:link="rId23"/>
            <p:extLst>
              <p:ext uri="{DAA4B4D4-6D71-4841-9C94-3DE7FCFB9230}">
                <p14:media xmlns:p14="http://schemas.microsoft.com/office/powerpoint/2010/main" r:embed="rId22"/>
              </p:ext>
            </p:extLst>
          </p:nvPr>
        </p:nvPicPr>
        <p:blipFill>
          <a:blip r:embed="rId28" cstate="print"/>
          <a:stretch>
            <a:fillRect/>
          </a:stretch>
        </p:blipFill>
        <p:spPr>
          <a:xfrm>
            <a:off x="-972616" y="-160471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randombar(horizontal)">
                                      <p:cBhvr>
                                        <p:cTn id="11" dur="500"/>
                                        <p:tgtEl>
                                          <p:spTgt spid="64"/>
                                        </p:tgtEl>
                                      </p:cBhvr>
                                    </p:animEffect>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fltVal val="0.5"/>
                                          </p:val>
                                        </p:tav>
                                        <p:tav tm="100000">
                                          <p:val>
                                            <p:strVal val="#ppt_x"/>
                                          </p:val>
                                        </p:tav>
                                      </p:tavLst>
                                    </p:anim>
                                    <p:anim calcmode="lin" valueType="num">
                                      <p:cBhvr>
                                        <p:cTn id="19" dur="500" fill="hold"/>
                                        <p:tgtEl>
                                          <p:spTgt spid="36"/>
                                        </p:tgtEl>
                                        <p:attrNameLst>
                                          <p:attrName>ppt_y</p:attrName>
                                        </p:attrNameLst>
                                      </p:cBhvr>
                                      <p:tavLst>
                                        <p:tav tm="0">
                                          <p:val>
                                            <p:fltVal val="0.5"/>
                                          </p:val>
                                        </p:tav>
                                        <p:tav tm="100000">
                                          <p:val>
                                            <p:strVal val="#ppt_y"/>
                                          </p:val>
                                        </p:tav>
                                      </p:tavLst>
                                    </p:anim>
                                  </p:childTnLst>
                                </p:cTn>
                              </p:par>
                              <p:par>
                                <p:cTn id="20" presetID="53" presetClass="entr" presetSubtype="528" fill="hold" nodeType="withEffect">
                                  <p:stCondLst>
                                    <p:cond delay="25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anim calcmode="lin" valueType="num">
                                      <p:cBhvr>
                                        <p:cTn id="25" dur="500" fill="hold"/>
                                        <p:tgtEl>
                                          <p:spTgt spid="40"/>
                                        </p:tgtEl>
                                        <p:attrNameLst>
                                          <p:attrName>ppt_x</p:attrName>
                                        </p:attrNameLst>
                                      </p:cBhvr>
                                      <p:tavLst>
                                        <p:tav tm="0">
                                          <p:val>
                                            <p:fltVal val="0.5"/>
                                          </p:val>
                                        </p:tav>
                                        <p:tav tm="100000">
                                          <p:val>
                                            <p:strVal val="#ppt_x"/>
                                          </p:val>
                                        </p:tav>
                                      </p:tavLst>
                                    </p:anim>
                                    <p:anim calcmode="lin" valueType="num">
                                      <p:cBhvr>
                                        <p:cTn id="26" dur="500" fill="hold"/>
                                        <p:tgtEl>
                                          <p:spTgt spid="40"/>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50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anim calcmode="lin" valueType="num">
                                      <p:cBhvr>
                                        <p:cTn id="32" dur="500" fill="hold"/>
                                        <p:tgtEl>
                                          <p:spTgt spid="44"/>
                                        </p:tgtEl>
                                        <p:attrNameLst>
                                          <p:attrName>ppt_x</p:attrName>
                                        </p:attrNameLst>
                                      </p:cBhvr>
                                      <p:tavLst>
                                        <p:tav tm="0">
                                          <p:val>
                                            <p:fltVal val="0.5"/>
                                          </p:val>
                                        </p:tav>
                                        <p:tav tm="100000">
                                          <p:val>
                                            <p:strVal val="#ppt_x"/>
                                          </p:val>
                                        </p:tav>
                                      </p:tavLst>
                                    </p:anim>
                                    <p:anim calcmode="lin" valueType="num">
                                      <p:cBhvr>
                                        <p:cTn id="33" dur="500" fill="hold"/>
                                        <p:tgtEl>
                                          <p:spTgt spid="44"/>
                                        </p:tgtEl>
                                        <p:attrNameLst>
                                          <p:attrName>ppt_y</p:attrName>
                                        </p:attrNameLst>
                                      </p:cBhvr>
                                      <p:tavLst>
                                        <p:tav tm="0">
                                          <p:val>
                                            <p:fltVal val="0.5"/>
                                          </p:val>
                                        </p:tav>
                                        <p:tav tm="100000">
                                          <p:val>
                                            <p:strVal val="#ppt_y"/>
                                          </p:val>
                                        </p:tav>
                                      </p:tavLst>
                                    </p:anim>
                                  </p:childTnLst>
                                </p:cTn>
                              </p:par>
                              <p:par>
                                <p:cTn id="34" presetID="53" presetClass="entr" presetSubtype="528" fill="hold" nodeType="withEffect">
                                  <p:stCondLst>
                                    <p:cond delay="750"/>
                                  </p:stCondLst>
                                  <p:childTnLst>
                                    <p:set>
                                      <p:cBhvr>
                                        <p:cTn id="35" dur="1" fill="hold">
                                          <p:stCondLst>
                                            <p:cond delay="0"/>
                                          </p:stCondLst>
                                        </p:cTn>
                                        <p:tgtEl>
                                          <p:spTgt spid="58"/>
                                        </p:tgtEl>
                                        <p:attrNameLst>
                                          <p:attrName>style.visibility</p:attrName>
                                        </p:attrNameLst>
                                      </p:cBhvr>
                                      <p:to>
                                        <p:strVal val="visible"/>
                                      </p:to>
                                    </p:set>
                                    <p:anim calcmode="lin" valueType="num">
                                      <p:cBhvr>
                                        <p:cTn id="36" dur="500" fill="hold"/>
                                        <p:tgtEl>
                                          <p:spTgt spid="58"/>
                                        </p:tgtEl>
                                        <p:attrNameLst>
                                          <p:attrName>ppt_w</p:attrName>
                                        </p:attrNameLst>
                                      </p:cBhvr>
                                      <p:tavLst>
                                        <p:tav tm="0">
                                          <p:val>
                                            <p:fltVal val="0"/>
                                          </p:val>
                                        </p:tav>
                                        <p:tav tm="100000">
                                          <p:val>
                                            <p:strVal val="#ppt_w"/>
                                          </p:val>
                                        </p:tav>
                                      </p:tavLst>
                                    </p:anim>
                                    <p:anim calcmode="lin" valueType="num">
                                      <p:cBhvr>
                                        <p:cTn id="37" dur="500" fill="hold"/>
                                        <p:tgtEl>
                                          <p:spTgt spid="58"/>
                                        </p:tgtEl>
                                        <p:attrNameLst>
                                          <p:attrName>ppt_h</p:attrName>
                                        </p:attrNameLst>
                                      </p:cBhvr>
                                      <p:tavLst>
                                        <p:tav tm="0">
                                          <p:val>
                                            <p:fltVal val="0"/>
                                          </p:val>
                                        </p:tav>
                                        <p:tav tm="100000">
                                          <p:val>
                                            <p:strVal val="#ppt_h"/>
                                          </p:val>
                                        </p:tav>
                                      </p:tavLst>
                                    </p:anim>
                                    <p:animEffect transition="in" filter="fade">
                                      <p:cBhvr>
                                        <p:cTn id="38" dur="500"/>
                                        <p:tgtEl>
                                          <p:spTgt spid="58"/>
                                        </p:tgtEl>
                                      </p:cBhvr>
                                    </p:animEffect>
                                    <p:anim calcmode="lin" valueType="num">
                                      <p:cBhvr>
                                        <p:cTn id="39" dur="500" fill="hold"/>
                                        <p:tgtEl>
                                          <p:spTgt spid="58"/>
                                        </p:tgtEl>
                                        <p:attrNameLst>
                                          <p:attrName>ppt_x</p:attrName>
                                        </p:attrNameLst>
                                      </p:cBhvr>
                                      <p:tavLst>
                                        <p:tav tm="0">
                                          <p:val>
                                            <p:fltVal val="0.5"/>
                                          </p:val>
                                        </p:tav>
                                        <p:tav tm="100000">
                                          <p:val>
                                            <p:strVal val="#ppt_x"/>
                                          </p:val>
                                        </p:tav>
                                      </p:tavLst>
                                    </p:anim>
                                    <p:anim calcmode="lin" valueType="num">
                                      <p:cBhvr>
                                        <p:cTn id="40" dur="500" fill="hold"/>
                                        <p:tgtEl>
                                          <p:spTgt spid="58"/>
                                        </p:tgtEl>
                                        <p:attrNameLst>
                                          <p:attrName>ppt_y</p:attrName>
                                        </p:attrNameLst>
                                      </p:cBhvr>
                                      <p:tavLst>
                                        <p:tav tm="0">
                                          <p:val>
                                            <p:fltVal val="0.5"/>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animEffect transition="in" filter="fade">
                                      <p:cBhvr>
                                        <p:cTn id="46" dur="500"/>
                                        <p:tgtEl>
                                          <p:spTgt spid="39"/>
                                        </p:tgtEl>
                                      </p:cBhvr>
                                    </p:animEffect>
                                  </p:childTnLst>
                                </p:cTn>
                              </p:par>
                              <p:par>
                                <p:cTn id="47" presetID="53" presetClass="entr" presetSubtype="16" fill="hold" grpId="0" nodeType="withEffect">
                                  <p:stCondLst>
                                    <p:cond delay="25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par>
                                <p:cTn id="52" presetID="53" presetClass="entr" presetSubtype="16" fill="hold" grpId="0" nodeType="withEffect">
                                  <p:stCondLst>
                                    <p:cond delay="500"/>
                                  </p:stCondLst>
                                  <p:childTnLst>
                                    <p:set>
                                      <p:cBhvr>
                                        <p:cTn id="53" dur="1" fill="hold">
                                          <p:stCondLst>
                                            <p:cond delay="0"/>
                                          </p:stCondLst>
                                        </p:cTn>
                                        <p:tgtEl>
                                          <p:spTgt spid="47"/>
                                        </p:tgtEl>
                                        <p:attrNameLst>
                                          <p:attrName>style.visibility</p:attrName>
                                        </p:attrNameLst>
                                      </p:cBhvr>
                                      <p:to>
                                        <p:strVal val="visible"/>
                                      </p:to>
                                    </p:set>
                                    <p:anim calcmode="lin" valueType="num">
                                      <p:cBhvr>
                                        <p:cTn id="54" dur="500" fill="hold"/>
                                        <p:tgtEl>
                                          <p:spTgt spid="47"/>
                                        </p:tgtEl>
                                        <p:attrNameLst>
                                          <p:attrName>ppt_w</p:attrName>
                                        </p:attrNameLst>
                                      </p:cBhvr>
                                      <p:tavLst>
                                        <p:tav tm="0">
                                          <p:val>
                                            <p:fltVal val="0"/>
                                          </p:val>
                                        </p:tav>
                                        <p:tav tm="100000">
                                          <p:val>
                                            <p:strVal val="#ppt_w"/>
                                          </p:val>
                                        </p:tav>
                                      </p:tavLst>
                                    </p:anim>
                                    <p:anim calcmode="lin" valueType="num">
                                      <p:cBhvr>
                                        <p:cTn id="55" dur="500" fill="hold"/>
                                        <p:tgtEl>
                                          <p:spTgt spid="47"/>
                                        </p:tgtEl>
                                        <p:attrNameLst>
                                          <p:attrName>ppt_h</p:attrName>
                                        </p:attrNameLst>
                                      </p:cBhvr>
                                      <p:tavLst>
                                        <p:tav tm="0">
                                          <p:val>
                                            <p:fltVal val="0"/>
                                          </p:val>
                                        </p:tav>
                                        <p:tav tm="100000">
                                          <p:val>
                                            <p:strVal val="#ppt_h"/>
                                          </p:val>
                                        </p:tav>
                                      </p:tavLst>
                                    </p:anim>
                                    <p:animEffect transition="in" filter="fade">
                                      <p:cBhvr>
                                        <p:cTn id="56" dur="500"/>
                                        <p:tgtEl>
                                          <p:spTgt spid="47"/>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61"/>
                                        </p:tgtEl>
                                        <p:attrNameLst>
                                          <p:attrName>style.visibility</p:attrName>
                                        </p:attrNameLst>
                                      </p:cBhvr>
                                      <p:to>
                                        <p:strVal val="visible"/>
                                      </p:to>
                                    </p:set>
                                    <p:anim calcmode="lin" valueType="num">
                                      <p:cBhvr>
                                        <p:cTn id="59" dur="500" fill="hold"/>
                                        <p:tgtEl>
                                          <p:spTgt spid="61"/>
                                        </p:tgtEl>
                                        <p:attrNameLst>
                                          <p:attrName>ppt_w</p:attrName>
                                        </p:attrNameLst>
                                      </p:cBhvr>
                                      <p:tavLst>
                                        <p:tav tm="0">
                                          <p:val>
                                            <p:fltVal val="0"/>
                                          </p:val>
                                        </p:tav>
                                        <p:tav tm="100000">
                                          <p:val>
                                            <p:strVal val="#ppt_w"/>
                                          </p:val>
                                        </p:tav>
                                      </p:tavLst>
                                    </p:anim>
                                    <p:anim calcmode="lin" valueType="num">
                                      <p:cBhvr>
                                        <p:cTn id="60" dur="500" fill="hold"/>
                                        <p:tgtEl>
                                          <p:spTgt spid="61"/>
                                        </p:tgtEl>
                                        <p:attrNameLst>
                                          <p:attrName>ppt_h</p:attrName>
                                        </p:attrNameLst>
                                      </p:cBhvr>
                                      <p:tavLst>
                                        <p:tav tm="0">
                                          <p:val>
                                            <p:fltVal val="0"/>
                                          </p:val>
                                        </p:tav>
                                        <p:tav tm="100000">
                                          <p:val>
                                            <p:strVal val="#ppt_h"/>
                                          </p:val>
                                        </p:tav>
                                      </p:tavLst>
                                    </p:anim>
                                    <p:animEffect transition="in" filter="fade">
                                      <p:cBhvr>
                                        <p:cTn id="61" dur="500"/>
                                        <p:tgtEl>
                                          <p:spTgt spid="61"/>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500"/>
                                        <p:tgtEl>
                                          <p:spTgt spid="35"/>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left)">
                                      <p:cBhvr>
                                        <p:cTn id="72" dur="75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500"/>
                                        <p:tgtEl>
                                          <p:spTgt spid="14"/>
                                        </p:tgtEl>
                                      </p:cBhvr>
                                    </p:animEffect>
                                  </p:childTnLst>
                                </p:cTn>
                              </p:par>
                            </p:childTnLst>
                          </p:cTn>
                        </p:par>
                        <p:par>
                          <p:cTn id="76" fill="hold">
                            <p:stCondLst>
                              <p:cond delay="3000"/>
                            </p:stCondLst>
                            <p:childTnLst>
                              <p:par>
                                <p:cTn id="77" presetID="2" presetClass="entr" presetSubtype="8" fill="hold" grpId="0" nodeType="after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additive="base">
                                        <p:cTn id="79" dur="500" fill="hold"/>
                                        <p:tgtEl>
                                          <p:spTgt spid="62"/>
                                        </p:tgtEl>
                                        <p:attrNameLst>
                                          <p:attrName>ppt_x</p:attrName>
                                        </p:attrNameLst>
                                      </p:cBhvr>
                                      <p:tavLst>
                                        <p:tav tm="0">
                                          <p:val>
                                            <p:strVal val="0-#ppt_w/2"/>
                                          </p:val>
                                        </p:tav>
                                        <p:tav tm="100000">
                                          <p:val>
                                            <p:strVal val="#ppt_x"/>
                                          </p:val>
                                        </p:tav>
                                      </p:tavLst>
                                    </p:anim>
                                    <p:anim calcmode="lin" valueType="num">
                                      <p:cBhvr additive="base">
                                        <p:cTn id="80" dur="500" fill="hold"/>
                                        <p:tgtEl>
                                          <p:spTgt spid="62"/>
                                        </p:tgtEl>
                                        <p:attrNameLst>
                                          <p:attrName>ppt_y</p:attrName>
                                        </p:attrNameLst>
                                      </p:cBhvr>
                                      <p:tavLst>
                                        <p:tav tm="0">
                                          <p:val>
                                            <p:strVal val="#ppt_y"/>
                                          </p:val>
                                        </p:tav>
                                        <p:tav tm="100000">
                                          <p:val>
                                            <p:strVal val="#ppt_y"/>
                                          </p:val>
                                        </p:tav>
                                      </p:tavLst>
                                    </p:anim>
                                  </p:childTnLst>
                                </p:cTn>
                              </p:par>
                            </p:childTnLst>
                          </p:cTn>
                        </p:par>
                        <p:par>
                          <p:cTn id="81" fill="hold">
                            <p:stCondLst>
                              <p:cond delay="3500"/>
                            </p:stCondLst>
                            <p:childTnLst>
                              <p:par>
                                <p:cTn id="82" presetID="10" presetClass="entr" presetSubtype="0" fill="hold" grpId="0" nodeType="afterEffect">
                                  <p:stCondLst>
                                    <p:cond delay="0"/>
                                  </p:stCondLst>
                                  <p:childTnLst>
                                    <p:set>
                                      <p:cBhvr>
                                        <p:cTn id="83" dur="1" fill="hold">
                                          <p:stCondLst>
                                            <p:cond delay="0"/>
                                          </p:stCondLst>
                                        </p:cTn>
                                        <p:tgtEl>
                                          <p:spTgt spid="63"/>
                                        </p:tgtEl>
                                        <p:attrNameLst>
                                          <p:attrName>style.visibility</p:attrName>
                                        </p:attrNameLst>
                                      </p:cBhvr>
                                      <p:to>
                                        <p:strVal val="visible"/>
                                      </p:to>
                                    </p:set>
                                    <p:animEffect transition="in" filter="fade">
                                      <p:cBhvr>
                                        <p:cTn id="84" dur="500"/>
                                        <p:tgtEl>
                                          <p:spTgt spid="63"/>
                                        </p:tgtEl>
                                      </p:cBhvr>
                                    </p:animEffect>
                                  </p:childTnLst>
                                </p:cTn>
                              </p:par>
                            </p:childTnLst>
                          </p:cTn>
                        </p:par>
                        <p:par>
                          <p:cTn id="85" fill="hold">
                            <p:stCondLst>
                              <p:cond delay="4000"/>
                            </p:stCondLst>
                            <p:childTnLst>
                              <p:par>
                                <p:cTn id="86" presetID="23" presetClass="entr" presetSubtype="16" fill="hold" nodeType="afterEffect">
                                  <p:stCondLst>
                                    <p:cond delay="0"/>
                                  </p:stCondLst>
                                  <p:childTnLst>
                                    <p:set>
                                      <p:cBhvr>
                                        <p:cTn id="87" dur="1" fill="hold">
                                          <p:stCondLst>
                                            <p:cond delay="0"/>
                                          </p:stCondLst>
                                        </p:cTn>
                                        <p:tgtEl>
                                          <p:spTgt spid="15"/>
                                        </p:tgtEl>
                                        <p:attrNameLst>
                                          <p:attrName>style.visibility</p:attrName>
                                        </p:attrNameLst>
                                      </p:cBhvr>
                                      <p:to>
                                        <p:strVal val="visible"/>
                                      </p:to>
                                    </p:set>
                                    <p:anim calcmode="lin" valueType="num">
                                      <p:cBhvr>
                                        <p:cTn id="88" dur="500" fill="hold"/>
                                        <p:tgtEl>
                                          <p:spTgt spid="15"/>
                                        </p:tgtEl>
                                        <p:attrNameLst>
                                          <p:attrName>ppt_w</p:attrName>
                                        </p:attrNameLst>
                                      </p:cBhvr>
                                      <p:tavLst>
                                        <p:tav tm="0">
                                          <p:val>
                                            <p:fltVal val="0"/>
                                          </p:val>
                                        </p:tav>
                                        <p:tav tm="100000">
                                          <p:val>
                                            <p:strVal val="#ppt_w"/>
                                          </p:val>
                                        </p:tav>
                                      </p:tavLst>
                                    </p:anim>
                                    <p:anim calcmode="lin" valueType="num">
                                      <p:cBhvr>
                                        <p:cTn id="89" dur="500" fill="hold"/>
                                        <p:tgtEl>
                                          <p:spTgt spid="15"/>
                                        </p:tgtEl>
                                        <p:attrNameLst>
                                          <p:attrName>ppt_h</p:attrName>
                                        </p:attrNameLst>
                                      </p:cBhvr>
                                      <p:tavLst>
                                        <p:tav tm="0">
                                          <p:val>
                                            <p:fltVal val="0"/>
                                          </p:val>
                                        </p:tav>
                                        <p:tav tm="100000">
                                          <p:val>
                                            <p:strVal val="#ppt_h"/>
                                          </p:val>
                                        </p:tav>
                                      </p:tavLst>
                                    </p:anim>
                                  </p:childTnLst>
                                </p:cTn>
                              </p:par>
                              <p:par>
                                <p:cTn id="90" presetID="23" presetClass="entr" presetSubtype="16" fill="hold" nodeType="withEffect">
                                  <p:stCondLst>
                                    <p:cond delay="150"/>
                                  </p:stCondLst>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ppt_w</p:attrName>
                                        </p:attrNameLst>
                                      </p:cBhvr>
                                      <p:tavLst>
                                        <p:tav tm="0">
                                          <p:val>
                                            <p:fltVal val="0"/>
                                          </p:val>
                                        </p:tav>
                                        <p:tav tm="100000">
                                          <p:val>
                                            <p:strVal val="#ppt_w"/>
                                          </p:val>
                                        </p:tav>
                                      </p:tavLst>
                                    </p:anim>
                                    <p:anim calcmode="lin" valueType="num">
                                      <p:cBhvr>
                                        <p:cTn id="93" dur="500" fill="hold"/>
                                        <p:tgtEl>
                                          <p:spTgt spid="18"/>
                                        </p:tgtEl>
                                        <p:attrNameLst>
                                          <p:attrName>ppt_h</p:attrName>
                                        </p:attrNameLst>
                                      </p:cBhvr>
                                      <p:tavLst>
                                        <p:tav tm="0">
                                          <p:val>
                                            <p:fltVal val="0"/>
                                          </p:val>
                                        </p:tav>
                                        <p:tav tm="100000">
                                          <p:val>
                                            <p:strVal val="#ppt_h"/>
                                          </p:val>
                                        </p:tav>
                                      </p:tavLst>
                                    </p:anim>
                                  </p:childTnLst>
                                </p:cTn>
                              </p:par>
                              <p:par>
                                <p:cTn id="94" presetID="23" presetClass="entr" presetSubtype="16" fill="hold" nodeType="withEffect">
                                  <p:stCondLst>
                                    <p:cond delay="40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childTnLst>
                                </p:cTn>
                              </p:par>
                              <p:par>
                                <p:cTn id="98" presetID="23" presetClass="entr" presetSubtype="16" fill="hold" nodeType="withEffect">
                                  <p:stCondLst>
                                    <p:cond delay="65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500" fill="hold"/>
                                        <p:tgtEl>
                                          <p:spTgt spid="24"/>
                                        </p:tgtEl>
                                        <p:attrNameLst>
                                          <p:attrName>ppt_w</p:attrName>
                                        </p:attrNameLst>
                                      </p:cBhvr>
                                      <p:tavLst>
                                        <p:tav tm="0">
                                          <p:val>
                                            <p:fltVal val="0"/>
                                          </p:val>
                                        </p:tav>
                                        <p:tav tm="100000">
                                          <p:val>
                                            <p:strVal val="#ppt_w"/>
                                          </p:val>
                                        </p:tav>
                                      </p:tavLst>
                                    </p:anim>
                                    <p:anim calcmode="lin" valueType="num">
                                      <p:cBhvr>
                                        <p:cTn id="101" dur="500" fill="hold"/>
                                        <p:tgtEl>
                                          <p:spTgt spid="24"/>
                                        </p:tgtEl>
                                        <p:attrNameLst>
                                          <p:attrName>ppt_h</p:attrName>
                                        </p:attrNameLst>
                                      </p:cBhvr>
                                      <p:tavLst>
                                        <p:tav tm="0">
                                          <p:val>
                                            <p:fltVal val="0"/>
                                          </p:val>
                                        </p:tav>
                                        <p:tav tm="100000">
                                          <p:val>
                                            <p:strVal val="#ppt_h"/>
                                          </p:val>
                                        </p:tav>
                                      </p:tavLst>
                                    </p:anim>
                                  </p:childTnLst>
                                </p:cTn>
                              </p:par>
                              <p:par>
                                <p:cTn id="102" presetID="23" presetClass="entr" presetSubtype="16" fill="hold" nodeType="withEffect">
                                  <p:stCondLst>
                                    <p:cond delay="90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500" fill="hold"/>
                                        <p:tgtEl>
                                          <p:spTgt spid="27"/>
                                        </p:tgtEl>
                                        <p:attrNameLst>
                                          <p:attrName>ppt_w</p:attrName>
                                        </p:attrNameLst>
                                      </p:cBhvr>
                                      <p:tavLst>
                                        <p:tav tm="0">
                                          <p:val>
                                            <p:fltVal val="0"/>
                                          </p:val>
                                        </p:tav>
                                        <p:tav tm="100000">
                                          <p:val>
                                            <p:strVal val="#ppt_w"/>
                                          </p:val>
                                        </p:tav>
                                      </p:tavLst>
                                    </p:anim>
                                    <p:anim calcmode="lin" valueType="num">
                                      <p:cBhvr>
                                        <p:cTn id="105" dur="500" fill="hold"/>
                                        <p:tgtEl>
                                          <p:spTgt spid="27"/>
                                        </p:tgtEl>
                                        <p:attrNameLst>
                                          <p:attrName>ppt_h</p:attrName>
                                        </p:attrNameLst>
                                      </p:cBhvr>
                                      <p:tavLst>
                                        <p:tav tm="0">
                                          <p:val>
                                            <p:fltVal val="0"/>
                                          </p:val>
                                        </p:tav>
                                        <p:tav tm="100000">
                                          <p:val>
                                            <p:strVal val="#ppt_h"/>
                                          </p:val>
                                        </p:tav>
                                      </p:tavLst>
                                    </p:anim>
                                  </p:childTnLst>
                                </p:cTn>
                              </p:par>
                              <p:par>
                                <p:cTn id="106" presetID="23" presetClass="entr" presetSubtype="16" fill="hold" nodeType="withEffect">
                                  <p:stCondLst>
                                    <p:cond delay="1150"/>
                                  </p:stCondLst>
                                  <p:childTnLst>
                                    <p:set>
                                      <p:cBhvr>
                                        <p:cTn id="107" dur="1" fill="hold">
                                          <p:stCondLst>
                                            <p:cond delay="0"/>
                                          </p:stCondLst>
                                        </p:cTn>
                                        <p:tgtEl>
                                          <p:spTgt spid="30"/>
                                        </p:tgtEl>
                                        <p:attrNameLst>
                                          <p:attrName>style.visibility</p:attrName>
                                        </p:attrNameLst>
                                      </p:cBhvr>
                                      <p:to>
                                        <p:strVal val="visible"/>
                                      </p:to>
                                    </p:set>
                                    <p:anim calcmode="lin" valueType="num">
                                      <p:cBhvr>
                                        <p:cTn id="108" dur="500" fill="hold"/>
                                        <p:tgtEl>
                                          <p:spTgt spid="30"/>
                                        </p:tgtEl>
                                        <p:attrNameLst>
                                          <p:attrName>ppt_w</p:attrName>
                                        </p:attrNameLst>
                                      </p:cBhvr>
                                      <p:tavLst>
                                        <p:tav tm="0">
                                          <p:val>
                                            <p:fltVal val="0"/>
                                          </p:val>
                                        </p:tav>
                                        <p:tav tm="100000">
                                          <p:val>
                                            <p:strVal val="#ppt_w"/>
                                          </p:val>
                                        </p:tav>
                                      </p:tavLst>
                                    </p:anim>
                                    <p:anim calcmode="lin" valueType="num">
                                      <p:cBhvr>
                                        <p:cTn id="109"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0" repeatCount="indefinite" fill="hold" display="0">
                  <p:stCondLst>
                    <p:cond delay="indefinite"/>
                  </p:stCondLst>
                  <p:endCondLst>
                    <p:cond evt="onStopAudio" delay="0">
                      <p:tgtEl>
                        <p:sldTgt/>
                      </p:tgtEl>
                    </p:cond>
                  </p:endCondLst>
                </p:cTn>
                <p:tgtEl>
                  <p:spTgt spid="2"/>
                </p:tgtEl>
              </p:cMediaNode>
            </p:audio>
          </p:childTnLst>
        </p:cTn>
      </p:par>
    </p:tnLst>
    <p:bldLst>
      <p:bldP spid="14" grpId="0" animBg="1"/>
      <p:bldP spid="33" grpId="0"/>
      <p:bldP spid="34" grpId="0" animBg="1"/>
      <p:bldP spid="35" grpId="0" animBg="1"/>
      <p:bldP spid="39" grpId="0"/>
      <p:bldP spid="43" grpId="0"/>
      <p:bldP spid="47" grpId="0"/>
      <p:bldP spid="61" grpId="0"/>
      <p:bldP spid="62" grpId="0" animBg="1"/>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个人简历</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5" name="Image 12" descr="Divider Right.png"/>
          <p:cNvPicPr>
            <a:picLocks noChangeAspect="1"/>
          </p:cNvPicPr>
          <p:nvPr/>
        </p:nvPicPr>
        <p:blipFill>
          <a:blip r:embed="rId3" cstate="print"/>
          <a:stretch>
            <a:fillRect/>
          </a:stretch>
        </p:blipFill>
        <p:spPr>
          <a:xfrm flipH="1">
            <a:off x="2267744" y="457546"/>
            <a:ext cx="1523362" cy="52721"/>
          </a:xfrm>
          <a:prstGeom prst="rect">
            <a:avLst/>
          </a:prstGeom>
        </p:spPr>
      </p:pic>
      <p:sp>
        <p:nvSpPr>
          <p:cNvPr id="36"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7" name="Image 12" descr="Divider Right.png"/>
          <p:cNvPicPr>
            <a:picLocks noChangeAspect="1"/>
          </p:cNvPicPr>
          <p:nvPr/>
        </p:nvPicPr>
        <p:blipFill>
          <a:blip r:embed="rId3" cstate="print"/>
          <a:stretch>
            <a:fillRect/>
          </a:stretch>
        </p:blipFill>
        <p:spPr>
          <a:xfrm rot="10800000" flipH="1">
            <a:off x="5292080" y="457546"/>
            <a:ext cx="1523362" cy="52721"/>
          </a:xfrm>
          <a:prstGeom prst="rect">
            <a:avLst/>
          </a:prstGeom>
        </p:spPr>
      </p:pic>
      <p:cxnSp>
        <p:nvCxnSpPr>
          <p:cNvPr id="38" name="Straight Connector 2"/>
          <p:cNvCxnSpPr/>
          <p:nvPr/>
        </p:nvCxnSpPr>
        <p:spPr>
          <a:xfrm>
            <a:off x="5428827" y="1695592"/>
            <a:ext cx="0" cy="2042096"/>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735331" y="1491630"/>
            <a:ext cx="1850001" cy="415498"/>
          </a:xfrm>
          <a:prstGeom prst="rect">
            <a:avLst/>
          </a:prstGeom>
          <a:noFill/>
        </p:spPr>
        <p:txBody>
          <a:bodyPr wrap="square" lIns="0" rIns="0" bIns="0" rtlCol="0">
            <a:spAutoFit/>
          </a:bodyPr>
          <a:lstStyle/>
          <a:p>
            <a:r>
              <a:rPr lang="zh-CN" altLang="en-US" sz="2400" b="1" dirty="0">
                <a:solidFill>
                  <a:schemeClr val="accent2"/>
                </a:solidFill>
                <a:latin typeface="微软雅黑" panose="020B0503020204020204" pitchFamily="34" charset="-122"/>
                <a:ea typeface="微软雅黑" panose="020B0503020204020204" pitchFamily="34" charset="-122"/>
                <a:cs typeface="Helvetica Neue"/>
              </a:rPr>
              <a:t>代用名</a:t>
            </a:r>
            <a:endParaRPr lang="en-US" sz="2400" b="1" dirty="0">
              <a:solidFill>
                <a:schemeClr val="accent2"/>
              </a:solidFill>
              <a:latin typeface="微软雅黑" panose="020B0503020204020204" pitchFamily="34" charset="-122"/>
              <a:ea typeface="微软雅黑" panose="020B0503020204020204" pitchFamily="34" charset="-122"/>
              <a:cs typeface="Helvetica Neue"/>
            </a:endParaRPr>
          </a:p>
        </p:txBody>
      </p:sp>
      <p:sp>
        <p:nvSpPr>
          <p:cNvPr id="40" name="TextBox 39"/>
          <p:cNvSpPr txBox="1"/>
          <p:nvPr/>
        </p:nvSpPr>
        <p:spPr>
          <a:xfrm>
            <a:off x="5735333" y="2168011"/>
            <a:ext cx="2777789" cy="1706621"/>
          </a:xfrm>
          <a:prstGeom prst="rect">
            <a:avLst/>
          </a:prstGeom>
          <a:noFill/>
        </p:spPr>
        <p:txBody>
          <a:bodyPr wrap="square" lIns="0" rIns="0" bIns="0" rtlCol="0">
            <a:spAutoFit/>
          </a:bodyPr>
          <a:lstStyle/>
          <a:p>
            <a:pPr>
              <a:lnSpc>
                <a:spcPct val="130000"/>
              </a:lnSpc>
            </a:pPr>
            <a:r>
              <a:rPr lang="zh-CN" altLang="en-US" sz="1000" b="1" dirty="0">
                <a:solidFill>
                  <a:schemeClr val="accent2"/>
                </a:solidFill>
                <a:latin typeface="微软雅黑" panose="020B0503020204020204" pitchFamily="34" charset="-122"/>
                <a:ea typeface="微软雅黑" panose="020B0503020204020204" pitchFamily="34" charset="-122"/>
              </a:rPr>
              <a:t>个人简介：</a:t>
            </a:r>
            <a:endParaRPr lang="en-US" altLang="zh-CN" sz="1000" b="1" dirty="0">
              <a:solidFill>
                <a:schemeClr val="accent2"/>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a:solidFill>
                  <a:schemeClr val="accent2"/>
                </a:solidFill>
                <a:latin typeface="微软雅黑" panose="020B0503020204020204" pitchFamily="34" charset="-122"/>
                <a:ea typeface="微软雅黑" panose="020B0503020204020204" pitchFamily="34" charset="-122"/>
              </a:rPr>
              <a:t>获得荣誉</a:t>
            </a:r>
            <a:r>
              <a:rPr lang="en-US" altLang="zh-CN" sz="1000" b="1" dirty="0">
                <a:solidFill>
                  <a:schemeClr val="accent2"/>
                </a:solidFill>
                <a:latin typeface="微软雅黑" panose="020B0503020204020204" pitchFamily="34" charset="-122"/>
                <a:ea typeface="微软雅黑" panose="020B0503020204020204" pitchFamily="34" charset="-122"/>
              </a:rPr>
              <a:t>:</a:t>
            </a: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5735331" y="1924258"/>
            <a:ext cx="2468879" cy="215444"/>
          </a:xfrm>
          <a:prstGeom prst="rect">
            <a:avLst/>
          </a:prstGeom>
          <a:noFill/>
        </p:spPr>
        <p:txBody>
          <a:bodyPr wrap="square" lIns="0" rIns="0" bIns="0"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Helvetica Neue"/>
              </a:rPr>
              <a:t>所属部门</a:t>
            </a:r>
            <a:r>
              <a:rPr lang="en-US" altLang="zh-CN" sz="1100" dirty="0">
                <a:solidFill>
                  <a:schemeClr val="bg1">
                    <a:lumMod val="50000"/>
                  </a:schemeClr>
                </a:solidFill>
                <a:latin typeface="微软雅黑" panose="020B0503020204020204" pitchFamily="34" charset="-122"/>
                <a:ea typeface="微软雅黑" panose="020B0503020204020204" pitchFamily="34" charset="-122"/>
                <a:cs typeface="Helvetica Neue"/>
              </a:rPr>
              <a:t> &amp; </a:t>
            </a:r>
            <a:r>
              <a:rPr lang="zh-CN" altLang="en-US" sz="1100" dirty="0">
                <a:solidFill>
                  <a:schemeClr val="bg1">
                    <a:lumMod val="50000"/>
                  </a:schemeClr>
                </a:solidFill>
                <a:latin typeface="微软雅黑" panose="020B0503020204020204" pitchFamily="34" charset="-122"/>
                <a:ea typeface="微软雅黑" panose="020B0503020204020204" pitchFamily="34" charset="-122"/>
                <a:cs typeface="Helvetica Neue"/>
              </a:rPr>
              <a:t>公司职位</a:t>
            </a:r>
            <a:endParaRPr lang="en-US" altLang="zh-CN" sz="1100" dirty="0">
              <a:solidFill>
                <a:schemeClr val="bg1">
                  <a:lumMod val="50000"/>
                </a:schemeClr>
              </a:solidFill>
              <a:latin typeface="微软雅黑" panose="020B0503020204020204" pitchFamily="34" charset="-122"/>
              <a:ea typeface="微软雅黑" panose="020B0503020204020204" pitchFamily="34" charset="-122"/>
              <a:cs typeface="Helvetica Neue"/>
            </a:endParaRPr>
          </a:p>
        </p:txBody>
      </p:sp>
      <p:sp>
        <p:nvSpPr>
          <p:cNvPr id="52" name="Rectangle 6"/>
          <p:cNvSpPr/>
          <p:nvPr/>
        </p:nvSpPr>
        <p:spPr>
          <a:xfrm>
            <a:off x="3056019" y="2122819"/>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3" name="Rectangle 7"/>
          <p:cNvSpPr/>
          <p:nvPr/>
        </p:nvSpPr>
        <p:spPr>
          <a:xfrm>
            <a:off x="3056019" y="2603951"/>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4" name="Rectangle 8"/>
          <p:cNvSpPr/>
          <p:nvPr/>
        </p:nvSpPr>
        <p:spPr>
          <a:xfrm>
            <a:off x="3056019" y="3101431"/>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5" name="Rectangle 9"/>
          <p:cNvSpPr/>
          <p:nvPr/>
        </p:nvSpPr>
        <p:spPr>
          <a:xfrm>
            <a:off x="3056019" y="3591280"/>
            <a:ext cx="2090798" cy="14640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6" name="Rectangle 10"/>
          <p:cNvSpPr/>
          <p:nvPr/>
        </p:nvSpPr>
        <p:spPr>
          <a:xfrm>
            <a:off x="3056019" y="2120452"/>
            <a:ext cx="1642000" cy="1464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7" name="Rectangle 11"/>
          <p:cNvSpPr/>
          <p:nvPr/>
        </p:nvSpPr>
        <p:spPr>
          <a:xfrm>
            <a:off x="3056027" y="2603951"/>
            <a:ext cx="1255959" cy="14640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8" name="Rectangle 12"/>
          <p:cNvSpPr/>
          <p:nvPr/>
        </p:nvSpPr>
        <p:spPr>
          <a:xfrm>
            <a:off x="3056019" y="3101431"/>
            <a:ext cx="1949714" cy="1464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59" name="Rectangle 13"/>
          <p:cNvSpPr/>
          <p:nvPr/>
        </p:nvSpPr>
        <p:spPr>
          <a:xfrm>
            <a:off x="3056023" y="3591280"/>
            <a:ext cx="2090797" cy="14640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60" name="TextBox 59"/>
          <p:cNvSpPr txBox="1"/>
          <p:nvPr/>
        </p:nvSpPr>
        <p:spPr>
          <a:xfrm>
            <a:off x="3056027" y="1568012"/>
            <a:ext cx="881259" cy="292388"/>
          </a:xfrm>
          <a:prstGeom prst="rect">
            <a:avLst/>
          </a:prstGeom>
          <a:noFill/>
        </p:spPr>
        <p:txBody>
          <a:bodyPr wrap="square" lIns="0" rIns="0" bIns="0" rtlCol="0">
            <a:spAutoFit/>
          </a:bodyPr>
          <a:lstStyle/>
          <a:p>
            <a:r>
              <a:rPr lang="zh-CN" altLang="en-US" sz="1600" b="1" dirty="0">
                <a:solidFill>
                  <a:schemeClr val="accent1"/>
                </a:solidFill>
                <a:latin typeface="微软雅黑" panose="020B0503020204020204" pitchFamily="34" charset="-122"/>
                <a:ea typeface="微软雅黑" panose="020B0503020204020204" pitchFamily="34" charset="-122"/>
                <a:cs typeface="Helvetica Neue"/>
              </a:rPr>
              <a:t>个人能力</a:t>
            </a:r>
            <a:endParaRPr lang="en-US" sz="1600" b="1" dirty="0">
              <a:solidFill>
                <a:schemeClr val="accent1"/>
              </a:solidFill>
              <a:latin typeface="微软雅黑" panose="020B0503020204020204" pitchFamily="34" charset="-122"/>
              <a:ea typeface="微软雅黑" panose="020B0503020204020204" pitchFamily="34" charset="-122"/>
              <a:cs typeface="Helvetica Neue"/>
            </a:endParaRPr>
          </a:p>
        </p:txBody>
      </p:sp>
      <p:sp>
        <p:nvSpPr>
          <p:cNvPr id="61" name="TextBox 60"/>
          <p:cNvSpPr txBox="1"/>
          <p:nvPr/>
        </p:nvSpPr>
        <p:spPr>
          <a:xfrm>
            <a:off x="3056027" y="1894681"/>
            <a:ext cx="881259" cy="207749"/>
          </a:xfrm>
          <a:prstGeom prst="rect">
            <a:avLst/>
          </a:prstGeom>
          <a:noFill/>
        </p:spPr>
        <p:txBody>
          <a:bodyPr wrap="square" lIns="0" rIns="0" bIns="0" rtlCol="0">
            <a:spAutoFit/>
          </a:bodyPr>
          <a:lstStyle/>
          <a:p>
            <a:r>
              <a:rPr lang="zh-CN" altLang="en-US" sz="1050" b="1" dirty="0">
                <a:solidFill>
                  <a:schemeClr val="bg1">
                    <a:lumMod val="65000"/>
                  </a:schemeClr>
                </a:solidFill>
                <a:latin typeface="微软雅黑" panose="020B0503020204020204" pitchFamily="34" charset="-122"/>
                <a:ea typeface="微软雅黑" panose="020B0503020204020204" pitchFamily="34" charset="-122"/>
                <a:cs typeface="Helvetica Neue"/>
              </a:rPr>
              <a:t>执行力</a:t>
            </a:r>
            <a:endParaRPr lang="en-US" sz="1050" b="1" dirty="0">
              <a:solidFill>
                <a:schemeClr val="bg1">
                  <a:lumMod val="65000"/>
                </a:schemeClr>
              </a:solidFill>
              <a:latin typeface="微软雅黑" panose="020B0503020204020204" pitchFamily="34" charset="-122"/>
              <a:ea typeface="微软雅黑" panose="020B0503020204020204" pitchFamily="34" charset="-122"/>
              <a:cs typeface="Helvetica Neue"/>
            </a:endParaRPr>
          </a:p>
        </p:txBody>
      </p:sp>
      <p:sp>
        <p:nvSpPr>
          <p:cNvPr id="62" name="TextBox 61"/>
          <p:cNvSpPr txBox="1"/>
          <p:nvPr/>
        </p:nvSpPr>
        <p:spPr>
          <a:xfrm>
            <a:off x="3056027" y="2388508"/>
            <a:ext cx="975925" cy="207749"/>
          </a:xfrm>
          <a:prstGeom prst="rect">
            <a:avLst/>
          </a:prstGeom>
          <a:noFill/>
        </p:spPr>
        <p:txBody>
          <a:bodyPr wrap="square" lIns="0" rIns="0" bIns="0" rtlCol="0">
            <a:spAutoFit/>
          </a:bodyPr>
          <a:lstStyle/>
          <a:p>
            <a:r>
              <a:rPr lang="zh-CN" altLang="en-US" sz="1050" b="1" dirty="0">
                <a:solidFill>
                  <a:schemeClr val="bg1">
                    <a:lumMod val="65000"/>
                  </a:schemeClr>
                </a:solidFill>
                <a:latin typeface="微软雅黑" panose="020B0503020204020204" pitchFamily="34" charset="-122"/>
                <a:ea typeface="微软雅黑" panose="020B0503020204020204" pitchFamily="34" charset="-122"/>
                <a:cs typeface="Helvetica Neue"/>
              </a:rPr>
              <a:t>团队协作</a:t>
            </a:r>
            <a:endParaRPr lang="en-US" sz="1050" b="1" dirty="0">
              <a:solidFill>
                <a:schemeClr val="bg1">
                  <a:lumMod val="65000"/>
                </a:schemeClr>
              </a:solidFill>
              <a:latin typeface="微软雅黑" panose="020B0503020204020204" pitchFamily="34" charset="-122"/>
              <a:ea typeface="微软雅黑" panose="020B0503020204020204" pitchFamily="34" charset="-122"/>
              <a:cs typeface="Helvetica Neue"/>
            </a:endParaRPr>
          </a:p>
        </p:txBody>
      </p:sp>
      <p:sp>
        <p:nvSpPr>
          <p:cNvPr id="63" name="TextBox 62"/>
          <p:cNvSpPr txBox="1"/>
          <p:nvPr/>
        </p:nvSpPr>
        <p:spPr>
          <a:xfrm>
            <a:off x="3056027" y="2885525"/>
            <a:ext cx="881259" cy="207749"/>
          </a:xfrm>
          <a:prstGeom prst="rect">
            <a:avLst/>
          </a:prstGeom>
          <a:noFill/>
        </p:spPr>
        <p:txBody>
          <a:bodyPr wrap="square" lIns="0" rIns="0" bIns="0" rtlCol="0">
            <a:spAutoFit/>
          </a:bodyPr>
          <a:lstStyle/>
          <a:p>
            <a:r>
              <a:rPr lang="zh-CN" altLang="en-US" sz="1050" b="1" dirty="0">
                <a:solidFill>
                  <a:schemeClr val="bg1">
                    <a:lumMod val="65000"/>
                  </a:schemeClr>
                </a:solidFill>
                <a:latin typeface="微软雅黑" panose="020B0503020204020204" pitchFamily="34" charset="-122"/>
                <a:ea typeface="微软雅黑" panose="020B0503020204020204" pitchFamily="34" charset="-122"/>
                <a:cs typeface="Helvetica Neue"/>
              </a:rPr>
              <a:t>个人形象</a:t>
            </a:r>
            <a:endParaRPr lang="en-US" sz="1050" b="1" dirty="0">
              <a:solidFill>
                <a:schemeClr val="bg1">
                  <a:lumMod val="65000"/>
                </a:schemeClr>
              </a:solidFill>
              <a:latin typeface="微软雅黑" panose="020B0503020204020204" pitchFamily="34" charset="-122"/>
              <a:ea typeface="微软雅黑" panose="020B0503020204020204" pitchFamily="34" charset="-122"/>
              <a:cs typeface="Helvetica Neue"/>
            </a:endParaRPr>
          </a:p>
        </p:txBody>
      </p:sp>
      <p:sp>
        <p:nvSpPr>
          <p:cNvPr id="64" name="TextBox 63"/>
          <p:cNvSpPr txBox="1"/>
          <p:nvPr/>
        </p:nvSpPr>
        <p:spPr>
          <a:xfrm>
            <a:off x="3056027" y="3375836"/>
            <a:ext cx="881259" cy="207749"/>
          </a:xfrm>
          <a:prstGeom prst="rect">
            <a:avLst/>
          </a:prstGeom>
          <a:noFill/>
        </p:spPr>
        <p:txBody>
          <a:bodyPr wrap="square" lIns="0" rIns="0" bIns="0" rtlCol="0">
            <a:spAutoFit/>
          </a:bodyPr>
          <a:lstStyle/>
          <a:p>
            <a:r>
              <a:rPr lang="zh-CN" altLang="en-US" sz="1050" b="1" dirty="0">
                <a:solidFill>
                  <a:schemeClr val="bg1">
                    <a:lumMod val="65000"/>
                  </a:schemeClr>
                </a:solidFill>
                <a:latin typeface="微软雅黑" panose="020B0503020204020204" pitchFamily="34" charset="-122"/>
                <a:ea typeface="微软雅黑" panose="020B0503020204020204" pitchFamily="34" charset="-122"/>
                <a:cs typeface="Helvetica Neue"/>
              </a:rPr>
              <a:t>产品推广</a:t>
            </a:r>
            <a:endParaRPr lang="en-US" sz="1050" b="1" dirty="0">
              <a:solidFill>
                <a:schemeClr val="bg1">
                  <a:lumMod val="65000"/>
                </a:schemeClr>
              </a:solidFill>
              <a:latin typeface="微软雅黑" panose="020B0503020204020204" pitchFamily="34" charset="-122"/>
              <a:ea typeface="微软雅黑" panose="020B0503020204020204" pitchFamily="34" charset="-122"/>
              <a:cs typeface="Helvetica Neue"/>
            </a:endParaRPr>
          </a:p>
        </p:txBody>
      </p:sp>
      <p:grpSp>
        <p:nvGrpSpPr>
          <p:cNvPr id="65" name="Group 19"/>
          <p:cNvGrpSpPr/>
          <p:nvPr/>
        </p:nvGrpSpPr>
        <p:grpSpPr>
          <a:xfrm>
            <a:off x="4561174" y="1837814"/>
            <a:ext cx="273690" cy="211944"/>
            <a:chOff x="3541647" y="181442"/>
            <a:chExt cx="1055694" cy="817522"/>
          </a:xfrm>
          <a:solidFill>
            <a:schemeClr val="accent1"/>
          </a:solidFill>
        </p:grpSpPr>
        <p:sp>
          <p:nvSpPr>
            <p:cNvPr id="66" name="Rectangle 20"/>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67" name="Isosceles Triangle 21"/>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grpSp>
      <p:sp>
        <p:nvSpPr>
          <p:cNvPr id="68" name="TextBox 67"/>
          <p:cNvSpPr txBox="1"/>
          <p:nvPr/>
        </p:nvSpPr>
        <p:spPr>
          <a:xfrm>
            <a:off x="4546972" y="1829186"/>
            <a:ext cx="298476" cy="138499"/>
          </a:xfrm>
          <a:prstGeom prst="rect">
            <a:avLst/>
          </a:prstGeom>
          <a:noFill/>
        </p:spPr>
        <p:txBody>
          <a:bodyPr wrap="square" lIns="0" rIns="0" bIns="0" rtlCol="0">
            <a:spAutoFit/>
          </a:bodyPr>
          <a:lstStyle/>
          <a:p>
            <a:pPr algn="ctr"/>
            <a:r>
              <a:rPr lang="en-US" sz="600" dirty="0">
                <a:solidFill>
                  <a:schemeClr val="bg1"/>
                </a:solidFill>
                <a:latin typeface="微软雅黑" panose="020B0503020204020204" pitchFamily="34" charset="-122"/>
                <a:ea typeface="微软雅黑" panose="020B0503020204020204" pitchFamily="34" charset="-122"/>
                <a:cs typeface="Helvetica Neue"/>
              </a:rPr>
              <a:t>80%</a:t>
            </a:r>
          </a:p>
        </p:txBody>
      </p:sp>
      <p:grpSp>
        <p:nvGrpSpPr>
          <p:cNvPr id="69" name="Group 23"/>
          <p:cNvGrpSpPr/>
          <p:nvPr/>
        </p:nvGrpSpPr>
        <p:grpSpPr>
          <a:xfrm>
            <a:off x="4176942" y="2345528"/>
            <a:ext cx="273690" cy="211944"/>
            <a:chOff x="3541647" y="181442"/>
            <a:chExt cx="1055694" cy="817522"/>
          </a:xfrm>
          <a:solidFill>
            <a:schemeClr val="accent3"/>
          </a:solidFill>
        </p:grpSpPr>
        <p:sp>
          <p:nvSpPr>
            <p:cNvPr id="70" name="Rectangle 24"/>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71" name="Isosceles Triangle 25"/>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grpSp>
      <p:sp>
        <p:nvSpPr>
          <p:cNvPr id="72" name="TextBox 71"/>
          <p:cNvSpPr txBox="1"/>
          <p:nvPr/>
        </p:nvSpPr>
        <p:spPr>
          <a:xfrm>
            <a:off x="4162740" y="2336900"/>
            <a:ext cx="298476" cy="138499"/>
          </a:xfrm>
          <a:prstGeom prst="rect">
            <a:avLst/>
          </a:prstGeom>
          <a:noFill/>
        </p:spPr>
        <p:txBody>
          <a:bodyPr wrap="square" lIns="0" rIns="0" bIns="0" rtlCol="0">
            <a:spAutoFit/>
          </a:bodyPr>
          <a:lstStyle/>
          <a:p>
            <a:pPr algn="ctr"/>
            <a:r>
              <a:rPr lang="en-US" sz="600" dirty="0">
                <a:solidFill>
                  <a:schemeClr val="bg1"/>
                </a:solidFill>
                <a:latin typeface="微软雅黑" panose="020B0503020204020204" pitchFamily="34" charset="-122"/>
                <a:ea typeface="微软雅黑" panose="020B0503020204020204" pitchFamily="34" charset="-122"/>
                <a:cs typeface="Helvetica Neue"/>
              </a:rPr>
              <a:t>59%</a:t>
            </a:r>
          </a:p>
        </p:txBody>
      </p:sp>
      <p:grpSp>
        <p:nvGrpSpPr>
          <p:cNvPr id="73" name="Group 27"/>
          <p:cNvGrpSpPr/>
          <p:nvPr/>
        </p:nvGrpSpPr>
        <p:grpSpPr>
          <a:xfrm>
            <a:off x="4859650" y="2853528"/>
            <a:ext cx="273690" cy="211944"/>
            <a:chOff x="3541647" y="181442"/>
            <a:chExt cx="1055694" cy="817522"/>
          </a:xfrm>
          <a:solidFill>
            <a:schemeClr val="accent4"/>
          </a:solidFill>
        </p:grpSpPr>
        <p:sp>
          <p:nvSpPr>
            <p:cNvPr id="74" name="Rectangle 28"/>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75" name="Isosceles Triangle 29"/>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grpSp>
      <p:sp>
        <p:nvSpPr>
          <p:cNvPr id="76" name="TextBox 75"/>
          <p:cNvSpPr txBox="1"/>
          <p:nvPr/>
        </p:nvSpPr>
        <p:spPr>
          <a:xfrm>
            <a:off x="4845448" y="2844899"/>
            <a:ext cx="298476" cy="138499"/>
          </a:xfrm>
          <a:prstGeom prst="rect">
            <a:avLst/>
          </a:prstGeom>
          <a:noFill/>
        </p:spPr>
        <p:txBody>
          <a:bodyPr wrap="square" lIns="0" rIns="0" bIns="0" rtlCol="0">
            <a:spAutoFit/>
          </a:bodyPr>
          <a:lstStyle/>
          <a:p>
            <a:pPr algn="ctr"/>
            <a:r>
              <a:rPr lang="en-US" sz="600" dirty="0">
                <a:solidFill>
                  <a:schemeClr val="bg1"/>
                </a:solidFill>
                <a:latin typeface="微软雅黑" panose="020B0503020204020204" pitchFamily="34" charset="-122"/>
                <a:ea typeface="微软雅黑" panose="020B0503020204020204" pitchFamily="34" charset="-122"/>
                <a:cs typeface="Helvetica Neue"/>
              </a:rPr>
              <a:t>95%</a:t>
            </a:r>
          </a:p>
        </p:txBody>
      </p:sp>
      <p:grpSp>
        <p:nvGrpSpPr>
          <p:cNvPr id="77" name="Group 31"/>
          <p:cNvGrpSpPr/>
          <p:nvPr/>
        </p:nvGrpSpPr>
        <p:grpSpPr>
          <a:xfrm>
            <a:off x="4996464" y="3341046"/>
            <a:ext cx="273690" cy="211944"/>
            <a:chOff x="3541647" y="181442"/>
            <a:chExt cx="1055694" cy="817522"/>
          </a:xfrm>
          <a:solidFill>
            <a:schemeClr val="accent5"/>
          </a:solidFill>
        </p:grpSpPr>
        <p:sp>
          <p:nvSpPr>
            <p:cNvPr id="78" name="Rectangle 32"/>
            <p:cNvSpPr/>
            <p:nvPr/>
          </p:nvSpPr>
          <p:spPr>
            <a:xfrm>
              <a:off x="3549536" y="181442"/>
              <a:ext cx="1028814" cy="4733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sp>
          <p:nvSpPr>
            <p:cNvPr id="79" name="Isosceles Triangle 33"/>
            <p:cNvSpPr/>
            <p:nvPr/>
          </p:nvSpPr>
          <p:spPr>
            <a:xfrm rot="10800000">
              <a:off x="3541647" y="643968"/>
              <a:ext cx="1055694" cy="354996"/>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atin typeface="微软雅黑" panose="020B0503020204020204" pitchFamily="34" charset="-122"/>
                <a:ea typeface="微软雅黑" panose="020B0503020204020204" pitchFamily="34" charset="-122"/>
                <a:cs typeface="Helvetica Neue"/>
              </a:endParaRPr>
            </a:p>
          </p:txBody>
        </p:sp>
      </p:grpSp>
      <p:sp>
        <p:nvSpPr>
          <p:cNvPr id="80" name="TextBox 79"/>
          <p:cNvSpPr txBox="1"/>
          <p:nvPr/>
        </p:nvSpPr>
        <p:spPr>
          <a:xfrm>
            <a:off x="4982262" y="3332417"/>
            <a:ext cx="298476" cy="138499"/>
          </a:xfrm>
          <a:prstGeom prst="rect">
            <a:avLst/>
          </a:prstGeom>
          <a:noFill/>
        </p:spPr>
        <p:txBody>
          <a:bodyPr wrap="square" lIns="0" rIns="0" bIns="0" rtlCol="0">
            <a:spAutoFit/>
          </a:bodyPr>
          <a:lstStyle/>
          <a:p>
            <a:pPr algn="ctr"/>
            <a:r>
              <a:rPr lang="en-US" sz="600" dirty="0">
                <a:solidFill>
                  <a:schemeClr val="bg1"/>
                </a:solidFill>
                <a:latin typeface="微软雅黑" panose="020B0503020204020204" pitchFamily="34" charset="-122"/>
                <a:ea typeface="微软雅黑" panose="020B0503020204020204" pitchFamily="34" charset="-122"/>
                <a:cs typeface="Helvetica Neue"/>
              </a:rPr>
              <a:t>100%</a:t>
            </a:r>
          </a:p>
        </p:txBody>
      </p:sp>
      <p:cxnSp>
        <p:nvCxnSpPr>
          <p:cNvPr id="81" name="Straight Connector 38"/>
          <p:cNvCxnSpPr/>
          <p:nvPr/>
        </p:nvCxnSpPr>
        <p:spPr>
          <a:xfrm>
            <a:off x="2787342" y="1621363"/>
            <a:ext cx="0" cy="2116309"/>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nvGrpSpPr>
          <p:cNvPr id="83" name="组合 82"/>
          <p:cNvGrpSpPr/>
          <p:nvPr/>
        </p:nvGrpSpPr>
        <p:grpSpPr>
          <a:xfrm>
            <a:off x="1075471" y="3435848"/>
            <a:ext cx="1050984" cy="250815"/>
            <a:chOff x="1488391" y="4145096"/>
            <a:chExt cx="947221" cy="226052"/>
          </a:xfrm>
        </p:grpSpPr>
        <p:sp>
          <p:nvSpPr>
            <p:cNvPr id="84" name="Freeform 5"/>
            <p:cNvSpPr>
              <a:spLocks noEditPoints="1"/>
            </p:cNvSpPr>
            <p:nvPr/>
          </p:nvSpPr>
          <p:spPr bwMode="auto">
            <a:xfrm>
              <a:off x="1969710" y="4148165"/>
              <a:ext cx="223301" cy="222983"/>
            </a:xfrm>
            <a:custGeom>
              <a:avLst/>
              <a:gdLst>
                <a:gd name="T0" fmla="*/ 176 w 207"/>
                <a:gd name="T1" fmla="*/ 206 h 206"/>
                <a:gd name="T2" fmla="*/ 170 w 207"/>
                <a:gd name="T3" fmla="*/ 134 h 206"/>
                <a:gd name="T4" fmla="*/ 168 w 207"/>
                <a:gd name="T5" fmla="*/ 141 h 206"/>
                <a:gd name="T6" fmla="*/ 165 w 207"/>
                <a:gd name="T7" fmla="*/ 141 h 206"/>
                <a:gd name="T8" fmla="*/ 163 w 207"/>
                <a:gd name="T9" fmla="*/ 141 h 206"/>
                <a:gd name="T10" fmla="*/ 158 w 207"/>
                <a:gd name="T11" fmla="*/ 134 h 206"/>
                <a:gd name="T12" fmla="*/ 155 w 207"/>
                <a:gd name="T13" fmla="*/ 139 h 206"/>
                <a:gd name="T14" fmla="*/ 148 w 207"/>
                <a:gd name="T15" fmla="*/ 149 h 206"/>
                <a:gd name="T16" fmla="*/ 154 w 207"/>
                <a:gd name="T17" fmla="*/ 155 h 206"/>
                <a:gd name="T18" fmla="*/ 159 w 207"/>
                <a:gd name="T19" fmla="*/ 160 h 206"/>
                <a:gd name="T20" fmla="*/ 159 w 207"/>
                <a:gd name="T21" fmla="*/ 164 h 206"/>
                <a:gd name="T22" fmla="*/ 156 w 207"/>
                <a:gd name="T23" fmla="*/ 168 h 206"/>
                <a:gd name="T24" fmla="*/ 148 w 207"/>
                <a:gd name="T25" fmla="*/ 171 h 206"/>
                <a:gd name="T26" fmla="*/ 135 w 207"/>
                <a:gd name="T27" fmla="*/ 174 h 206"/>
                <a:gd name="T28" fmla="*/ 120 w 207"/>
                <a:gd name="T29" fmla="*/ 171 h 206"/>
                <a:gd name="T30" fmla="*/ 109 w 207"/>
                <a:gd name="T31" fmla="*/ 168 h 206"/>
                <a:gd name="T32" fmla="*/ 101 w 207"/>
                <a:gd name="T33" fmla="*/ 168 h 206"/>
                <a:gd name="T34" fmla="*/ 90 w 207"/>
                <a:gd name="T35" fmla="*/ 173 h 206"/>
                <a:gd name="T36" fmla="*/ 80 w 207"/>
                <a:gd name="T37" fmla="*/ 174 h 206"/>
                <a:gd name="T38" fmla="*/ 63 w 207"/>
                <a:gd name="T39" fmla="*/ 173 h 206"/>
                <a:gd name="T40" fmla="*/ 53 w 207"/>
                <a:gd name="T41" fmla="*/ 169 h 206"/>
                <a:gd name="T42" fmla="*/ 50 w 207"/>
                <a:gd name="T43" fmla="*/ 166 h 206"/>
                <a:gd name="T44" fmla="*/ 49 w 207"/>
                <a:gd name="T45" fmla="*/ 161 h 206"/>
                <a:gd name="T46" fmla="*/ 51 w 207"/>
                <a:gd name="T47" fmla="*/ 157 h 206"/>
                <a:gd name="T48" fmla="*/ 54 w 207"/>
                <a:gd name="T49" fmla="*/ 154 h 206"/>
                <a:gd name="T50" fmla="*/ 61 w 207"/>
                <a:gd name="T51" fmla="*/ 152 h 206"/>
                <a:gd name="T52" fmla="*/ 59 w 207"/>
                <a:gd name="T53" fmla="*/ 150 h 206"/>
                <a:gd name="T54" fmla="*/ 52 w 207"/>
                <a:gd name="T55" fmla="*/ 142 h 206"/>
                <a:gd name="T56" fmla="*/ 48 w 207"/>
                <a:gd name="T57" fmla="*/ 133 h 206"/>
                <a:gd name="T58" fmla="*/ 46 w 207"/>
                <a:gd name="T59" fmla="*/ 131 h 206"/>
                <a:gd name="T60" fmla="*/ 44 w 207"/>
                <a:gd name="T61" fmla="*/ 135 h 206"/>
                <a:gd name="T62" fmla="*/ 38 w 207"/>
                <a:gd name="T63" fmla="*/ 141 h 206"/>
                <a:gd name="T64" fmla="*/ 35 w 207"/>
                <a:gd name="T65" fmla="*/ 141 h 206"/>
                <a:gd name="T66" fmla="*/ 33 w 207"/>
                <a:gd name="T67" fmla="*/ 135 h 206"/>
                <a:gd name="T68" fmla="*/ 33 w 207"/>
                <a:gd name="T69" fmla="*/ 123 h 206"/>
                <a:gd name="T70" fmla="*/ 38 w 207"/>
                <a:gd name="T71" fmla="*/ 112 h 206"/>
                <a:gd name="T72" fmla="*/ 45 w 207"/>
                <a:gd name="T73" fmla="*/ 102 h 206"/>
                <a:gd name="T74" fmla="*/ 52 w 207"/>
                <a:gd name="T75" fmla="*/ 96 h 206"/>
                <a:gd name="T76" fmla="*/ 51 w 207"/>
                <a:gd name="T77" fmla="*/ 90 h 206"/>
                <a:gd name="T78" fmla="*/ 55 w 207"/>
                <a:gd name="T79" fmla="*/ 83 h 206"/>
                <a:gd name="T80" fmla="*/ 55 w 207"/>
                <a:gd name="T81" fmla="*/ 77 h 206"/>
                <a:gd name="T82" fmla="*/ 58 w 207"/>
                <a:gd name="T83" fmla="*/ 66 h 206"/>
                <a:gd name="T84" fmla="*/ 63 w 207"/>
                <a:gd name="T85" fmla="*/ 56 h 206"/>
                <a:gd name="T86" fmla="*/ 69 w 207"/>
                <a:gd name="T87" fmla="*/ 47 h 206"/>
                <a:gd name="T88" fmla="*/ 80 w 207"/>
                <a:gd name="T89" fmla="*/ 38 h 206"/>
                <a:gd name="T90" fmla="*/ 92 w 207"/>
                <a:gd name="T91" fmla="*/ 34 h 206"/>
                <a:gd name="T92" fmla="*/ 107 w 207"/>
                <a:gd name="T93" fmla="*/ 32 h 206"/>
                <a:gd name="T94" fmla="*/ 122 w 207"/>
                <a:gd name="T95" fmla="*/ 34 h 206"/>
                <a:gd name="T96" fmla="*/ 136 w 207"/>
                <a:gd name="T97" fmla="*/ 41 h 206"/>
                <a:gd name="T98" fmla="*/ 144 w 207"/>
                <a:gd name="T99" fmla="*/ 48 h 206"/>
                <a:gd name="T100" fmla="*/ 150 w 207"/>
                <a:gd name="T101" fmla="*/ 59 h 206"/>
                <a:gd name="T102" fmla="*/ 153 w 207"/>
                <a:gd name="T103" fmla="*/ 69 h 206"/>
                <a:gd name="T104" fmla="*/ 156 w 207"/>
                <a:gd name="T105" fmla="*/ 80 h 206"/>
                <a:gd name="T106" fmla="*/ 159 w 207"/>
                <a:gd name="T107" fmla="*/ 88 h 206"/>
                <a:gd name="T108" fmla="*/ 158 w 207"/>
                <a:gd name="T109" fmla="*/ 94 h 206"/>
                <a:gd name="T110" fmla="*/ 162 w 207"/>
                <a:gd name="T111" fmla="*/ 102 h 206"/>
                <a:gd name="T112" fmla="*/ 168 w 207"/>
                <a:gd name="T113" fmla="*/ 114 h 206"/>
                <a:gd name="T114" fmla="*/ 170 w 207"/>
                <a:gd name="T115" fmla="*/ 12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7" h="206">
                  <a:moveTo>
                    <a:pt x="207" y="31"/>
                  </a:moveTo>
                  <a:cubicBezTo>
                    <a:pt x="207" y="14"/>
                    <a:pt x="193" y="0"/>
                    <a:pt x="176" y="0"/>
                  </a:cubicBezTo>
                  <a:cubicBezTo>
                    <a:pt x="32" y="0"/>
                    <a:pt x="32" y="0"/>
                    <a:pt x="32" y="0"/>
                  </a:cubicBezTo>
                  <a:cubicBezTo>
                    <a:pt x="15" y="0"/>
                    <a:pt x="0" y="14"/>
                    <a:pt x="0" y="31"/>
                  </a:cubicBezTo>
                  <a:cubicBezTo>
                    <a:pt x="0" y="175"/>
                    <a:pt x="0" y="175"/>
                    <a:pt x="0" y="175"/>
                  </a:cubicBezTo>
                  <a:cubicBezTo>
                    <a:pt x="0" y="192"/>
                    <a:pt x="15" y="206"/>
                    <a:pt x="32" y="206"/>
                  </a:cubicBezTo>
                  <a:cubicBezTo>
                    <a:pt x="176" y="206"/>
                    <a:pt x="176" y="206"/>
                    <a:pt x="176" y="206"/>
                  </a:cubicBezTo>
                  <a:cubicBezTo>
                    <a:pt x="193" y="206"/>
                    <a:pt x="207" y="192"/>
                    <a:pt x="207" y="175"/>
                  </a:cubicBezTo>
                  <a:lnTo>
                    <a:pt x="207" y="31"/>
                  </a:lnTo>
                  <a:close/>
                  <a:moveTo>
                    <a:pt x="169" y="129"/>
                  </a:moveTo>
                  <a:cubicBezTo>
                    <a:pt x="169" y="130"/>
                    <a:pt x="169" y="130"/>
                    <a:pt x="169" y="130"/>
                  </a:cubicBezTo>
                  <a:cubicBezTo>
                    <a:pt x="169" y="131"/>
                    <a:pt x="169" y="131"/>
                    <a:pt x="169" y="131"/>
                  </a:cubicBezTo>
                  <a:cubicBezTo>
                    <a:pt x="170" y="132"/>
                    <a:pt x="170" y="132"/>
                    <a:pt x="170" y="132"/>
                  </a:cubicBezTo>
                  <a:cubicBezTo>
                    <a:pt x="170" y="134"/>
                    <a:pt x="170" y="134"/>
                    <a:pt x="170" y="134"/>
                  </a:cubicBezTo>
                  <a:cubicBezTo>
                    <a:pt x="170" y="136"/>
                    <a:pt x="170" y="136"/>
                    <a:pt x="170" y="136"/>
                  </a:cubicBezTo>
                  <a:cubicBezTo>
                    <a:pt x="170" y="138"/>
                    <a:pt x="170" y="138"/>
                    <a:pt x="170" y="138"/>
                  </a:cubicBezTo>
                  <a:cubicBezTo>
                    <a:pt x="170" y="138"/>
                    <a:pt x="170" y="138"/>
                    <a:pt x="170" y="138"/>
                  </a:cubicBezTo>
                  <a:cubicBezTo>
                    <a:pt x="169" y="139"/>
                    <a:pt x="169" y="139"/>
                    <a:pt x="169" y="139"/>
                  </a:cubicBezTo>
                  <a:cubicBezTo>
                    <a:pt x="169" y="140"/>
                    <a:pt x="169" y="140"/>
                    <a:pt x="169" y="140"/>
                  </a:cubicBezTo>
                  <a:cubicBezTo>
                    <a:pt x="169" y="140"/>
                    <a:pt x="169" y="140"/>
                    <a:pt x="169" y="140"/>
                  </a:cubicBezTo>
                  <a:cubicBezTo>
                    <a:pt x="168" y="141"/>
                    <a:pt x="168" y="141"/>
                    <a:pt x="168" y="141"/>
                  </a:cubicBezTo>
                  <a:cubicBezTo>
                    <a:pt x="168" y="141"/>
                    <a:pt x="168" y="141"/>
                    <a:pt x="168" y="141"/>
                  </a:cubicBezTo>
                  <a:cubicBezTo>
                    <a:pt x="167" y="142"/>
                    <a:pt x="167" y="142"/>
                    <a:pt x="167" y="142"/>
                  </a:cubicBezTo>
                  <a:cubicBezTo>
                    <a:pt x="167" y="142"/>
                    <a:pt x="167" y="142"/>
                    <a:pt x="167" y="142"/>
                  </a:cubicBezTo>
                  <a:cubicBezTo>
                    <a:pt x="166" y="142"/>
                    <a:pt x="166" y="142"/>
                    <a:pt x="166" y="142"/>
                  </a:cubicBezTo>
                  <a:cubicBezTo>
                    <a:pt x="166" y="142"/>
                    <a:pt x="166" y="142"/>
                    <a:pt x="166" y="142"/>
                  </a:cubicBezTo>
                  <a:cubicBezTo>
                    <a:pt x="166" y="141"/>
                    <a:pt x="166" y="141"/>
                    <a:pt x="166" y="141"/>
                  </a:cubicBezTo>
                  <a:cubicBezTo>
                    <a:pt x="165" y="141"/>
                    <a:pt x="165" y="141"/>
                    <a:pt x="165" y="141"/>
                  </a:cubicBezTo>
                  <a:cubicBezTo>
                    <a:pt x="165" y="141"/>
                    <a:pt x="165" y="141"/>
                    <a:pt x="165" y="141"/>
                  </a:cubicBezTo>
                  <a:cubicBezTo>
                    <a:pt x="165" y="142"/>
                    <a:pt x="165" y="142"/>
                    <a:pt x="165" y="142"/>
                  </a:cubicBezTo>
                  <a:cubicBezTo>
                    <a:pt x="164" y="142"/>
                    <a:pt x="164" y="142"/>
                    <a:pt x="164" y="142"/>
                  </a:cubicBezTo>
                  <a:cubicBezTo>
                    <a:pt x="164" y="142"/>
                    <a:pt x="164" y="142"/>
                    <a:pt x="164" y="142"/>
                  </a:cubicBezTo>
                  <a:cubicBezTo>
                    <a:pt x="163" y="142"/>
                    <a:pt x="163" y="142"/>
                    <a:pt x="163" y="142"/>
                  </a:cubicBezTo>
                  <a:cubicBezTo>
                    <a:pt x="163" y="141"/>
                    <a:pt x="163" y="141"/>
                    <a:pt x="163" y="141"/>
                  </a:cubicBezTo>
                  <a:cubicBezTo>
                    <a:pt x="163" y="141"/>
                    <a:pt x="163" y="141"/>
                    <a:pt x="163" y="141"/>
                  </a:cubicBezTo>
                  <a:cubicBezTo>
                    <a:pt x="162" y="140"/>
                    <a:pt x="162" y="140"/>
                    <a:pt x="162" y="140"/>
                  </a:cubicBezTo>
                  <a:cubicBezTo>
                    <a:pt x="161" y="139"/>
                    <a:pt x="161" y="139"/>
                    <a:pt x="161" y="139"/>
                  </a:cubicBezTo>
                  <a:cubicBezTo>
                    <a:pt x="161" y="138"/>
                    <a:pt x="161" y="138"/>
                    <a:pt x="161" y="138"/>
                  </a:cubicBezTo>
                  <a:cubicBezTo>
                    <a:pt x="160" y="137"/>
                    <a:pt x="160" y="137"/>
                    <a:pt x="160" y="137"/>
                  </a:cubicBezTo>
                  <a:cubicBezTo>
                    <a:pt x="159" y="137"/>
                    <a:pt x="159" y="137"/>
                    <a:pt x="159" y="137"/>
                  </a:cubicBezTo>
                  <a:cubicBezTo>
                    <a:pt x="159" y="135"/>
                    <a:pt x="159" y="135"/>
                    <a:pt x="159" y="135"/>
                  </a:cubicBezTo>
                  <a:cubicBezTo>
                    <a:pt x="158" y="134"/>
                    <a:pt x="158" y="134"/>
                    <a:pt x="158" y="134"/>
                  </a:cubicBezTo>
                  <a:cubicBezTo>
                    <a:pt x="158" y="136"/>
                    <a:pt x="158" y="136"/>
                    <a:pt x="158" y="136"/>
                  </a:cubicBezTo>
                  <a:cubicBezTo>
                    <a:pt x="157" y="136"/>
                    <a:pt x="157" y="136"/>
                    <a:pt x="157" y="136"/>
                  </a:cubicBezTo>
                  <a:cubicBezTo>
                    <a:pt x="157" y="135"/>
                    <a:pt x="157" y="135"/>
                    <a:pt x="157" y="135"/>
                  </a:cubicBezTo>
                  <a:cubicBezTo>
                    <a:pt x="157" y="134"/>
                    <a:pt x="157" y="134"/>
                    <a:pt x="157" y="134"/>
                  </a:cubicBezTo>
                  <a:cubicBezTo>
                    <a:pt x="157" y="135"/>
                    <a:pt x="157" y="135"/>
                    <a:pt x="157" y="135"/>
                  </a:cubicBezTo>
                  <a:cubicBezTo>
                    <a:pt x="156" y="136"/>
                    <a:pt x="156" y="136"/>
                    <a:pt x="156" y="136"/>
                  </a:cubicBezTo>
                  <a:cubicBezTo>
                    <a:pt x="155" y="139"/>
                    <a:pt x="155" y="139"/>
                    <a:pt x="155" y="139"/>
                  </a:cubicBezTo>
                  <a:cubicBezTo>
                    <a:pt x="154" y="141"/>
                    <a:pt x="154" y="141"/>
                    <a:pt x="154" y="141"/>
                  </a:cubicBezTo>
                  <a:cubicBezTo>
                    <a:pt x="153" y="143"/>
                    <a:pt x="153" y="143"/>
                    <a:pt x="153" y="143"/>
                  </a:cubicBezTo>
                  <a:cubicBezTo>
                    <a:pt x="152" y="144"/>
                    <a:pt x="152" y="144"/>
                    <a:pt x="152" y="144"/>
                  </a:cubicBezTo>
                  <a:cubicBezTo>
                    <a:pt x="151" y="146"/>
                    <a:pt x="151" y="146"/>
                    <a:pt x="151" y="146"/>
                  </a:cubicBezTo>
                  <a:cubicBezTo>
                    <a:pt x="150" y="148"/>
                    <a:pt x="150" y="148"/>
                    <a:pt x="150" y="148"/>
                  </a:cubicBezTo>
                  <a:cubicBezTo>
                    <a:pt x="149" y="148"/>
                    <a:pt x="149" y="148"/>
                    <a:pt x="149" y="148"/>
                  </a:cubicBezTo>
                  <a:cubicBezTo>
                    <a:pt x="148" y="149"/>
                    <a:pt x="148" y="149"/>
                    <a:pt x="148" y="149"/>
                  </a:cubicBezTo>
                  <a:cubicBezTo>
                    <a:pt x="147" y="151"/>
                    <a:pt x="147" y="151"/>
                    <a:pt x="147" y="151"/>
                  </a:cubicBezTo>
                  <a:cubicBezTo>
                    <a:pt x="147" y="151"/>
                    <a:pt x="147" y="151"/>
                    <a:pt x="147" y="151"/>
                  </a:cubicBezTo>
                  <a:cubicBezTo>
                    <a:pt x="147" y="151"/>
                    <a:pt x="147" y="151"/>
                    <a:pt x="147" y="151"/>
                  </a:cubicBezTo>
                  <a:cubicBezTo>
                    <a:pt x="148" y="152"/>
                    <a:pt x="148" y="152"/>
                    <a:pt x="148" y="152"/>
                  </a:cubicBezTo>
                  <a:cubicBezTo>
                    <a:pt x="151" y="153"/>
                    <a:pt x="151" y="153"/>
                    <a:pt x="151" y="153"/>
                  </a:cubicBezTo>
                  <a:cubicBezTo>
                    <a:pt x="153" y="154"/>
                    <a:pt x="153" y="154"/>
                    <a:pt x="153" y="154"/>
                  </a:cubicBezTo>
                  <a:cubicBezTo>
                    <a:pt x="154" y="155"/>
                    <a:pt x="154" y="155"/>
                    <a:pt x="154" y="155"/>
                  </a:cubicBezTo>
                  <a:cubicBezTo>
                    <a:pt x="156" y="156"/>
                    <a:pt x="156" y="156"/>
                    <a:pt x="156" y="156"/>
                  </a:cubicBezTo>
                  <a:cubicBezTo>
                    <a:pt x="157" y="157"/>
                    <a:pt x="157" y="157"/>
                    <a:pt x="157" y="157"/>
                  </a:cubicBezTo>
                  <a:cubicBezTo>
                    <a:pt x="158" y="158"/>
                    <a:pt x="158" y="158"/>
                    <a:pt x="158" y="158"/>
                  </a:cubicBezTo>
                  <a:cubicBezTo>
                    <a:pt x="158" y="158"/>
                    <a:pt x="158" y="158"/>
                    <a:pt x="158" y="158"/>
                  </a:cubicBezTo>
                  <a:cubicBezTo>
                    <a:pt x="159" y="159"/>
                    <a:pt x="159" y="159"/>
                    <a:pt x="159" y="159"/>
                  </a:cubicBezTo>
                  <a:cubicBezTo>
                    <a:pt x="159" y="160"/>
                    <a:pt x="159" y="160"/>
                    <a:pt x="159" y="160"/>
                  </a:cubicBezTo>
                  <a:cubicBezTo>
                    <a:pt x="159" y="160"/>
                    <a:pt x="159" y="160"/>
                    <a:pt x="159" y="160"/>
                  </a:cubicBezTo>
                  <a:cubicBezTo>
                    <a:pt x="160" y="161"/>
                    <a:pt x="160" y="161"/>
                    <a:pt x="160" y="161"/>
                  </a:cubicBezTo>
                  <a:cubicBezTo>
                    <a:pt x="160" y="162"/>
                    <a:pt x="160" y="162"/>
                    <a:pt x="160" y="162"/>
                  </a:cubicBezTo>
                  <a:cubicBezTo>
                    <a:pt x="159" y="162"/>
                    <a:pt x="159" y="162"/>
                    <a:pt x="159" y="162"/>
                  </a:cubicBezTo>
                  <a:cubicBezTo>
                    <a:pt x="158" y="163"/>
                    <a:pt x="158" y="163"/>
                    <a:pt x="158" y="163"/>
                  </a:cubicBezTo>
                  <a:cubicBezTo>
                    <a:pt x="158" y="163"/>
                    <a:pt x="158" y="163"/>
                    <a:pt x="158" y="163"/>
                  </a:cubicBezTo>
                  <a:cubicBezTo>
                    <a:pt x="159" y="164"/>
                    <a:pt x="159" y="164"/>
                    <a:pt x="159" y="164"/>
                  </a:cubicBezTo>
                  <a:cubicBezTo>
                    <a:pt x="159" y="164"/>
                    <a:pt x="159" y="164"/>
                    <a:pt x="159" y="164"/>
                  </a:cubicBezTo>
                  <a:cubicBezTo>
                    <a:pt x="159" y="165"/>
                    <a:pt x="159" y="165"/>
                    <a:pt x="159" y="165"/>
                  </a:cubicBezTo>
                  <a:cubicBezTo>
                    <a:pt x="159" y="165"/>
                    <a:pt x="159" y="165"/>
                    <a:pt x="159" y="165"/>
                  </a:cubicBezTo>
                  <a:cubicBezTo>
                    <a:pt x="158" y="166"/>
                    <a:pt x="158" y="166"/>
                    <a:pt x="158" y="166"/>
                  </a:cubicBezTo>
                  <a:cubicBezTo>
                    <a:pt x="158" y="167"/>
                    <a:pt x="158" y="167"/>
                    <a:pt x="158" y="167"/>
                  </a:cubicBezTo>
                  <a:cubicBezTo>
                    <a:pt x="157" y="167"/>
                    <a:pt x="157" y="167"/>
                    <a:pt x="157" y="167"/>
                  </a:cubicBezTo>
                  <a:cubicBezTo>
                    <a:pt x="157" y="168"/>
                    <a:pt x="157" y="168"/>
                    <a:pt x="157" y="168"/>
                  </a:cubicBezTo>
                  <a:cubicBezTo>
                    <a:pt x="156" y="168"/>
                    <a:pt x="156" y="168"/>
                    <a:pt x="156" y="168"/>
                  </a:cubicBezTo>
                  <a:cubicBezTo>
                    <a:pt x="155" y="169"/>
                    <a:pt x="155" y="169"/>
                    <a:pt x="155" y="169"/>
                  </a:cubicBezTo>
                  <a:cubicBezTo>
                    <a:pt x="154" y="169"/>
                    <a:pt x="154" y="169"/>
                    <a:pt x="154" y="169"/>
                  </a:cubicBezTo>
                  <a:cubicBezTo>
                    <a:pt x="152" y="170"/>
                    <a:pt x="152" y="170"/>
                    <a:pt x="152" y="170"/>
                  </a:cubicBezTo>
                  <a:cubicBezTo>
                    <a:pt x="151" y="171"/>
                    <a:pt x="151" y="171"/>
                    <a:pt x="151" y="171"/>
                  </a:cubicBezTo>
                  <a:cubicBezTo>
                    <a:pt x="150" y="171"/>
                    <a:pt x="150" y="171"/>
                    <a:pt x="150" y="171"/>
                  </a:cubicBezTo>
                  <a:cubicBezTo>
                    <a:pt x="150" y="171"/>
                    <a:pt x="150" y="171"/>
                    <a:pt x="150" y="171"/>
                  </a:cubicBezTo>
                  <a:cubicBezTo>
                    <a:pt x="148" y="171"/>
                    <a:pt x="148" y="171"/>
                    <a:pt x="148" y="171"/>
                  </a:cubicBezTo>
                  <a:cubicBezTo>
                    <a:pt x="146" y="172"/>
                    <a:pt x="146" y="172"/>
                    <a:pt x="146" y="172"/>
                  </a:cubicBezTo>
                  <a:cubicBezTo>
                    <a:pt x="145" y="172"/>
                    <a:pt x="145" y="172"/>
                    <a:pt x="145" y="172"/>
                  </a:cubicBezTo>
                  <a:cubicBezTo>
                    <a:pt x="143" y="172"/>
                    <a:pt x="143" y="172"/>
                    <a:pt x="143" y="172"/>
                  </a:cubicBezTo>
                  <a:cubicBezTo>
                    <a:pt x="141" y="173"/>
                    <a:pt x="141" y="173"/>
                    <a:pt x="141" y="173"/>
                  </a:cubicBezTo>
                  <a:cubicBezTo>
                    <a:pt x="139" y="174"/>
                    <a:pt x="139" y="174"/>
                    <a:pt x="139" y="174"/>
                  </a:cubicBezTo>
                  <a:cubicBezTo>
                    <a:pt x="137" y="174"/>
                    <a:pt x="137" y="174"/>
                    <a:pt x="137" y="174"/>
                  </a:cubicBezTo>
                  <a:cubicBezTo>
                    <a:pt x="135" y="174"/>
                    <a:pt x="135" y="174"/>
                    <a:pt x="135" y="174"/>
                  </a:cubicBezTo>
                  <a:cubicBezTo>
                    <a:pt x="133" y="174"/>
                    <a:pt x="133" y="174"/>
                    <a:pt x="133" y="174"/>
                  </a:cubicBezTo>
                  <a:cubicBezTo>
                    <a:pt x="131" y="173"/>
                    <a:pt x="131" y="173"/>
                    <a:pt x="131" y="173"/>
                  </a:cubicBezTo>
                  <a:cubicBezTo>
                    <a:pt x="129" y="173"/>
                    <a:pt x="129" y="173"/>
                    <a:pt x="129" y="173"/>
                  </a:cubicBezTo>
                  <a:cubicBezTo>
                    <a:pt x="127" y="172"/>
                    <a:pt x="127" y="172"/>
                    <a:pt x="127" y="172"/>
                  </a:cubicBezTo>
                  <a:cubicBezTo>
                    <a:pt x="124" y="172"/>
                    <a:pt x="124" y="172"/>
                    <a:pt x="124" y="172"/>
                  </a:cubicBezTo>
                  <a:cubicBezTo>
                    <a:pt x="122" y="172"/>
                    <a:pt x="122" y="172"/>
                    <a:pt x="122" y="172"/>
                  </a:cubicBezTo>
                  <a:cubicBezTo>
                    <a:pt x="120" y="171"/>
                    <a:pt x="120" y="171"/>
                    <a:pt x="120" y="171"/>
                  </a:cubicBezTo>
                  <a:cubicBezTo>
                    <a:pt x="118" y="171"/>
                    <a:pt x="118" y="171"/>
                    <a:pt x="118" y="171"/>
                  </a:cubicBezTo>
                  <a:cubicBezTo>
                    <a:pt x="116" y="170"/>
                    <a:pt x="116" y="170"/>
                    <a:pt x="116" y="170"/>
                  </a:cubicBezTo>
                  <a:cubicBezTo>
                    <a:pt x="113" y="169"/>
                    <a:pt x="113" y="169"/>
                    <a:pt x="113" y="169"/>
                  </a:cubicBezTo>
                  <a:cubicBezTo>
                    <a:pt x="111" y="169"/>
                    <a:pt x="111" y="169"/>
                    <a:pt x="111" y="169"/>
                  </a:cubicBezTo>
                  <a:cubicBezTo>
                    <a:pt x="110" y="168"/>
                    <a:pt x="110" y="168"/>
                    <a:pt x="110" y="168"/>
                  </a:cubicBezTo>
                  <a:cubicBezTo>
                    <a:pt x="109" y="168"/>
                    <a:pt x="109" y="168"/>
                    <a:pt x="109" y="168"/>
                  </a:cubicBezTo>
                  <a:cubicBezTo>
                    <a:pt x="109" y="168"/>
                    <a:pt x="109" y="168"/>
                    <a:pt x="109" y="168"/>
                  </a:cubicBezTo>
                  <a:cubicBezTo>
                    <a:pt x="108" y="168"/>
                    <a:pt x="108" y="168"/>
                    <a:pt x="108" y="168"/>
                  </a:cubicBezTo>
                  <a:cubicBezTo>
                    <a:pt x="107" y="168"/>
                    <a:pt x="107" y="168"/>
                    <a:pt x="107" y="168"/>
                  </a:cubicBezTo>
                  <a:cubicBezTo>
                    <a:pt x="106" y="168"/>
                    <a:pt x="106" y="168"/>
                    <a:pt x="106" y="168"/>
                  </a:cubicBezTo>
                  <a:cubicBezTo>
                    <a:pt x="104" y="168"/>
                    <a:pt x="104" y="168"/>
                    <a:pt x="104" y="168"/>
                  </a:cubicBezTo>
                  <a:cubicBezTo>
                    <a:pt x="103" y="167"/>
                    <a:pt x="103" y="167"/>
                    <a:pt x="103" y="167"/>
                  </a:cubicBezTo>
                  <a:cubicBezTo>
                    <a:pt x="102" y="167"/>
                    <a:pt x="102" y="167"/>
                    <a:pt x="102" y="167"/>
                  </a:cubicBezTo>
                  <a:cubicBezTo>
                    <a:pt x="101" y="168"/>
                    <a:pt x="101" y="168"/>
                    <a:pt x="101" y="168"/>
                  </a:cubicBezTo>
                  <a:cubicBezTo>
                    <a:pt x="100" y="169"/>
                    <a:pt x="100" y="169"/>
                    <a:pt x="100" y="169"/>
                  </a:cubicBezTo>
                  <a:cubicBezTo>
                    <a:pt x="98" y="169"/>
                    <a:pt x="98" y="169"/>
                    <a:pt x="98" y="169"/>
                  </a:cubicBezTo>
                  <a:cubicBezTo>
                    <a:pt x="96" y="170"/>
                    <a:pt x="96" y="170"/>
                    <a:pt x="96" y="170"/>
                  </a:cubicBezTo>
                  <a:cubicBezTo>
                    <a:pt x="95" y="171"/>
                    <a:pt x="95" y="171"/>
                    <a:pt x="95" y="171"/>
                  </a:cubicBezTo>
                  <a:cubicBezTo>
                    <a:pt x="94" y="171"/>
                    <a:pt x="94" y="171"/>
                    <a:pt x="94" y="171"/>
                  </a:cubicBezTo>
                  <a:cubicBezTo>
                    <a:pt x="92" y="172"/>
                    <a:pt x="92" y="172"/>
                    <a:pt x="92" y="172"/>
                  </a:cubicBezTo>
                  <a:cubicBezTo>
                    <a:pt x="90" y="173"/>
                    <a:pt x="90" y="173"/>
                    <a:pt x="90" y="173"/>
                  </a:cubicBezTo>
                  <a:cubicBezTo>
                    <a:pt x="89" y="173"/>
                    <a:pt x="89" y="173"/>
                    <a:pt x="89" y="173"/>
                  </a:cubicBezTo>
                  <a:cubicBezTo>
                    <a:pt x="87" y="173"/>
                    <a:pt x="87" y="173"/>
                    <a:pt x="87" y="173"/>
                  </a:cubicBezTo>
                  <a:cubicBezTo>
                    <a:pt x="86" y="173"/>
                    <a:pt x="86" y="173"/>
                    <a:pt x="86" y="173"/>
                  </a:cubicBezTo>
                  <a:cubicBezTo>
                    <a:pt x="84" y="174"/>
                    <a:pt x="84" y="174"/>
                    <a:pt x="84" y="174"/>
                  </a:cubicBezTo>
                  <a:cubicBezTo>
                    <a:pt x="83" y="174"/>
                    <a:pt x="83" y="174"/>
                    <a:pt x="83" y="174"/>
                  </a:cubicBezTo>
                  <a:cubicBezTo>
                    <a:pt x="81" y="174"/>
                    <a:pt x="81" y="174"/>
                    <a:pt x="81" y="174"/>
                  </a:cubicBezTo>
                  <a:cubicBezTo>
                    <a:pt x="80" y="174"/>
                    <a:pt x="80" y="174"/>
                    <a:pt x="80" y="174"/>
                  </a:cubicBezTo>
                  <a:cubicBezTo>
                    <a:pt x="78" y="174"/>
                    <a:pt x="78" y="174"/>
                    <a:pt x="78" y="174"/>
                  </a:cubicBezTo>
                  <a:cubicBezTo>
                    <a:pt x="75" y="174"/>
                    <a:pt x="75" y="174"/>
                    <a:pt x="75" y="174"/>
                  </a:cubicBezTo>
                  <a:cubicBezTo>
                    <a:pt x="71" y="174"/>
                    <a:pt x="71" y="174"/>
                    <a:pt x="71" y="174"/>
                  </a:cubicBezTo>
                  <a:cubicBezTo>
                    <a:pt x="68" y="173"/>
                    <a:pt x="68" y="173"/>
                    <a:pt x="68" y="173"/>
                  </a:cubicBezTo>
                  <a:cubicBezTo>
                    <a:pt x="66" y="173"/>
                    <a:pt x="66" y="173"/>
                    <a:pt x="66" y="173"/>
                  </a:cubicBezTo>
                  <a:cubicBezTo>
                    <a:pt x="64" y="173"/>
                    <a:pt x="64" y="173"/>
                    <a:pt x="64" y="173"/>
                  </a:cubicBezTo>
                  <a:cubicBezTo>
                    <a:pt x="63" y="173"/>
                    <a:pt x="63" y="173"/>
                    <a:pt x="63" y="173"/>
                  </a:cubicBezTo>
                  <a:cubicBezTo>
                    <a:pt x="61" y="172"/>
                    <a:pt x="61" y="172"/>
                    <a:pt x="61" y="172"/>
                  </a:cubicBezTo>
                  <a:cubicBezTo>
                    <a:pt x="59" y="172"/>
                    <a:pt x="59" y="172"/>
                    <a:pt x="59" y="172"/>
                  </a:cubicBezTo>
                  <a:cubicBezTo>
                    <a:pt x="58" y="171"/>
                    <a:pt x="58" y="171"/>
                    <a:pt x="58" y="171"/>
                  </a:cubicBezTo>
                  <a:cubicBezTo>
                    <a:pt x="57" y="171"/>
                    <a:pt x="57" y="171"/>
                    <a:pt x="57" y="171"/>
                  </a:cubicBezTo>
                  <a:cubicBezTo>
                    <a:pt x="55" y="170"/>
                    <a:pt x="55" y="170"/>
                    <a:pt x="55" y="170"/>
                  </a:cubicBezTo>
                  <a:cubicBezTo>
                    <a:pt x="54" y="170"/>
                    <a:pt x="54" y="170"/>
                    <a:pt x="54" y="170"/>
                  </a:cubicBezTo>
                  <a:cubicBezTo>
                    <a:pt x="53" y="169"/>
                    <a:pt x="53" y="169"/>
                    <a:pt x="53" y="169"/>
                  </a:cubicBezTo>
                  <a:cubicBezTo>
                    <a:pt x="52" y="168"/>
                    <a:pt x="52" y="168"/>
                    <a:pt x="52" y="168"/>
                  </a:cubicBezTo>
                  <a:cubicBezTo>
                    <a:pt x="51" y="168"/>
                    <a:pt x="51" y="168"/>
                    <a:pt x="51" y="168"/>
                  </a:cubicBezTo>
                  <a:cubicBezTo>
                    <a:pt x="51" y="167"/>
                    <a:pt x="51" y="167"/>
                    <a:pt x="51" y="167"/>
                  </a:cubicBezTo>
                  <a:cubicBezTo>
                    <a:pt x="51" y="167"/>
                    <a:pt x="51" y="167"/>
                    <a:pt x="51" y="167"/>
                  </a:cubicBezTo>
                  <a:cubicBezTo>
                    <a:pt x="50" y="167"/>
                    <a:pt x="50" y="167"/>
                    <a:pt x="50" y="167"/>
                  </a:cubicBezTo>
                  <a:cubicBezTo>
                    <a:pt x="50" y="166"/>
                    <a:pt x="50" y="166"/>
                    <a:pt x="50" y="166"/>
                  </a:cubicBezTo>
                  <a:cubicBezTo>
                    <a:pt x="50" y="166"/>
                    <a:pt x="50" y="166"/>
                    <a:pt x="50" y="166"/>
                  </a:cubicBezTo>
                  <a:cubicBezTo>
                    <a:pt x="49" y="165"/>
                    <a:pt x="49" y="165"/>
                    <a:pt x="49" y="165"/>
                  </a:cubicBezTo>
                  <a:cubicBezTo>
                    <a:pt x="49" y="164"/>
                    <a:pt x="49" y="164"/>
                    <a:pt x="49" y="164"/>
                  </a:cubicBezTo>
                  <a:cubicBezTo>
                    <a:pt x="49" y="164"/>
                    <a:pt x="49" y="164"/>
                    <a:pt x="49" y="164"/>
                  </a:cubicBezTo>
                  <a:cubicBezTo>
                    <a:pt x="49" y="163"/>
                    <a:pt x="49" y="163"/>
                    <a:pt x="49" y="163"/>
                  </a:cubicBezTo>
                  <a:cubicBezTo>
                    <a:pt x="49" y="162"/>
                    <a:pt x="49" y="162"/>
                    <a:pt x="49" y="162"/>
                  </a:cubicBezTo>
                  <a:cubicBezTo>
                    <a:pt x="49" y="162"/>
                    <a:pt x="49" y="162"/>
                    <a:pt x="49" y="162"/>
                  </a:cubicBezTo>
                  <a:cubicBezTo>
                    <a:pt x="49" y="161"/>
                    <a:pt x="49" y="161"/>
                    <a:pt x="49" y="161"/>
                  </a:cubicBezTo>
                  <a:cubicBezTo>
                    <a:pt x="49" y="161"/>
                    <a:pt x="49" y="161"/>
                    <a:pt x="49" y="161"/>
                  </a:cubicBezTo>
                  <a:cubicBezTo>
                    <a:pt x="49" y="160"/>
                    <a:pt x="49" y="160"/>
                    <a:pt x="49" y="160"/>
                  </a:cubicBezTo>
                  <a:cubicBezTo>
                    <a:pt x="49" y="159"/>
                    <a:pt x="49" y="159"/>
                    <a:pt x="49" y="159"/>
                  </a:cubicBezTo>
                  <a:cubicBezTo>
                    <a:pt x="50" y="159"/>
                    <a:pt x="50" y="159"/>
                    <a:pt x="50" y="159"/>
                  </a:cubicBezTo>
                  <a:cubicBezTo>
                    <a:pt x="50" y="158"/>
                    <a:pt x="50" y="158"/>
                    <a:pt x="50" y="158"/>
                  </a:cubicBezTo>
                  <a:cubicBezTo>
                    <a:pt x="50" y="157"/>
                    <a:pt x="50" y="157"/>
                    <a:pt x="50" y="157"/>
                  </a:cubicBezTo>
                  <a:cubicBezTo>
                    <a:pt x="51" y="157"/>
                    <a:pt x="51" y="157"/>
                    <a:pt x="51" y="157"/>
                  </a:cubicBezTo>
                  <a:cubicBezTo>
                    <a:pt x="51" y="156"/>
                    <a:pt x="51" y="156"/>
                    <a:pt x="51" y="156"/>
                  </a:cubicBezTo>
                  <a:cubicBezTo>
                    <a:pt x="52" y="156"/>
                    <a:pt x="52" y="156"/>
                    <a:pt x="52" y="156"/>
                  </a:cubicBezTo>
                  <a:cubicBezTo>
                    <a:pt x="52" y="155"/>
                    <a:pt x="52" y="155"/>
                    <a:pt x="52" y="155"/>
                  </a:cubicBezTo>
                  <a:cubicBezTo>
                    <a:pt x="53" y="155"/>
                    <a:pt x="53" y="155"/>
                    <a:pt x="53" y="155"/>
                  </a:cubicBezTo>
                  <a:cubicBezTo>
                    <a:pt x="53" y="155"/>
                    <a:pt x="53" y="155"/>
                    <a:pt x="53" y="155"/>
                  </a:cubicBezTo>
                  <a:cubicBezTo>
                    <a:pt x="54" y="154"/>
                    <a:pt x="54" y="154"/>
                    <a:pt x="54" y="154"/>
                  </a:cubicBezTo>
                  <a:cubicBezTo>
                    <a:pt x="54" y="154"/>
                    <a:pt x="54" y="154"/>
                    <a:pt x="54" y="154"/>
                  </a:cubicBezTo>
                  <a:cubicBezTo>
                    <a:pt x="55" y="154"/>
                    <a:pt x="55" y="154"/>
                    <a:pt x="55" y="154"/>
                  </a:cubicBezTo>
                  <a:cubicBezTo>
                    <a:pt x="56" y="153"/>
                    <a:pt x="56" y="153"/>
                    <a:pt x="56" y="153"/>
                  </a:cubicBezTo>
                  <a:cubicBezTo>
                    <a:pt x="57" y="153"/>
                    <a:pt x="57" y="153"/>
                    <a:pt x="57" y="153"/>
                  </a:cubicBezTo>
                  <a:cubicBezTo>
                    <a:pt x="58" y="153"/>
                    <a:pt x="58" y="153"/>
                    <a:pt x="58" y="153"/>
                  </a:cubicBezTo>
                  <a:cubicBezTo>
                    <a:pt x="59" y="153"/>
                    <a:pt x="59" y="153"/>
                    <a:pt x="59" y="153"/>
                  </a:cubicBezTo>
                  <a:cubicBezTo>
                    <a:pt x="60" y="153"/>
                    <a:pt x="60" y="153"/>
                    <a:pt x="60" y="153"/>
                  </a:cubicBezTo>
                  <a:cubicBezTo>
                    <a:pt x="61" y="152"/>
                    <a:pt x="61" y="152"/>
                    <a:pt x="61" y="152"/>
                  </a:cubicBezTo>
                  <a:cubicBezTo>
                    <a:pt x="61" y="152"/>
                    <a:pt x="61" y="152"/>
                    <a:pt x="61" y="152"/>
                  </a:cubicBezTo>
                  <a:cubicBezTo>
                    <a:pt x="61" y="152"/>
                    <a:pt x="61" y="152"/>
                    <a:pt x="61" y="152"/>
                  </a:cubicBezTo>
                  <a:cubicBezTo>
                    <a:pt x="60" y="152"/>
                    <a:pt x="60" y="152"/>
                    <a:pt x="60" y="152"/>
                  </a:cubicBezTo>
                  <a:cubicBezTo>
                    <a:pt x="60" y="152"/>
                    <a:pt x="60" y="152"/>
                    <a:pt x="60" y="152"/>
                  </a:cubicBezTo>
                  <a:cubicBezTo>
                    <a:pt x="61" y="152"/>
                    <a:pt x="61" y="152"/>
                    <a:pt x="61" y="152"/>
                  </a:cubicBezTo>
                  <a:cubicBezTo>
                    <a:pt x="60" y="152"/>
                    <a:pt x="60" y="152"/>
                    <a:pt x="60" y="152"/>
                  </a:cubicBezTo>
                  <a:cubicBezTo>
                    <a:pt x="59" y="150"/>
                    <a:pt x="59" y="150"/>
                    <a:pt x="59" y="150"/>
                  </a:cubicBezTo>
                  <a:cubicBezTo>
                    <a:pt x="58" y="149"/>
                    <a:pt x="58" y="149"/>
                    <a:pt x="58" y="149"/>
                  </a:cubicBezTo>
                  <a:cubicBezTo>
                    <a:pt x="57" y="148"/>
                    <a:pt x="57" y="148"/>
                    <a:pt x="57" y="148"/>
                  </a:cubicBezTo>
                  <a:cubicBezTo>
                    <a:pt x="56" y="147"/>
                    <a:pt x="56" y="147"/>
                    <a:pt x="56" y="147"/>
                  </a:cubicBezTo>
                  <a:cubicBezTo>
                    <a:pt x="54" y="146"/>
                    <a:pt x="54" y="146"/>
                    <a:pt x="54" y="146"/>
                  </a:cubicBezTo>
                  <a:cubicBezTo>
                    <a:pt x="53" y="144"/>
                    <a:pt x="53" y="144"/>
                    <a:pt x="53" y="144"/>
                  </a:cubicBezTo>
                  <a:cubicBezTo>
                    <a:pt x="52" y="143"/>
                    <a:pt x="52" y="143"/>
                    <a:pt x="52" y="143"/>
                  </a:cubicBezTo>
                  <a:cubicBezTo>
                    <a:pt x="52" y="142"/>
                    <a:pt x="52" y="142"/>
                    <a:pt x="52" y="142"/>
                  </a:cubicBezTo>
                  <a:cubicBezTo>
                    <a:pt x="51" y="141"/>
                    <a:pt x="51" y="141"/>
                    <a:pt x="51" y="141"/>
                  </a:cubicBezTo>
                  <a:cubicBezTo>
                    <a:pt x="50" y="140"/>
                    <a:pt x="50" y="140"/>
                    <a:pt x="50" y="140"/>
                  </a:cubicBezTo>
                  <a:cubicBezTo>
                    <a:pt x="50" y="138"/>
                    <a:pt x="50" y="138"/>
                    <a:pt x="50" y="138"/>
                  </a:cubicBezTo>
                  <a:cubicBezTo>
                    <a:pt x="49" y="137"/>
                    <a:pt x="49" y="137"/>
                    <a:pt x="49" y="137"/>
                  </a:cubicBezTo>
                  <a:cubicBezTo>
                    <a:pt x="49" y="136"/>
                    <a:pt x="49" y="136"/>
                    <a:pt x="49" y="136"/>
                  </a:cubicBezTo>
                  <a:cubicBezTo>
                    <a:pt x="48" y="134"/>
                    <a:pt x="48" y="134"/>
                    <a:pt x="48" y="134"/>
                  </a:cubicBezTo>
                  <a:cubicBezTo>
                    <a:pt x="48" y="133"/>
                    <a:pt x="48" y="133"/>
                    <a:pt x="48" y="133"/>
                  </a:cubicBezTo>
                  <a:cubicBezTo>
                    <a:pt x="47" y="131"/>
                    <a:pt x="47" y="131"/>
                    <a:pt x="47" y="131"/>
                  </a:cubicBezTo>
                  <a:cubicBezTo>
                    <a:pt x="47" y="130"/>
                    <a:pt x="47" y="130"/>
                    <a:pt x="47" y="130"/>
                  </a:cubicBezTo>
                  <a:cubicBezTo>
                    <a:pt x="47" y="130"/>
                    <a:pt x="47" y="130"/>
                    <a:pt x="47" y="130"/>
                  </a:cubicBezTo>
                  <a:cubicBezTo>
                    <a:pt x="47" y="130"/>
                    <a:pt x="47" y="130"/>
                    <a:pt x="47" y="130"/>
                  </a:cubicBezTo>
                  <a:cubicBezTo>
                    <a:pt x="47" y="130"/>
                    <a:pt x="47" y="130"/>
                    <a:pt x="47" y="130"/>
                  </a:cubicBezTo>
                  <a:cubicBezTo>
                    <a:pt x="46" y="131"/>
                    <a:pt x="46" y="131"/>
                    <a:pt x="46" y="131"/>
                  </a:cubicBezTo>
                  <a:cubicBezTo>
                    <a:pt x="46" y="131"/>
                    <a:pt x="46" y="131"/>
                    <a:pt x="46" y="131"/>
                  </a:cubicBezTo>
                  <a:cubicBezTo>
                    <a:pt x="46" y="131"/>
                    <a:pt x="46" y="131"/>
                    <a:pt x="46" y="131"/>
                  </a:cubicBezTo>
                  <a:cubicBezTo>
                    <a:pt x="46" y="132"/>
                    <a:pt x="46" y="132"/>
                    <a:pt x="46" y="132"/>
                  </a:cubicBezTo>
                  <a:cubicBezTo>
                    <a:pt x="46" y="132"/>
                    <a:pt x="46" y="132"/>
                    <a:pt x="46" y="132"/>
                  </a:cubicBezTo>
                  <a:cubicBezTo>
                    <a:pt x="46" y="133"/>
                    <a:pt x="46" y="133"/>
                    <a:pt x="46" y="133"/>
                  </a:cubicBezTo>
                  <a:cubicBezTo>
                    <a:pt x="45" y="134"/>
                    <a:pt x="45" y="134"/>
                    <a:pt x="45" y="134"/>
                  </a:cubicBezTo>
                  <a:cubicBezTo>
                    <a:pt x="45" y="135"/>
                    <a:pt x="45" y="135"/>
                    <a:pt x="45" y="135"/>
                  </a:cubicBezTo>
                  <a:cubicBezTo>
                    <a:pt x="44" y="135"/>
                    <a:pt x="44" y="135"/>
                    <a:pt x="44" y="135"/>
                  </a:cubicBezTo>
                  <a:cubicBezTo>
                    <a:pt x="43" y="136"/>
                    <a:pt x="43" y="136"/>
                    <a:pt x="43" y="136"/>
                  </a:cubicBezTo>
                  <a:cubicBezTo>
                    <a:pt x="43" y="137"/>
                    <a:pt x="43" y="137"/>
                    <a:pt x="43" y="137"/>
                  </a:cubicBezTo>
                  <a:cubicBezTo>
                    <a:pt x="42" y="138"/>
                    <a:pt x="42" y="138"/>
                    <a:pt x="42" y="138"/>
                  </a:cubicBezTo>
                  <a:cubicBezTo>
                    <a:pt x="41" y="139"/>
                    <a:pt x="41" y="139"/>
                    <a:pt x="41" y="139"/>
                  </a:cubicBezTo>
                  <a:cubicBezTo>
                    <a:pt x="40" y="139"/>
                    <a:pt x="40" y="139"/>
                    <a:pt x="40" y="139"/>
                  </a:cubicBezTo>
                  <a:cubicBezTo>
                    <a:pt x="39" y="140"/>
                    <a:pt x="39" y="140"/>
                    <a:pt x="39" y="140"/>
                  </a:cubicBezTo>
                  <a:cubicBezTo>
                    <a:pt x="38" y="141"/>
                    <a:pt x="38" y="141"/>
                    <a:pt x="38" y="141"/>
                  </a:cubicBezTo>
                  <a:cubicBezTo>
                    <a:pt x="38" y="141"/>
                    <a:pt x="38" y="141"/>
                    <a:pt x="38" y="141"/>
                  </a:cubicBezTo>
                  <a:cubicBezTo>
                    <a:pt x="36" y="141"/>
                    <a:pt x="36" y="141"/>
                    <a:pt x="36" y="141"/>
                  </a:cubicBezTo>
                  <a:cubicBezTo>
                    <a:pt x="35" y="141"/>
                    <a:pt x="35" y="141"/>
                    <a:pt x="35" y="141"/>
                  </a:cubicBezTo>
                  <a:cubicBezTo>
                    <a:pt x="35" y="141"/>
                    <a:pt x="35" y="141"/>
                    <a:pt x="35" y="141"/>
                  </a:cubicBezTo>
                  <a:cubicBezTo>
                    <a:pt x="35" y="141"/>
                    <a:pt x="35" y="141"/>
                    <a:pt x="35" y="141"/>
                  </a:cubicBezTo>
                  <a:cubicBezTo>
                    <a:pt x="35" y="141"/>
                    <a:pt x="35" y="141"/>
                    <a:pt x="35" y="141"/>
                  </a:cubicBezTo>
                  <a:cubicBezTo>
                    <a:pt x="35" y="141"/>
                    <a:pt x="35" y="141"/>
                    <a:pt x="35" y="141"/>
                  </a:cubicBezTo>
                  <a:cubicBezTo>
                    <a:pt x="34" y="141"/>
                    <a:pt x="34" y="141"/>
                    <a:pt x="34" y="141"/>
                  </a:cubicBezTo>
                  <a:cubicBezTo>
                    <a:pt x="34" y="140"/>
                    <a:pt x="34" y="140"/>
                    <a:pt x="34" y="140"/>
                  </a:cubicBezTo>
                  <a:cubicBezTo>
                    <a:pt x="34" y="139"/>
                    <a:pt x="34" y="139"/>
                    <a:pt x="34" y="139"/>
                  </a:cubicBezTo>
                  <a:cubicBezTo>
                    <a:pt x="33" y="138"/>
                    <a:pt x="33" y="138"/>
                    <a:pt x="33" y="138"/>
                  </a:cubicBezTo>
                  <a:cubicBezTo>
                    <a:pt x="33" y="137"/>
                    <a:pt x="33" y="137"/>
                    <a:pt x="33" y="137"/>
                  </a:cubicBezTo>
                  <a:cubicBezTo>
                    <a:pt x="33" y="137"/>
                    <a:pt x="33" y="137"/>
                    <a:pt x="33" y="137"/>
                  </a:cubicBezTo>
                  <a:cubicBezTo>
                    <a:pt x="33" y="135"/>
                    <a:pt x="33" y="135"/>
                    <a:pt x="33" y="135"/>
                  </a:cubicBezTo>
                  <a:cubicBezTo>
                    <a:pt x="33" y="134"/>
                    <a:pt x="33" y="134"/>
                    <a:pt x="33" y="134"/>
                  </a:cubicBezTo>
                  <a:cubicBezTo>
                    <a:pt x="33" y="133"/>
                    <a:pt x="33" y="133"/>
                    <a:pt x="33" y="133"/>
                  </a:cubicBezTo>
                  <a:cubicBezTo>
                    <a:pt x="33" y="130"/>
                    <a:pt x="33" y="130"/>
                    <a:pt x="33" y="130"/>
                  </a:cubicBezTo>
                  <a:cubicBezTo>
                    <a:pt x="33" y="128"/>
                    <a:pt x="33" y="128"/>
                    <a:pt x="33" y="128"/>
                  </a:cubicBezTo>
                  <a:cubicBezTo>
                    <a:pt x="33" y="126"/>
                    <a:pt x="33" y="126"/>
                    <a:pt x="33" y="126"/>
                  </a:cubicBezTo>
                  <a:cubicBezTo>
                    <a:pt x="33" y="125"/>
                    <a:pt x="33" y="125"/>
                    <a:pt x="33" y="125"/>
                  </a:cubicBezTo>
                  <a:cubicBezTo>
                    <a:pt x="33" y="123"/>
                    <a:pt x="33" y="123"/>
                    <a:pt x="33" y="123"/>
                  </a:cubicBezTo>
                  <a:cubicBezTo>
                    <a:pt x="34" y="122"/>
                    <a:pt x="34" y="122"/>
                    <a:pt x="34" y="122"/>
                  </a:cubicBezTo>
                  <a:cubicBezTo>
                    <a:pt x="34" y="120"/>
                    <a:pt x="34" y="120"/>
                    <a:pt x="34" y="120"/>
                  </a:cubicBezTo>
                  <a:cubicBezTo>
                    <a:pt x="35" y="119"/>
                    <a:pt x="35" y="119"/>
                    <a:pt x="35" y="119"/>
                  </a:cubicBezTo>
                  <a:cubicBezTo>
                    <a:pt x="35" y="117"/>
                    <a:pt x="35" y="117"/>
                    <a:pt x="35" y="117"/>
                  </a:cubicBezTo>
                  <a:cubicBezTo>
                    <a:pt x="36" y="116"/>
                    <a:pt x="36" y="116"/>
                    <a:pt x="36" y="116"/>
                  </a:cubicBezTo>
                  <a:cubicBezTo>
                    <a:pt x="37" y="114"/>
                    <a:pt x="37" y="114"/>
                    <a:pt x="37" y="114"/>
                  </a:cubicBezTo>
                  <a:cubicBezTo>
                    <a:pt x="38" y="112"/>
                    <a:pt x="38" y="112"/>
                    <a:pt x="38" y="112"/>
                  </a:cubicBezTo>
                  <a:cubicBezTo>
                    <a:pt x="38" y="111"/>
                    <a:pt x="38" y="111"/>
                    <a:pt x="38" y="111"/>
                  </a:cubicBezTo>
                  <a:cubicBezTo>
                    <a:pt x="40" y="109"/>
                    <a:pt x="40" y="109"/>
                    <a:pt x="40" y="109"/>
                  </a:cubicBezTo>
                  <a:cubicBezTo>
                    <a:pt x="41" y="108"/>
                    <a:pt x="41" y="108"/>
                    <a:pt x="41" y="108"/>
                  </a:cubicBezTo>
                  <a:cubicBezTo>
                    <a:pt x="42" y="106"/>
                    <a:pt x="42" y="106"/>
                    <a:pt x="42" y="106"/>
                  </a:cubicBezTo>
                  <a:cubicBezTo>
                    <a:pt x="43" y="105"/>
                    <a:pt x="43" y="105"/>
                    <a:pt x="43" y="105"/>
                  </a:cubicBezTo>
                  <a:cubicBezTo>
                    <a:pt x="44" y="103"/>
                    <a:pt x="44" y="103"/>
                    <a:pt x="44" y="103"/>
                  </a:cubicBezTo>
                  <a:cubicBezTo>
                    <a:pt x="45" y="102"/>
                    <a:pt x="45" y="102"/>
                    <a:pt x="45" y="102"/>
                  </a:cubicBezTo>
                  <a:cubicBezTo>
                    <a:pt x="46" y="101"/>
                    <a:pt x="46" y="101"/>
                    <a:pt x="46" y="101"/>
                  </a:cubicBezTo>
                  <a:cubicBezTo>
                    <a:pt x="47" y="101"/>
                    <a:pt x="47" y="101"/>
                    <a:pt x="47" y="101"/>
                  </a:cubicBezTo>
                  <a:cubicBezTo>
                    <a:pt x="48" y="100"/>
                    <a:pt x="48" y="100"/>
                    <a:pt x="48" y="100"/>
                  </a:cubicBezTo>
                  <a:cubicBezTo>
                    <a:pt x="49" y="99"/>
                    <a:pt x="49" y="99"/>
                    <a:pt x="49" y="99"/>
                  </a:cubicBezTo>
                  <a:cubicBezTo>
                    <a:pt x="51" y="97"/>
                    <a:pt x="51" y="97"/>
                    <a:pt x="51" y="97"/>
                  </a:cubicBezTo>
                  <a:cubicBezTo>
                    <a:pt x="52" y="96"/>
                    <a:pt x="52" y="96"/>
                    <a:pt x="52" y="96"/>
                  </a:cubicBezTo>
                  <a:cubicBezTo>
                    <a:pt x="52" y="96"/>
                    <a:pt x="52" y="96"/>
                    <a:pt x="52" y="96"/>
                  </a:cubicBezTo>
                  <a:cubicBezTo>
                    <a:pt x="52" y="95"/>
                    <a:pt x="52" y="95"/>
                    <a:pt x="52" y="95"/>
                  </a:cubicBezTo>
                  <a:cubicBezTo>
                    <a:pt x="51" y="94"/>
                    <a:pt x="51" y="94"/>
                    <a:pt x="51" y="94"/>
                  </a:cubicBezTo>
                  <a:cubicBezTo>
                    <a:pt x="49" y="93"/>
                    <a:pt x="49" y="93"/>
                    <a:pt x="49" y="93"/>
                  </a:cubicBezTo>
                  <a:cubicBezTo>
                    <a:pt x="49" y="93"/>
                    <a:pt x="49" y="93"/>
                    <a:pt x="49" y="93"/>
                  </a:cubicBezTo>
                  <a:cubicBezTo>
                    <a:pt x="49" y="92"/>
                    <a:pt x="49" y="92"/>
                    <a:pt x="49" y="92"/>
                  </a:cubicBezTo>
                  <a:cubicBezTo>
                    <a:pt x="49" y="91"/>
                    <a:pt x="49" y="91"/>
                    <a:pt x="49" y="91"/>
                  </a:cubicBezTo>
                  <a:cubicBezTo>
                    <a:pt x="51" y="90"/>
                    <a:pt x="51" y="90"/>
                    <a:pt x="51" y="90"/>
                  </a:cubicBezTo>
                  <a:cubicBezTo>
                    <a:pt x="52" y="89"/>
                    <a:pt x="52" y="89"/>
                    <a:pt x="52" y="89"/>
                  </a:cubicBezTo>
                  <a:cubicBezTo>
                    <a:pt x="52" y="88"/>
                    <a:pt x="52" y="88"/>
                    <a:pt x="52" y="88"/>
                  </a:cubicBezTo>
                  <a:cubicBezTo>
                    <a:pt x="53" y="87"/>
                    <a:pt x="53" y="87"/>
                    <a:pt x="53" y="87"/>
                  </a:cubicBezTo>
                  <a:cubicBezTo>
                    <a:pt x="54" y="86"/>
                    <a:pt x="54" y="86"/>
                    <a:pt x="54" y="86"/>
                  </a:cubicBezTo>
                  <a:cubicBezTo>
                    <a:pt x="55" y="84"/>
                    <a:pt x="55" y="84"/>
                    <a:pt x="55" y="84"/>
                  </a:cubicBezTo>
                  <a:cubicBezTo>
                    <a:pt x="55" y="83"/>
                    <a:pt x="55" y="83"/>
                    <a:pt x="55" y="83"/>
                  </a:cubicBezTo>
                  <a:cubicBezTo>
                    <a:pt x="55" y="83"/>
                    <a:pt x="55" y="83"/>
                    <a:pt x="55" y="83"/>
                  </a:cubicBezTo>
                  <a:cubicBezTo>
                    <a:pt x="55" y="82"/>
                    <a:pt x="55" y="82"/>
                    <a:pt x="55" y="82"/>
                  </a:cubicBezTo>
                  <a:cubicBezTo>
                    <a:pt x="55" y="80"/>
                    <a:pt x="55" y="80"/>
                    <a:pt x="55" y="80"/>
                  </a:cubicBezTo>
                  <a:cubicBezTo>
                    <a:pt x="56" y="79"/>
                    <a:pt x="56" y="79"/>
                    <a:pt x="56" y="79"/>
                  </a:cubicBezTo>
                  <a:cubicBezTo>
                    <a:pt x="56" y="78"/>
                    <a:pt x="56" y="78"/>
                    <a:pt x="56" y="78"/>
                  </a:cubicBezTo>
                  <a:cubicBezTo>
                    <a:pt x="56" y="78"/>
                    <a:pt x="56" y="78"/>
                    <a:pt x="56" y="78"/>
                  </a:cubicBezTo>
                  <a:cubicBezTo>
                    <a:pt x="55" y="77"/>
                    <a:pt x="55" y="77"/>
                    <a:pt x="55" y="77"/>
                  </a:cubicBezTo>
                  <a:cubicBezTo>
                    <a:pt x="55" y="77"/>
                    <a:pt x="55" y="77"/>
                    <a:pt x="55" y="77"/>
                  </a:cubicBezTo>
                  <a:cubicBezTo>
                    <a:pt x="55" y="76"/>
                    <a:pt x="55" y="76"/>
                    <a:pt x="55" y="76"/>
                  </a:cubicBezTo>
                  <a:cubicBezTo>
                    <a:pt x="55" y="75"/>
                    <a:pt x="55" y="75"/>
                    <a:pt x="55" y="75"/>
                  </a:cubicBezTo>
                  <a:cubicBezTo>
                    <a:pt x="55" y="74"/>
                    <a:pt x="55" y="74"/>
                    <a:pt x="55" y="74"/>
                  </a:cubicBezTo>
                  <a:cubicBezTo>
                    <a:pt x="56" y="72"/>
                    <a:pt x="56" y="72"/>
                    <a:pt x="56" y="72"/>
                  </a:cubicBezTo>
                  <a:cubicBezTo>
                    <a:pt x="57" y="70"/>
                    <a:pt x="57" y="70"/>
                    <a:pt x="57" y="70"/>
                  </a:cubicBezTo>
                  <a:cubicBezTo>
                    <a:pt x="58" y="68"/>
                    <a:pt x="58" y="68"/>
                    <a:pt x="58" y="68"/>
                  </a:cubicBezTo>
                  <a:cubicBezTo>
                    <a:pt x="58" y="66"/>
                    <a:pt x="58" y="66"/>
                    <a:pt x="58" y="66"/>
                  </a:cubicBezTo>
                  <a:cubicBezTo>
                    <a:pt x="59" y="65"/>
                    <a:pt x="59" y="65"/>
                    <a:pt x="59" y="65"/>
                  </a:cubicBezTo>
                  <a:cubicBezTo>
                    <a:pt x="59" y="63"/>
                    <a:pt x="59" y="63"/>
                    <a:pt x="59" y="63"/>
                  </a:cubicBezTo>
                  <a:cubicBezTo>
                    <a:pt x="60" y="62"/>
                    <a:pt x="60" y="62"/>
                    <a:pt x="60" y="62"/>
                  </a:cubicBezTo>
                  <a:cubicBezTo>
                    <a:pt x="61" y="61"/>
                    <a:pt x="61" y="61"/>
                    <a:pt x="61" y="61"/>
                  </a:cubicBezTo>
                  <a:cubicBezTo>
                    <a:pt x="61" y="59"/>
                    <a:pt x="61" y="59"/>
                    <a:pt x="61" y="59"/>
                  </a:cubicBezTo>
                  <a:cubicBezTo>
                    <a:pt x="62" y="58"/>
                    <a:pt x="62" y="58"/>
                    <a:pt x="62" y="58"/>
                  </a:cubicBezTo>
                  <a:cubicBezTo>
                    <a:pt x="63" y="56"/>
                    <a:pt x="63" y="56"/>
                    <a:pt x="63" y="56"/>
                  </a:cubicBezTo>
                  <a:cubicBezTo>
                    <a:pt x="64" y="55"/>
                    <a:pt x="64" y="55"/>
                    <a:pt x="64" y="55"/>
                  </a:cubicBezTo>
                  <a:cubicBezTo>
                    <a:pt x="64" y="54"/>
                    <a:pt x="64" y="54"/>
                    <a:pt x="64" y="54"/>
                  </a:cubicBezTo>
                  <a:cubicBezTo>
                    <a:pt x="65" y="53"/>
                    <a:pt x="65" y="53"/>
                    <a:pt x="65" y="53"/>
                  </a:cubicBezTo>
                  <a:cubicBezTo>
                    <a:pt x="66" y="52"/>
                    <a:pt x="66" y="52"/>
                    <a:pt x="66" y="52"/>
                  </a:cubicBezTo>
                  <a:cubicBezTo>
                    <a:pt x="67" y="50"/>
                    <a:pt x="67" y="50"/>
                    <a:pt x="67" y="50"/>
                  </a:cubicBezTo>
                  <a:cubicBezTo>
                    <a:pt x="68" y="49"/>
                    <a:pt x="68" y="49"/>
                    <a:pt x="68" y="49"/>
                  </a:cubicBezTo>
                  <a:cubicBezTo>
                    <a:pt x="69" y="47"/>
                    <a:pt x="69" y="47"/>
                    <a:pt x="69" y="47"/>
                  </a:cubicBezTo>
                  <a:cubicBezTo>
                    <a:pt x="71" y="46"/>
                    <a:pt x="71" y="46"/>
                    <a:pt x="71" y="46"/>
                  </a:cubicBezTo>
                  <a:cubicBezTo>
                    <a:pt x="72" y="44"/>
                    <a:pt x="72" y="44"/>
                    <a:pt x="72" y="44"/>
                  </a:cubicBezTo>
                  <a:cubicBezTo>
                    <a:pt x="74" y="42"/>
                    <a:pt x="74" y="42"/>
                    <a:pt x="74" y="42"/>
                  </a:cubicBezTo>
                  <a:cubicBezTo>
                    <a:pt x="75" y="41"/>
                    <a:pt x="75" y="41"/>
                    <a:pt x="75" y="41"/>
                  </a:cubicBezTo>
                  <a:cubicBezTo>
                    <a:pt x="77" y="40"/>
                    <a:pt x="77" y="40"/>
                    <a:pt x="77" y="40"/>
                  </a:cubicBezTo>
                  <a:cubicBezTo>
                    <a:pt x="78" y="39"/>
                    <a:pt x="78" y="39"/>
                    <a:pt x="78" y="39"/>
                  </a:cubicBezTo>
                  <a:cubicBezTo>
                    <a:pt x="80" y="38"/>
                    <a:pt x="80" y="38"/>
                    <a:pt x="80" y="38"/>
                  </a:cubicBezTo>
                  <a:cubicBezTo>
                    <a:pt x="81" y="37"/>
                    <a:pt x="81" y="37"/>
                    <a:pt x="81" y="37"/>
                  </a:cubicBezTo>
                  <a:cubicBezTo>
                    <a:pt x="83" y="37"/>
                    <a:pt x="83" y="37"/>
                    <a:pt x="83" y="37"/>
                  </a:cubicBezTo>
                  <a:cubicBezTo>
                    <a:pt x="85" y="36"/>
                    <a:pt x="85" y="36"/>
                    <a:pt x="85" y="36"/>
                  </a:cubicBezTo>
                  <a:cubicBezTo>
                    <a:pt x="87" y="35"/>
                    <a:pt x="87" y="35"/>
                    <a:pt x="87" y="35"/>
                  </a:cubicBezTo>
                  <a:cubicBezTo>
                    <a:pt x="89" y="35"/>
                    <a:pt x="89" y="35"/>
                    <a:pt x="89" y="35"/>
                  </a:cubicBezTo>
                  <a:cubicBezTo>
                    <a:pt x="90" y="34"/>
                    <a:pt x="90" y="34"/>
                    <a:pt x="90" y="34"/>
                  </a:cubicBezTo>
                  <a:cubicBezTo>
                    <a:pt x="92" y="34"/>
                    <a:pt x="92" y="34"/>
                    <a:pt x="92" y="34"/>
                  </a:cubicBezTo>
                  <a:cubicBezTo>
                    <a:pt x="94" y="33"/>
                    <a:pt x="94" y="33"/>
                    <a:pt x="94" y="33"/>
                  </a:cubicBezTo>
                  <a:cubicBezTo>
                    <a:pt x="97" y="33"/>
                    <a:pt x="97" y="33"/>
                    <a:pt x="97" y="33"/>
                  </a:cubicBezTo>
                  <a:cubicBezTo>
                    <a:pt x="99" y="33"/>
                    <a:pt x="99" y="33"/>
                    <a:pt x="99" y="33"/>
                  </a:cubicBezTo>
                  <a:cubicBezTo>
                    <a:pt x="101" y="32"/>
                    <a:pt x="101" y="32"/>
                    <a:pt x="101" y="32"/>
                  </a:cubicBezTo>
                  <a:cubicBezTo>
                    <a:pt x="103" y="32"/>
                    <a:pt x="103" y="32"/>
                    <a:pt x="103" y="32"/>
                  </a:cubicBezTo>
                  <a:cubicBezTo>
                    <a:pt x="105" y="32"/>
                    <a:pt x="105" y="32"/>
                    <a:pt x="105" y="32"/>
                  </a:cubicBezTo>
                  <a:cubicBezTo>
                    <a:pt x="107" y="32"/>
                    <a:pt x="107" y="32"/>
                    <a:pt x="107" y="32"/>
                  </a:cubicBezTo>
                  <a:cubicBezTo>
                    <a:pt x="109" y="32"/>
                    <a:pt x="109" y="32"/>
                    <a:pt x="109" y="32"/>
                  </a:cubicBezTo>
                  <a:cubicBezTo>
                    <a:pt x="111" y="33"/>
                    <a:pt x="111" y="33"/>
                    <a:pt x="111" y="33"/>
                  </a:cubicBezTo>
                  <a:cubicBezTo>
                    <a:pt x="113" y="33"/>
                    <a:pt x="113" y="33"/>
                    <a:pt x="113" y="33"/>
                  </a:cubicBezTo>
                  <a:cubicBezTo>
                    <a:pt x="116" y="33"/>
                    <a:pt x="116" y="33"/>
                    <a:pt x="116" y="33"/>
                  </a:cubicBezTo>
                  <a:cubicBezTo>
                    <a:pt x="118" y="33"/>
                    <a:pt x="118" y="33"/>
                    <a:pt x="118" y="33"/>
                  </a:cubicBezTo>
                  <a:cubicBezTo>
                    <a:pt x="120" y="34"/>
                    <a:pt x="120" y="34"/>
                    <a:pt x="120" y="34"/>
                  </a:cubicBezTo>
                  <a:cubicBezTo>
                    <a:pt x="122" y="34"/>
                    <a:pt x="122" y="34"/>
                    <a:pt x="122" y="34"/>
                  </a:cubicBezTo>
                  <a:cubicBezTo>
                    <a:pt x="124" y="35"/>
                    <a:pt x="124" y="35"/>
                    <a:pt x="124" y="35"/>
                  </a:cubicBezTo>
                  <a:cubicBezTo>
                    <a:pt x="126" y="36"/>
                    <a:pt x="126" y="36"/>
                    <a:pt x="126" y="36"/>
                  </a:cubicBezTo>
                  <a:cubicBezTo>
                    <a:pt x="128" y="37"/>
                    <a:pt x="128" y="37"/>
                    <a:pt x="128" y="37"/>
                  </a:cubicBezTo>
                  <a:cubicBezTo>
                    <a:pt x="130" y="37"/>
                    <a:pt x="130" y="37"/>
                    <a:pt x="130" y="37"/>
                  </a:cubicBezTo>
                  <a:cubicBezTo>
                    <a:pt x="132" y="38"/>
                    <a:pt x="132" y="38"/>
                    <a:pt x="132" y="38"/>
                  </a:cubicBezTo>
                  <a:cubicBezTo>
                    <a:pt x="134" y="39"/>
                    <a:pt x="134" y="39"/>
                    <a:pt x="134" y="39"/>
                  </a:cubicBezTo>
                  <a:cubicBezTo>
                    <a:pt x="136" y="41"/>
                    <a:pt x="136" y="41"/>
                    <a:pt x="136" y="41"/>
                  </a:cubicBezTo>
                  <a:cubicBezTo>
                    <a:pt x="137" y="42"/>
                    <a:pt x="137" y="42"/>
                    <a:pt x="137" y="42"/>
                  </a:cubicBezTo>
                  <a:cubicBezTo>
                    <a:pt x="138" y="42"/>
                    <a:pt x="138" y="42"/>
                    <a:pt x="138" y="42"/>
                  </a:cubicBezTo>
                  <a:cubicBezTo>
                    <a:pt x="139" y="43"/>
                    <a:pt x="139" y="43"/>
                    <a:pt x="139" y="43"/>
                  </a:cubicBezTo>
                  <a:cubicBezTo>
                    <a:pt x="140" y="44"/>
                    <a:pt x="140" y="44"/>
                    <a:pt x="140" y="44"/>
                  </a:cubicBezTo>
                  <a:cubicBezTo>
                    <a:pt x="141" y="45"/>
                    <a:pt x="141" y="45"/>
                    <a:pt x="141" y="45"/>
                  </a:cubicBezTo>
                  <a:cubicBezTo>
                    <a:pt x="142" y="46"/>
                    <a:pt x="142" y="46"/>
                    <a:pt x="142" y="46"/>
                  </a:cubicBezTo>
                  <a:cubicBezTo>
                    <a:pt x="144" y="48"/>
                    <a:pt x="144" y="48"/>
                    <a:pt x="144" y="48"/>
                  </a:cubicBezTo>
                  <a:cubicBezTo>
                    <a:pt x="145" y="49"/>
                    <a:pt x="145" y="49"/>
                    <a:pt x="145" y="49"/>
                  </a:cubicBezTo>
                  <a:cubicBezTo>
                    <a:pt x="146" y="50"/>
                    <a:pt x="146" y="50"/>
                    <a:pt x="146" y="50"/>
                  </a:cubicBezTo>
                  <a:cubicBezTo>
                    <a:pt x="147" y="52"/>
                    <a:pt x="147" y="52"/>
                    <a:pt x="147" y="52"/>
                  </a:cubicBezTo>
                  <a:cubicBezTo>
                    <a:pt x="147" y="53"/>
                    <a:pt x="147" y="53"/>
                    <a:pt x="147" y="53"/>
                  </a:cubicBezTo>
                  <a:cubicBezTo>
                    <a:pt x="148" y="55"/>
                    <a:pt x="148" y="55"/>
                    <a:pt x="148" y="55"/>
                  </a:cubicBezTo>
                  <a:cubicBezTo>
                    <a:pt x="149" y="56"/>
                    <a:pt x="149" y="56"/>
                    <a:pt x="149" y="56"/>
                  </a:cubicBezTo>
                  <a:cubicBezTo>
                    <a:pt x="150" y="59"/>
                    <a:pt x="150" y="59"/>
                    <a:pt x="150" y="59"/>
                  </a:cubicBezTo>
                  <a:cubicBezTo>
                    <a:pt x="151" y="60"/>
                    <a:pt x="151" y="60"/>
                    <a:pt x="151" y="60"/>
                  </a:cubicBezTo>
                  <a:cubicBezTo>
                    <a:pt x="151" y="61"/>
                    <a:pt x="151" y="61"/>
                    <a:pt x="151" y="61"/>
                  </a:cubicBezTo>
                  <a:cubicBezTo>
                    <a:pt x="152" y="63"/>
                    <a:pt x="152" y="63"/>
                    <a:pt x="152" y="63"/>
                  </a:cubicBezTo>
                  <a:cubicBezTo>
                    <a:pt x="152" y="64"/>
                    <a:pt x="152" y="64"/>
                    <a:pt x="152" y="64"/>
                  </a:cubicBezTo>
                  <a:cubicBezTo>
                    <a:pt x="152" y="65"/>
                    <a:pt x="152" y="65"/>
                    <a:pt x="152" y="65"/>
                  </a:cubicBezTo>
                  <a:cubicBezTo>
                    <a:pt x="153" y="67"/>
                    <a:pt x="153" y="67"/>
                    <a:pt x="153" y="67"/>
                  </a:cubicBezTo>
                  <a:cubicBezTo>
                    <a:pt x="153" y="69"/>
                    <a:pt x="153" y="69"/>
                    <a:pt x="153" y="69"/>
                  </a:cubicBezTo>
                  <a:cubicBezTo>
                    <a:pt x="154" y="71"/>
                    <a:pt x="154" y="71"/>
                    <a:pt x="154" y="71"/>
                  </a:cubicBezTo>
                  <a:cubicBezTo>
                    <a:pt x="154" y="73"/>
                    <a:pt x="154" y="73"/>
                    <a:pt x="154" y="73"/>
                  </a:cubicBezTo>
                  <a:cubicBezTo>
                    <a:pt x="154" y="75"/>
                    <a:pt x="154" y="75"/>
                    <a:pt x="154" y="75"/>
                  </a:cubicBezTo>
                  <a:cubicBezTo>
                    <a:pt x="155" y="77"/>
                    <a:pt x="155" y="77"/>
                    <a:pt x="155" y="77"/>
                  </a:cubicBezTo>
                  <a:cubicBezTo>
                    <a:pt x="155" y="78"/>
                    <a:pt x="155" y="78"/>
                    <a:pt x="155" y="78"/>
                  </a:cubicBezTo>
                  <a:cubicBezTo>
                    <a:pt x="155" y="78"/>
                    <a:pt x="155" y="78"/>
                    <a:pt x="155" y="78"/>
                  </a:cubicBezTo>
                  <a:cubicBezTo>
                    <a:pt x="156" y="80"/>
                    <a:pt x="156" y="80"/>
                    <a:pt x="156" y="80"/>
                  </a:cubicBezTo>
                  <a:cubicBezTo>
                    <a:pt x="156" y="81"/>
                    <a:pt x="156" y="81"/>
                    <a:pt x="156" y="81"/>
                  </a:cubicBezTo>
                  <a:cubicBezTo>
                    <a:pt x="157" y="81"/>
                    <a:pt x="157" y="81"/>
                    <a:pt x="157" y="81"/>
                  </a:cubicBezTo>
                  <a:cubicBezTo>
                    <a:pt x="157" y="82"/>
                    <a:pt x="157" y="82"/>
                    <a:pt x="157" y="82"/>
                  </a:cubicBezTo>
                  <a:cubicBezTo>
                    <a:pt x="158" y="84"/>
                    <a:pt x="158" y="84"/>
                    <a:pt x="158" y="84"/>
                  </a:cubicBezTo>
                  <a:cubicBezTo>
                    <a:pt x="158" y="85"/>
                    <a:pt x="158" y="85"/>
                    <a:pt x="158" y="85"/>
                  </a:cubicBezTo>
                  <a:cubicBezTo>
                    <a:pt x="159" y="86"/>
                    <a:pt x="159" y="86"/>
                    <a:pt x="159" y="86"/>
                  </a:cubicBezTo>
                  <a:cubicBezTo>
                    <a:pt x="159" y="88"/>
                    <a:pt x="159" y="88"/>
                    <a:pt x="159" y="88"/>
                  </a:cubicBezTo>
                  <a:cubicBezTo>
                    <a:pt x="159" y="88"/>
                    <a:pt x="159" y="88"/>
                    <a:pt x="159" y="88"/>
                  </a:cubicBezTo>
                  <a:cubicBezTo>
                    <a:pt x="158" y="89"/>
                    <a:pt x="158" y="89"/>
                    <a:pt x="158" y="89"/>
                  </a:cubicBezTo>
                  <a:cubicBezTo>
                    <a:pt x="158" y="90"/>
                    <a:pt x="158" y="90"/>
                    <a:pt x="158" y="90"/>
                  </a:cubicBezTo>
                  <a:cubicBezTo>
                    <a:pt x="158" y="90"/>
                    <a:pt x="158" y="90"/>
                    <a:pt x="158" y="90"/>
                  </a:cubicBezTo>
                  <a:cubicBezTo>
                    <a:pt x="158" y="91"/>
                    <a:pt x="158" y="91"/>
                    <a:pt x="158" y="91"/>
                  </a:cubicBezTo>
                  <a:cubicBezTo>
                    <a:pt x="158" y="92"/>
                    <a:pt x="158" y="92"/>
                    <a:pt x="158" y="92"/>
                  </a:cubicBezTo>
                  <a:cubicBezTo>
                    <a:pt x="158" y="94"/>
                    <a:pt x="158" y="94"/>
                    <a:pt x="158" y="94"/>
                  </a:cubicBezTo>
                  <a:cubicBezTo>
                    <a:pt x="158" y="95"/>
                    <a:pt x="158" y="95"/>
                    <a:pt x="158" y="95"/>
                  </a:cubicBezTo>
                  <a:cubicBezTo>
                    <a:pt x="158" y="96"/>
                    <a:pt x="158" y="96"/>
                    <a:pt x="158" y="96"/>
                  </a:cubicBezTo>
                  <a:cubicBezTo>
                    <a:pt x="158" y="96"/>
                    <a:pt x="158" y="96"/>
                    <a:pt x="158" y="96"/>
                  </a:cubicBezTo>
                  <a:cubicBezTo>
                    <a:pt x="158" y="96"/>
                    <a:pt x="158" y="96"/>
                    <a:pt x="158" y="96"/>
                  </a:cubicBezTo>
                  <a:cubicBezTo>
                    <a:pt x="158" y="97"/>
                    <a:pt x="158" y="97"/>
                    <a:pt x="158" y="97"/>
                  </a:cubicBezTo>
                  <a:cubicBezTo>
                    <a:pt x="160" y="100"/>
                    <a:pt x="160" y="100"/>
                    <a:pt x="160" y="100"/>
                  </a:cubicBezTo>
                  <a:cubicBezTo>
                    <a:pt x="162" y="102"/>
                    <a:pt x="162" y="102"/>
                    <a:pt x="162" y="102"/>
                  </a:cubicBezTo>
                  <a:cubicBezTo>
                    <a:pt x="162" y="103"/>
                    <a:pt x="162" y="103"/>
                    <a:pt x="162" y="103"/>
                  </a:cubicBezTo>
                  <a:cubicBezTo>
                    <a:pt x="163" y="105"/>
                    <a:pt x="163" y="105"/>
                    <a:pt x="163" y="105"/>
                  </a:cubicBezTo>
                  <a:cubicBezTo>
                    <a:pt x="164" y="106"/>
                    <a:pt x="164" y="106"/>
                    <a:pt x="164" y="106"/>
                  </a:cubicBezTo>
                  <a:cubicBezTo>
                    <a:pt x="165" y="108"/>
                    <a:pt x="165" y="108"/>
                    <a:pt x="165" y="108"/>
                  </a:cubicBezTo>
                  <a:cubicBezTo>
                    <a:pt x="166" y="110"/>
                    <a:pt x="166" y="110"/>
                    <a:pt x="166" y="110"/>
                  </a:cubicBezTo>
                  <a:cubicBezTo>
                    <a:pt x="167" y="112"/>
                    <a:pt x="167" y="112"/>
                    <a:pt x="167" y="112"/>
                  </a:cubicBezTo>
                  <a:cubicBezTo>
                    <a:pt x="168" y="114"/>
                    <a:pt x="168" y="114"/>
                    <a:pt x="168" y="114"/>
                  </a:cubicBezTo>
                  <a:cubicBezTo>
                    <a:pt x="168" y="115"/>
                    <a:pt x="168" y="115"/>
                    <a:pt x="168" y="115"/>
                  </a:cubicBezTo>
                  <a:cubicBezTo>
                    <a:pt x="169" y="117"/>
                    <a:pt x="169" y="117"/>
                    <a:pt x="169" y="117"/>
                  </a:cubicBezTo>
                  <a:cubicBezTo>
                    <a:pt x="169" y="118"/>
                    <a:pt x="169" y="118"/>
                    <a:pt x="169" y="118"/>
                  </a:cubicBezTo>
                  <a:cubicBezTo>
                    <a:pt x="170" y="119"/>
                    <a:pt x="170" y="119"/>
                    <a:pt x="170" y="119"/>
                  </a:cubicBezTo>
                  <a:cubicBezTo>
                    <a:pt x="170" y="121"/>
                    <a:pt x="170" y="121"/>
                    <a:pt x="170" y="121"/>
                  </a:cubicBezTo>
                  <a:cubicBezTo>
                    <a:pt x="171" y="123"/>
                    <a:pt x="171" y="123"/>
                    <a:pt x="171" y="123"/>
                  </a:cubicBezTo>
                  <a:cubicBezTo>
                    <a:pt x="170" y="126"/>
                    <a:pt x="170" y="126"/>
                    <a:pt x="170" y="126"/>
                  </a:cubicBezTo>
                  <a:cubicBezTo>
                    <a:pt x="169" y="128"/>
                    <a:pt x="169" y="128"/>
                    <a:pt x="169" y="128"/>
                  </a:cubicBezTo>
                  <a:lnTo>
                    <a:pt x="169" y="129"/>
                  </a:ln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nvGrpSpPr>
            <p:cNvPr id="85" name="组合 84"/>
            <p:cNvGrpSpPr/>
            <p:nvPr/>
          </p:nvGrpSpPr>
          <p:grpSpPr>
            <a:xfrm>
              <a:off x="2212311" y="4145096"/>
              <a:ext cx="223301" cy="222983"/>
              <a:chOff x="8782050" y="1495425"/>
              <a:chExt cx="1116013" cy="1114425"/>
            </a:xfrm>
            <a:solidFill>
              <a:schemeClr val="accent3"/>
            </a:solidFill>
          </p:grpSpPr>
          <p:sp>
            <p:nvSpPr>
              <p:cNvPr id="92" name="Oval 11"/>
              <p:cNvSpPr>
                <a:spLocks noChangeArrowheads="1"/>
              </p:cNvSpPr>
              <p:nvPr/>
            </p:nvSpPr>
            <p:spPr bwMode="auto">
              <a:xfrm>
                <a:off x="9047163" y="1809750"/>
                <a:ext cx="90488"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3" name="Freeform 12"/>
              <p:cNvSpPr/>
              <p:nvPr/>
            </p:nvSpPr>
            <p:spPr bwMode="auto">
              <a:xfrm>
                <a:off x="9402763" y="2052638"/>
                <a:ext cx="74613" cy="65088"/>
              </a:xfrm>
              <a:custGeom>
                <a:avLst/>
                <a:gdLst>
                  <a:gd name="T0" fmla="*/ 6 w 14"/>
                  <a:gd name="T1" fmla="*/ 0 h 12"/>
                  <a:gd name="T2" fmla="*/ 0 w 14"/>
                  <a:gd name="T3" fmla="*/ 6 h 12"/>
                  <a:gd name="T4" fmla="*/ 6 w 14"/>
                  <a:gd name="T5" fmla="*/ 12 h 12"/>
                  <a:gd name="T6" fmla="*/ 14 w 14"/>
                  <a:gd name="T7" fmla="*/ 6 h 12"/>
                  <a:gd name="T8" fmla="*/ 6 w 14"/>
                  <a:gd name="T9" fmla="*/ 0 h 12"/>
                </a:gdLst>
                <a:ahLst/>
                <a:cxnLst>
                  <a:cxn ang="0">
                    <a:pos x="T0" y="T1"/>
                  </a:cxn>
                  <a:cxn ang="0">
                    <a:pos x="T2" y="T3"/>
                  </a:cxn>
                  <a:cxn ang="0">
                    <a:pos x="T4" y="T5"/>
                  </a:cxn>
                  <a:cxn ang="0">
                    <a:pos x="T6" y="T7"/>
                  </a:cxn>
                  <a:cxn ang="0">
                    <a:pos x="T8" y="T9"/>
                  </a:cxn>
                </a:cxnLst>
                <a:rect l="0" t="0" r="r" b="b"/>
                <a:pathLst>
                  <a:path w="14" h="12">
                    <a:moveTo>
                      <a:pt x="6" y="0"/>
                    </a:moveTo>
                    <a:cubicBezTo>
                      <a:pt x="3" y="0"/>
                      <a:pt x="0" y="3"/>
                      <a:pt x="0" y="6"/>
                    </a:cubicBezTo>
                    <a:cubicBezTo>
                      <a:pt x="0" y="9"/>
                      <a:pt x="3" y="12"/>
                      <a:pt x="6" y="12"/>
                    </a:cubicBezTo>
                    <a:cubicBezTo>
                      <a:pt x="11" y="12"/>
                      <a:pt x="14" y="9"/>
                      <a:pt x="14" y="6"/>
                    </a:cubicBezTo>
                    <a:cubicBezTo>
                      <a:pt x="14" y="3"/>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4" name="Freeform 13"/>
              <p:cNvSpPr>
                <a:spLocks noEditPoints="1"/>
              </p:cNvSpPr>
              <p:nvPr/>
            </p:nvSpPr>
            <p:spPr bwMode="auto">
              <a:xfrm>
                <a:off x="8782050" y="1495425"/>
                <a:ext cx="1116013" cy="1114425"/>
              </a:xfrm>
              <a:custGeom>
                <a:avLst/>
                <a:gdLst>
                  <a:gd name="T0" fmla="*/ 207 w 207"/>
                  <a:gd name="T1" fmla="*/ 31 h 206"/>
                  <a:gd name="T2" fmla="*/ 175 w 207"/>
                  <a:gd name="T3" fmla="*/ 0 h 206"/>
                  <a:gd name="T4" fmla="*/ 31 w 207"/>
                  <a:gd name="T5" fmla="*/ 0 h 206"/>
                  <a:gd name="T6" fmla="*/ 0 w 207"/>
                  <a:gd name="T7" fmla="*/ 31 h 206"/>
                  <a:gd name="T8" fmla="*/ 0 w 207"/>
                  <a:gd name="T9" fmla="*/ 175 h 206"/>
                  <a:gd name="T10" fmla="*/ 31 w 207"/>
                  <a:gd name="T11" fmla="*/ 206 h 206"/>
                  <a:gd name="T12" fmla="*/ 175 w 207"/>
                  <a:gd name="T13" fmla="*/ 206 h 206"/>
                  <a:gd name="T14" fmla="*/ 207 w 207"/>
                  <a:gd name="T15" fmla="*/ 175 h 206"/>
                  <a:gd name="T16" fmla="*/ 207 w 207"/>
                  <a:gd name="T17" fmla="*/ 31 h 206"/>
                  <a:gd name="T18" fmla="*/ 78 w 207"/>
                  <a:gd name="T19" fmla="*/ 137 h 206"/>
                  <a:gd name="T20" fmla="*/ 57 w 207"/>
                  <a:gd name="T21" fmla="*/ 134 h 206"/>
                  <a:gd name="T22" fmla="*/ 35 w 207"/>
                  <a:gd name="T23" fmla="*/ 145 h 206"/>
                  <a:gd name="T24" fmla="*/ 42 w 207"/>
                  <a:gd name="T25" fmla="*/ 126 h 206"/>
                  <a:gd name="T26" fmla="*/ 17 w 207"/>
                  <a:gd name="T27" fmla="*/ 85 h 206"/>
                  <a:gd name="T28" fmla="*/ 78 w 207"/>
                  <a:gd name="T29" fmla="*/ 32 h 206"/>
                  <a:gd name="T30" fmla="*/ 140 w 207"/>
                  <a:gd name="T31" fmla="*/ 75 h 206"/>
                  <a:gd name="T32" fmla="*/ 135 w 207"/>
                  <a:gd name="T33" fmla="*/ 75 h 206"/>
                  <a:gd name="T34" fmla="*/ 82 w 207"/>
                  <a:gd name="T35" fmla="*/ 124 h 206"/>
                  <a:gd name="T36" fmla="*/ 84 w 207"/>
                  <a:gd name="T37" fmla="*/ 137 h 206"/>
                  <a:gd name="T38" fmla="*/ 78 w 207"/>
                  <a:gd name="T39" fmla="*/ 137 h 206"/>
                  <a:gd name="T40" fmla="*/ 169 w 207"/>
                  <a:gd name="T41" fmla="*/ 158 h 206"/>
                  <a:gd name="T42" fmla="*/ 174 w 207"/>
                  <a:gd name="T43" fmla="*/ 174 h 206"/>
                  <a:gd name="T44" fmla="*/ 157 w 207"/>
                  <a:gd name="T45" fmla="*/ 165 h 206"/>
                  <a:gd name="T46" fmla="*/ 138 w 207"/>
                  <a:gd name="T47" fmla="*/ 168 h 206"/>
                  <a:gd name="T48" fmla="*/ 86 w 207"/>
                  <a:gd name="T49" fmla="*/ 123 h 206"/>
                  <a:gd name="T50" fmla="*/ 138 w 207"/>
                  <a:gd name="T51" fmla="*/ 78 h 206"/>
                  <a:gd name="T52" fmla="*/ 191 w 207"/>
                  <a:gd name="T53" fmla="*/ 123 h 206"/>
                  <a:gd name="T54" fmla="*/ 169 w 207"/>
                  <a:gd name="T55" fmla="*/ 15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7" h="206">
                    <a:moveTo>
                      <a:pt x="207" y="31"/>
                    </a:moveTo>
                    <a:cubicBezTo>
                      <a:pt x="207" y="14"/>
                      <a:pt x="193" y="0"/>
                      <a:pt x="175" y="0"/>
                    </a:cubicBez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3" y="206"/>
                      <a:pt x="207" y="192"/>
                      <a:pt x="207" y="175"/>
                    </a:cubicBezTo>
                    <a:lnTo>
                      <a:pt x="207" y="31"/>
                    </a:lnTo>
                    <a:close/>
                    <a:moveTo>
                      <a:pt x="78" y="137"/>
                    </a:moveTo>
                    <a:cubicBezTo>
                      <a:pt x="71" y="137"/>
                      <a:pt x="65" y="135"/>
                      <a:pt x="57" y="134"/>
                    </a:cubicBezTo>
                    <a:cubicBezTo>
                      <a:pt x="35" y="145"/>
                      <a:pt x="35" y="145"/>
                      <a:pt x="35" y="145"/>
                    </a:cubicBezTo>
                    <a:cubicBezTo>
                      <a:pt x="42" y="126"/>
                      <a:pt x="42" y="126"/>
                      <a:pt x="42" y="126"/>
                    </a:cubicBezTo>
                    <a:cubicBezTo>
                      <a:pt x="26" y="115"/>
                      <a:pt x="17" y="101"/>
                      <a:pt x="17" y="85"/>
                    </a:cubicBezTo>
                    <a:cubicBezTo>
                      <a:pt x="17" y="55"/>
                      <a:pt x="45" y="32"/>
                      <a:pt x="78" y="32"/>
                    </a:cubicBezTo>
                    <a:cubicBezTo>
                      <a:pt x="109" y="32"/>
                      <a:pt x="135" y="51"/>
                      <a:pt x="140" y="75"/>
                    </a:cubicBezTo>
                    <a:cubicBezTo>
                      <a:pt x="138" y="75"/>
                      <a:pt x="137" y="75"/>
                      <a:pt x="135" y="75"/>
                    </a:cubicBezTo>
                    <a:cubicBezTo>
                      <a:pt x="105" y="75"/>
                      <a:pt x="82" y="97"/>
                      <a:pt x="82" y="124"/>
                    </a:cubicBezTo>
                    <a:cubicBezTo>
                      <a:pt x="82" y="128"/>
                      <a:pt x="83" y="133"/>
                      <a:pt x="84" y="137"/>
                    </a:cubicBezTo>
                    <a:cubicBezTo>
                      <a:pt x="82" y="137"/>
                      <a:pt x="80" y="137"/>
                      <a:pt x="78" y="137"/>
                    </a:cubicBezTo>
                    <a:close/>
                    <a:moveTo>
                      <a:pt x="169" y="158"/>
                    </a:moveTo>
                    <a:cubicBezTo>
                      <a:pt x="174" y="174"/>
                      <a:pt x="174" y="174"/>
                      <a:pt x="174" y="174"/>
                    </a:cubicBezTo>
                    <a:cubicBezTo>
                      <a:pt x="157" y="165"/>
                      <a:pt x="157" y="165"/>
                      <a:pt x="157" y="165"/>
                    </a:cubicBezTo>
                    <a:cubicBezTo>
                      <a:pt x="151" y="166"/>
                      <a:pt x="145" y="168"/>
                      <a:pt x="138" y="168"/>
                    </a:cubicBezTo>
                    <a:cubicBezTo>
                      <a:pt x="109" y="168"/>
                      <a:pt x="86" y="148"/>
                      <a:pt x="86" y="123"/>
                    </a:cubicBezTo>
                    <a:cubicBezTo>
                      <a:pt x="86" y="98"/>
                      <a:pt x="109" y="78"/>
                      <a:pt x="138" y="78"/>
                    </a:cubicBezTo>
                    <a:cubicBezTo>
                      <a:pt x="166" y="78"/>
                      <a:pt x="191" y="98"/>
                      <a:pt x="191" y="123"/>
                    </a:cubicBezTo>
                    <a:cubicBezTo>
                      <a:pt x="191" y="137"/>
                      <a:pt x="181" y="149"/>
                      <a:pt x="16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5" name="Freeform 14"/>
              <p:cNvSpPr/>
              <p:nvPr/>
            </p:nvSpPr>
            <p:spPr bwMode="auto">
              <a:xfrm>
                <a:off x="9585325" y="2052638"/>
                <a:ext cx="76200" cy="65088"/>
              </a:xfrm>
              <a:custGeom>
                <a:avLst/>
                <a:gdLst>
                  <a:gd name="T0" fmla="*/ 6 w 14"/>
                  <a:gd name="T1" fmla="*/ 0 h 12"/>
                  <a:gd name="T2" fmla="*/ 0 w 14"/>
                  <a:gd name="T3" fmla="*/ 6 h 12"/>
                  <a:gd name="T4" fmla="*/ 6 w 14"/>
                  <a:gd name="T5" fmla="*/ 12 h 12"/>
                  <a:gd name="T6" fmla="*/ 14 w 14"/>
                  <a:gd name="T7" fmla="*/ 6 h 12"/>
                  <a:gd name="T8" fmla="*/ 6 w 14"/>
                  <a:gd name="T9" fmla="*/ 0 h 12"/>
                </a:gdLst>
                <a:ahLst/>
                <a:cxnLst>
                  <a:cxn ang="0">
                    <a:pos x="T0" y="T1"/>
                  </a:cxn>
                  <a:cxn ang="0">
                    <a:pos x="T2" y="T3"/>
                  </a:cxn>
                  <a:cxn ang="0">
                    <a:pos x="T4" y="T5"/>
                  </a:cxn>
                  <a:cxn ang="0">
                    <a:pos x="T6" y="T7"/>
                  </a:cxn>
                  <a:cxn ang="0">
                    <a:pos x="T8" y="T9"/>
                  </a:cxn>
                </a:cxnLst>
                <a:rect l="0" t="0" r="r" b="b"/>
                <a:pathLst>
                  <a:path w="14" h="12">
                    <a:moveTo>
                      <a:pt x="6" y="0"/>
                    </a:moveTo>
                    <a:cubicBezTo>
                      <a:pt x="3" y="0"/>
                      <a:pt x="0" y="3"/>
                      <a:pt x="0" y="6"/>
                    </a:cubicBezTo>
                    <a:cubicBezTo>
                      <a:pt x="0" y="9"/>
                      <a:pt x="3" y="12"/>
                      <a:pt x="6" y="12"/>
                    </a:cubicBezTo>
                    <a:cubicBezTo>
                      <a:pt x="11" y="12"/>
                      <a:pt x="14" y="9"/>
                      <a:pt x="14" y="6"/>
                    </a:cubicBezTo>
                    <a:cubicBezTo>
                      <a:pt x="14" y="3"/>
                      <a:pt x="11"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6" name="Oval 15"/>
              <p:cNvSpPr>
                <a:spLocks noChangeArrowheads="1"/>
              </p:cNvSpPr>
              <p:nvPr/>
            </p:nvSpPr>
            <p:spPr bwMode="auto">
              <a:xfrm>
                <a:off x="9278938" y="1809750"/>
                <a:ext cx="90488"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86" name="Freeform 19"/>
            <p:cNvSpPr>
              <a:spLocks noEditPoints="1"/>
            </p:cNvSpPr>
            <p:nvPr/>
          </p:nvSpPr>
          <p:spPr bwMode="auto">
            <a:xfrm>
              <a:off x="1728892" y="4148165"/>
              <a:ext cx="222347" cy="222983"/>
            </a:xfrm>
            <a:custGeom>
              <a:avLst/>
              <a:gdLst>
                <a:gd name="T0" fmla="*/ 175 w 206"/>
                <a:gd name="T1" fmla="*/ 0 h 206"/>
                <a:gd name="T2" fmla="*/ 0 w 206"/>
                <a:gd name="T3" fmla="*/ 31 h 206"/>
                <a:gd name="T4" fmla="*/ 31 w 206"/>
                <a:gd name="T5" fmla="*/ 206 h 206"/>
                <a:gd name="T6" fmla="*/ 206 w 206"/>
                <a:gd name="T7" fmla="*/ 175 h 206"/>
                <a:gd name="T8" fmla="*/ 27 w 206"/>
                <a:gd name="T9" fmla="*/ 181 h 206"/>
                <a:gd name="T10" fmla="*/ 22 w 206"/>
                <a:gd name="T11" fmla="*/ 190 h 206"/>
                <a:gd name="T12" fmla="*/ 37 w 206"/>
                <a:gd name="T13" fmla="*/ 96 h 206"/>
                <a:gd name="T14" fmla="*/ 47 w 206"/>
                <a:gd name="T15" fmla="*/ 75 h 206"/>
                <a:gd name="T16" fmla="*/ 81 w 206"/>
                <a:gd name="T17" fmla="*/ 75 h 206"/>
                <a:gd name="T18" fmla="*/ 54 w 206"/>
                <a:gd name="T19" fmla="*/ 89 h 206"/>
                <a:gd name="T20" fmla="*/ 27 w 206"/>
                <a:gd name="T21" fmla="*/ 181 h 206"/>
                <a:gd name="T22" fmla="*/ 52 w 206"/>
                <a:gd name="T23" fmla="*/ 126 h 206"/>
                <a:gd name="T24" fmla="*/ 54 w 206"/>
                <a:gd name="T25" fmla="*/ 117 h 206"/>
                <a:gd name="T26" fmla="*/ 105 w 206"/>
                <a:gd name="T27" fmla="*/ 76 h 206"/>
                <a:gd name="T28" fmla="*/ 21 w 206"/>
                <a:gd name="T29" fmla="*/ 76 h 206"/>
                <a:gd name="T30" fmla="*/ 24 w 206"/>
                <a:gd name="T31" fmla="*/ 101 h 206"/>
                <a:gd name="T32" fmla="*/ 12 w 206"/>
                <a:gd name="T33" fmla="*/ 76 h 206"/>
                <a:gd name="T34" fmla="*/ 114 w 206"/>
                <a:gd name="T35" fmla="*/ 76 h 206"/>
                <a:gd name="T36" fmla="*/ 158 w 206"/>
                <a:gd name="T37" fmla="*/ 68 h 206"/>
                <a:gd name="T38" fmla="*/ 131 w 206"/>
                <a:gd name="T39" fmla="*/ 26 h 206"/>
                <a:gd name="T40" fmla="*/ 184 w 206"/>
                <a:gd name="T41" fmla="*/ 51 h 206"/>
                <a:gd name="T42" fmla="*/ 177 w 206"/>
                <a:gd name="T43" fmla="*/ 57 h 206"/>
                <a:gd name="T44" fmla="*/ 179 w 206"/>
                <a:gd name="T45" fmla="*/ 49 h 206"/>
                <a:gd name="T46" fmla="*/ 136 w 206"/>
                <a:gd name="T47" fmla="*/ 29 h 206"/>
                <a:gd name="T48" fmla="*/ 158 w 206"/>
                <a:gd name="T49" fmla="*/ 63 h 206"/>
                <a:gd name="T50" fmla="*/ 158 w 206"/>
                <a:gd name="T51" fmla="*/ 68 h 206"/>
                <a:gd name="T52" fmla="*/ 202 w 206"/>
                <a:gd name="T53" fmla="*/ 86 h 206"/>
                <a:gd name="T54" fmla="*/ 161 w 206"/>
                <a:gd name="T55" fmla="*/ 57 h 206"/>
                <a:gd name="T56" fmla="*/ 153 w 206"/>
                <a:gd name="T57" fmla="*/ 47 h 206"/>
                <a:gd name="T58" fmla="*/ 161 w 206"/>
                <a:gd name="T59" fmla="*/ 30 h 206"/>
                <a:gd name="T60" fmla="*/ 162 w 206"/>
                <a:gd name="T61" fmla="*/ 47 h 206"/>
                <a:gd name="T62" fmla="*/ 200 w 206"/>
                <a:gd name="T63" fmla="*/ 8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6" h="206">
                  <a:moveTo>
                    <a:pt x="206" y="31"/>
                  </a:moveTo>
                  <a:cubicBezTo>
                    <a:pt x="206" y="14"/>
                    <a:pt x="192" y="0"/>
                    <a:pt x="175" y="0"/>
                  </a:cubicBez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2" y="206"/>
                    <a:pt x="206" y="192"/>
                    <a:pt x="206" y="175"/>
                  </a:cubicBezTo>
                  <a:lnTo>
                    <a:pt x="206" y="31"/>
                  </a:lnTo>
                  <a:close/>
                  <a:moveTo>
                    <a:pt x="27" y="181"/>
                  </a:moveTo>
                  <a:cubicBezTo>
                    <a:pt x="27" y="184"/>
                    <a:pt x="25" y="190"/>
                    <a:pt x="22" y="190"/>
                  </a:cubicBezTo>
                  <a:cubicBezTo>
                    <a:pt x="22" y="190"/>
                    <a:pt x="22" y="190"/>
                    <a:pt x="22" y="190"/>
                  </a:cubicBezTo>
                  <a:cubicBezTo>
                    <a:pt x="20" y="190"/>
                    <a:pt x="18" y="184"/>
                    <a:pt x="17" y="182"/>
                  </a:cubicBezTo>
                  <a:cubicBezTo>
                    <a:pt x="14" y="144"/>
                    <a:pt x="26" y="112"/>
                    <a:pt x="37" y="96"/>
                  </a:cubicBezTo>
                  <a:cubicBezTo>
                    <a:pt x="41" y="91"/>
                    <a:pt x="45" y="86"/>
                    <a:pt x="48" y="82"/>
                  </a:cubicBezTo>
                  <a:cubicBezTo>
                    <a:pt x="48" y="80"/>
                    <a:pt x="47" y="78"/>
                    <a:pt x="47" y="75"/>
                  </a:cubicBezTo>
                  <a:cubicBezTo>
                    <a:pt x="47" y="66"/>
                    <a:pt x="55" y="58"/>
                    <a:pt x="64" y="58"/>
                  </a:cubicBezTo>
                  <a:cubicBezTo>
                    <a:pt x="73" y="58"/>
                    <a:pt x="81" y="66"/>
                    <a:pt x="81" y="75"/>
                  </a:cubicBezTo>
                  <a:cubicBezTo>
                    <a:pt x="81" y="85"/>
                    <a:pt x="73" y="92"/>
                    <a:pt x="64" y="92"/>
                  </a:cubicBezTo>
                  <a:cubicBezTo>
                    <a:pt x="60" y="92"/>
                    <a:pt x="57" y="91"/>
                    <a:pt x="54" y="89"/>
                  </a:cubicBezTo>
                  <a:cubicBezTo>
                    <a:pt x="51" y="93"/>
                    <a:pt x="48" y="99"/>
                    <a:pt x="44" y="104"/>
                  </a:cubicBezTo>
                  <a:cubicBezTo>
                    <a:pt x="30" y="125"/>
                    <a:pt x="24" y="153"/>
                    <a:pt x="27" y="181"/>
                  </a:cubicBezTo>
                  <a:close/>
                  <a:moveTo>
                    <a:pt x="63" y="127"/>
                  </a:moveTo>
                  <a:cubicBezTo>
                    <a:pt x="59" y="127"/>
                    <a:pt x="55" y="127"/>
                    <a:pt x="52" y="126"/>
                  </a:cubicBezTo>
                  <a:cubicBezTo>
                    <a:pt x="49" y="125"/>
                    <a:pt x="48" y="123"/>
                    <a:pt x="48" y="121"/>
                  </a:cubicBezTo>
                  <a:cubicBezTo>
                    <a:pt x="49" y="118"/>
                    <a:pt x="51" y="117"/>
                    <a:pt x="54" y="117"/>
                  </a:cubicBezTo>
                  <a:cubicBezTo>
                    <a:pt x="57" y="118"/>
                    <a:pt x="60" y="118"/>
                    <a:pt x="63" y="118"/>
                  </a:cubicBezTo>
                  <a:cubicBezTo>
                    <a:pt x="86" y="118"/>
                    <a:pt x="105" y="99"/>
                    <a:pt x="105" y="76"/>
                  </a:cubicBezTo>
                  <a:cubicBezTo>
                    <a:pt x="105" y="53"/>
                    <a:pt x="86" y="34"/>
                    <a:pt x="63" y="34"/>
                  </a:cubicBezTo>
                  <a:cubicBezTo>
                    <a:pt x="40" y="34"/>
                    <a:pt x="21" y="53"/>
                    <a:pt x="21" y="76"/>
                  </a:cubicBezTo>
                  <a:cubicBezTo>
                    <a:pt x="21" y="83"/>
                    <a:pt x="23" y="89"/>
                    <a:pt x="26" y="95"/>
                  </a:cubicBezTo>
                  <a:cubicBezTo>
                    <a:pt x="27" y="98"/>
                    <a:pt x="26" y="100"/>
                    <a:pt x="24" y="101"/>
                  </a:cubicBezTo>
                  <a:cubicBezTo>
                    <a:pt x="22" y="103"/>
                    <a:pt x="19" y="102"/>
                    <a:pt x="18" y="99"/>
                  </a:cubicBezTo>
                  <a:cubicBezTo>
                    <a:pt x="14" y="92"/>
                    <a:pt x="12" y="84"/>
                    <a:pt x="12" y="76"/>
                  </a:cubicBezTo>
                  <a:cubicBezTo>
                    <a:pt x="12" y="48"/>
                    <a:pt x="35" y="25"/>
                    <a:pt x="63" y="25"/>
                  </a:cubicBezTo>
                  <a:cubicBezTo>
                    <a:pt x="91" y="25"/>
                    <a:pt x="114" y="48"/>
                    <a:pt x="114" y="76"/>
                  </a:cubicBezTo>
                  <a:cubicBezTo>
                    <a:pt x="114" y="104"/>
                    <a:pt x="91" y="127"/>
                    <a:pt x="63" y="127"/>
                  </a:cubicBezTo>
                  <a:close/>
                  <a:moveTo>
                    <a:pt x="158" y="68"/>
                  </a:moveTo>
                  <a:cubicBezTo>
                    <a:pt x="154" y="68"/>
                    <a:pt x="149" y="67"/>
                    <a:pt x="145" y="65"/>
                  </a:cubicBezTo>
                  <a:cubicBezTo>
                    <a:pt x="131" y="58"/>
                    <a:pt x="124" y="41"/>
                    <a:pt x="131" y="26"/>
                  </a:cubicBezTo>
                  <a:cubicBezTo>
                    <a:pt x="138" y="12"/>
                    <a:pt x="155" y="6"/>
                    <a:pt x="170" y="13"/>
                  </a:cubicBezTo>
                  <a:cubicBezTo>
                    <a:pt x="184" y="19"/>
                    <a:pt x="190" y="37"/>
                    <a:pt x="184" y="51"/>
                  </a:cubicBezTo>
                  <a:cubicBezTo>
                    <a:pt x="183" y="53"/>
                    <a:pt x="181" y="55"/>
                    <a:pt x="180" y="57"/>
                  </a:cubicBezTo>
                  <a:cubicBezTo>
                    <a:pt x="179" y="58"/>
                    <a:pt x="178" y="58"/>
                    <a:pt x="177" y="57"/>
                  </a:cubicBezTo>
                  <a:cubicBezTo>
                    <a:pt x="175" y="56"/>
                    <a:pt x="175" y="55"/>
                    <a:pt x="176" y="54"/>
                  </a:cubicBezTo>
                  <a:cubicBezTo>
                    <a:pt x="177" y="52"/>
                    <a:pt x="178" y="51"/>
                    <a:pt x="179" y="49"/>
                  </a:cubicBezTo>
                  <a:cubicBezTo>
                    <a:pt x="185" y="37"/>
                    <a:pt x="180" y="23"/>
                    <a:pt x="168" y="17"/>
                  </a:cubicBezTo>
                  <a:cubicBezTo>
                    <a:pt x="156" y="12"/>
                    <a:pt x="142" y="17"/>
                    <a:pt x="136" y="29"/>
                  </a:cubicBezTo>
                  <a:cubicBezTo>
                    <a:pt x="130" y="40"/>
                    <a:pt x="135" y="55"/>
                    <a:pt x="147" y="60"/>
                  </a:cubicBezTo>
                  <a:cubicBezTo>
                    <a:pt x="151" y="62"/>
                    <a:pt x="154" y="63"/>
                    <a:pt x="158" y="63"/>
                  </a:cubicBezTo>
                  <a:cubicBezTo>
                    <a:pt x="160" y="63"/>
                    <a:pt x="161" y="64"/>
                    <a:pt x="161" y="65"/>
                  </a:cubicBezTo>
                  <a:cubicBezTo>
                    <a:pt x="161" y="67"/>
                    <a:pt x="160" y="68"/>
                    <a:pt x="158" y="68"/>
                  </a:cubicBezTo>
                  <a:close/>
                  <a:moveTo>
                    <a:pt x="202" y="86"/>
                  </a:moveTo>
                  <a:cubicBezTo>
                    <a:pt x="202" y="86"/>
                    <a:pt x="202" y="86"/>
                    <a:pt x="202" y="86"/>
                  </a:cubicBezTo>
                  <a:cubicBezTo>
                    <a:pt x="201" y="87"/>
                    <a:pt x="200" y="88"/>
                    <a:pt x="198" y="87"/>
                  </a:cubicBezTo>
                  <a:cubicBezTo>
                    <a:pt x="178" y="80"/>
                    <a:pt x="167" y="67"/>
                    <a:pt x="161" y="57"/>
                  </a:cubicBezTo>
                  <a:cubicBezTo>
                    <a:pt x="159" y="54"/>
                    <a:pt x="158" y="51"/>
                    <a:pt x="157" y="48"/>
                  </a:cubicBezTo>
                  <a:cubicBezTo>
                    <a:pt x="155" y="48"/>
                    <a:pt x="154" y="47"/>
                    <a:pt x="153" y="47"/>
                  </a:cubicBezTo>
                  <a:cubicBezTo>
                    <a:pt x="148" y="45"/>
                    <a:pt x="146" y="39"/>
                    <a:pt x="148" y="34"/>
                  </a:cubicBezTo>
                  <a:cubicBezTo>
                    <a:pt x="151" y="29"/>
                    <a:pt x="156" y="27"/>
                    <a:pt x="161" y="30"/>
                  </a:cubicBezTo>
                  <a:cubicBezTo>
                    <a:pt x="166" y="32"/>
                    <a:pt x="168" y="38"/>
                    <a:pt x="166" y="42"/>
                  </a:cubicBezTo>
                  <a:cubicBezTo>
                    <a:pt x="165" y="44"/>
                    <a:pt x="163" y="46"/>
                    <a:pt x="162" y="47"/>
                  </a:cubicBezTo>
                  <a:cubicBezTo>
                    <a:pt x="163" y="49"/>
                    <a:pt x="164" y="52"/>
                    <a:pt x="166" y="55"/>
                  </a:cubicBezTo>
                  <a:cubicBezTo>
                    <a:pt x="173" y="67"/>
                    <a:pt x="185" y="77"/>
                    <a:pt x="200" y="82"/>
                  </a:cubicBezTo>
                  <a:cubicBezTo>
                    <a:pt x="202" y="83"/>
                    <a:pt x="202" y="84"/>
                    <a:pt x="202" y="86"/>
                  </a:cubicBez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nvGrpSpPr>
            <p:cNvPr id="87" name="组合 86"/>
            <p:cNvGrpSpPr/>
            <p:nvPr/>
          </p:nvGrpSpPr>
          <p:grpSpPr>
            <a:xfrm>
              <a:off x="1488391" y="4145096"/>
              <a:ext cx="222030" cy="222983"/>
              <a:chOff x="2473325" y="1495425"/>
              <a:chExt cx="1109663" cy="1114425"/>
            </a:xfrm>
            <a:solidFill>
              <a:schemeClr val="accent5"/>
            </a:solidFill>
          </p:grpSpPr>
          <p:sp>
            <p:nvSpPr>
              <p:cNvPr id="88" name="Freeform 28"/>
              <p:cNvSpPr>
                <a:spLocks noEditPoints="1"/>
              </p:cNvSpPr>
              <p:nvPr/>
            </p:nvSpPr>
            <p:spPr bwMode="auto">
              <a:xfrm>
                <a:off x="2651125" y="1998663"/>
                <a:ext cx="571500" cy="384175"/>
              </a:xfrm>
              <a:custGeom>
                <a:avLst/>
                <a:gdLst>
                  <a:gd name="T0" fmla="*/ 53 w 106"/>
                  <a:gd name="T1" fmla="*/ 1 h 71"/>
                  <a:gd name="T2" fmla="*/ 0 w 106"/>
                  <a:gd name="T3" fmla="*/ 37 h 71"/>
                  <a:gd name="T4" fmla="*/ 53 w 106"/>
                  <a:gd name="T5" fmla="*/ 70 h 71"/>
                  <a:gd name="T6" fmla="*/ 106 w 106"/>
                  <a:gd name="T7" fmla="*/ 31 h 71"/>
                  <a:gd name="T8" fmla="*/ 53 w 106"/>
                  <a:gd name="T9" fmla="*/ 1 h 71"/>
                  <a:gd name="T10" fmla="*/ 73 w 106"/>
                  <a:gd name="T11" fmla="*/ 50 h 71"/>
                  <a:gd name="T12" fmla="*/ 29 w 106"/>
                  <a:gd name="T13" fmla="*/ 58 h 71"/>
                  <a:gd name="T14" fmla="*/ 21 w 106"/>
                  <a:gd name="T15" fmla="*/ 45 h 71"/>
                  <a:gd name="T16" fmla="*/ 47 w 106"/>
                  <a:gd name="T17" fmla="*/ 14 h 71"/>
                  <a:gd name="T18" fmla="*/ 73 w 106"/>
                  <a:gd name="T19"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71">
                    <a:moveTo>
                      <a:pt x="53" y="1"/>
                    </a:moveTo>
                    <a:cubicBezTo>
                      <a:pt x="24" y="2"/>
                      <a:pt x="0" y="18"/>
                      <a:pt x="0" y="37"/>
                    </a:cubicBezTo>
                    <a:cubicBezTo>
                      <a:pt x="0" y="57"/>
                      <a:pt x="24" y="71"/>
                      <a:pt x="53" y="70"/>
                    </a:cubicBezTo>
                    <a:cubicBezTo>
                      <a:pt x="82" y="69"/>
                      <a:pt x="106" y="50"/>
                      <a:pt x="106" y="31"/>
                    </a:cubicBezTo>
                    <a:cubicBezTo>
                      <a:pt x="106" y="12"/>
                      <a:pt x="82" y="0"/>
                      <a:pt x="53" y="1"/>
                    </a:cubicBezTo>
                    <a:close/>
                    <a:moveTo>
                      <a:pt x="73" y="50"/>
                    </a:moveTo>
                    <a:cubicBezTo>
                      <a:pt x="64" y="61"/>
                      <a:pt x="46" y="67"/>
                      <a:pt x="29" y="58"/>
                    </a:cubicBezTo>
                    <a:cubicBezTo>
                      <a:pt x="21" y="53"/>
                      <a:pt x="21" y="45"/>
                      <a:pt x="21" y="45"/>
                    </a:cubicBezTo>
                    <a:cubicBezTo>
                      <a:pt x="21" y="45"/>
                      <a:pt x="18" y="17"/>
                      <a:pt x="47" y="14"/>
                    </a:cubicBezTo>
                    <a:cubicBezTo>
                      <a:pt x="77" y="10"/>
                      <a:pt x="82" y="38"/>
                      <a:pt x="73"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89" name="Freeform 29"/>
              <p:cNvSpPr/>
              <p:nvPr/>
            </p:nvSpPr>
            <p:spPr bwMode="auto">
              <a:xfrm>
                <a:off x="2925763" y="2160588"/>
                <a:ext cx="47625" cy="49213"/>
              </a:xfrm>
              <a:custGeom>
                <a:avLst/>
                <a:gdLst>
                  <a:gd name="T0" fmla="*/ 2 w 9"/>
                  <a:gd name="T1" fmla="*/ 1 h 9"/>
                  <a:gd name="T2" fmla="*/ 1 w 9"/>
                  <a:gd name="T3" fmla="*/ 7 h 9"/>
                  <a:gd name="T4" fmla="*/ 6 w 9"/>
                  <a:gd name="T5" fmla="*/ 7 h 9"/>
                  <a:gd name="T6" fmla="*/ 8 w 9"/>
                  <a:gd name="T7" fmla="*/ 2 h 9"/>
                  <a:gd name="T8" fmla="*/ 2 w 9"/>
                  <a:gd name="T9" fmla="*/ 1 h 9"/>
                </a:gdLst>
                <a:ahLst/>
                <a:cxnLst>
                  <a:cxn ang="0">
                    <a:pos x="T0" y="T1"/>
                  </a:cxn>
                  <a:cxn ang="0">
                    <a:pos x="T2" y="T3"/>
                  </a:cxn>
                  <a:cxn ang="0">
                    <a:pos x="T4" y="T5"/>
                  </a:cxn>
                  <a:cxn ang="0">
                    <a:pos x="T6" y="T7"/>
                  </a:cxn>
                  <a:cxn ang="0">
                    <a:pos x="T8" y="T9"/>
                  </a:cxn>
                </a:cxnLst>
                <a:rect l="0" t="0" r="r" b="b"/>
                <a:pathLst>
                  <a:path w="9" h="9">
                    <a:moveTo>
                      <a:pt x="2" y="1"/>
                    </a:moveTo>
                    <a:cubicBezTo>
                      <a:pt x="0" y="3"/>
                      <a:pt x="0" y="5"/>
                      <a:pt x="1" y="7"/>
                    </a:cubicBezTo>
                    <a:cubicBezTo>
                      <a:pt x="2" y="9"/>
                      <a:pt x="4" y="9"/>
                      <a:pt x="6" y="7"/>
                    </a:cubicBezTo>
                    <a:cubicBezTo>
                      <a:pt x="8" y="6"/>
                      <a:pt x="9" y="4"/>
                      <a:pt x="8" y="2"/>
                    </a:cubicBezTo>
                    <a:cubicBezTo>
                      <a:pt x="7" y="0"/>
                      <a:pt x="5"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0" name="Freeform 30"/>
              <p:cNvSpPr/>
              <p:nvPr/>
            </p:nvSpPr>
            <p:spPr bwMode="auto">
              <a:xfrm>
                <a:off x="2813050" y="2187575"/>
                <a:ext cx="107950" cy="98425"/>
              </a:xfrm>
              <a:custGeom>
                <a:avLst/>
                <a:gdLst>
                  <a:gd name="T0" fmla="*/ 9 w 20"/>
                  <a:gd name="T1" fmla="*/ 0 h 18"/>
                  <a:gd name="T2" fmla="*/ 0 w 20"/>
                  <a:gd name="T3" fmla="*/ 10 h 18"/>
                  <a:gd name="T4" fmla="*/ 10 w 20"/>
                  <a:gd name="T5" fmla="*/ 17 h 18"/>
                  <a:gd name="T6" fmla="*/ 20 w 20"/>
                  <a:gd name="T7" fmla="*/ 8 h 18"/>
                  <a:gd name="T8" fmla="*/ 9 w 20"/>
                  <a:gd name="T9" fmla="*/ 0 h 18"/>
                </a:gdLst>
                <a:ahLst/>
                <a:cxnLst>
                  <a:cxn ang="0">
                    <a:pos x="T0" y="T1"/>
                  </a:cxn>
                  <a:cxn ang="0">
                    <a:pos x="T2" y="T3"/>
                  </a:cxn>
                  <a:cxn ang="0">
                    <a:pos x="T4" y="T5"/>
                  </a:cxn>
                  <a:cxn ang="0">
                    <a:pos x="T6" y="T7"/>
                  </a:cxn>
                  <a:cxn ang="0">
                    <a:pos x="T8" y="T9"/>
                  </a:cxn>
                </a:cxnLst>
                <a:rect l="0" t="0" r="r" b="b"/>
                <a:pathLst>
                  <a:path w="20" h="18">
                    <a:moveTo>
                      <a:pt x="9" y="0"/>
                    </a:moveTo>
                    <a:cubicBezTo>
                      <a:pt x="4" y="1"/>
                      <a:pt x="0" y="6"/>
                      <a:pt x="0" y="10"/>
                    </a:cubicBezTo>
                    <a:cubicBezTo>
                      <a:pt x="0" y="15"/>
                      <a:pt x="4" y="18"/>
                      <a:pt x="10" y="17"/>
                    </a:cubicBezTo>
                    <a:cubicBezTo>
                      <a:pt x="15" y="17"/>
                      <a:pt x="20" y="12"/>
                      <a:pt x="20" y="8"/>
                    </a:cubicBezTo>
                    <a:cubicBezTo>
                      <a:pt x="20" y="3"/>
                      <a:pt x="16"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sp>
            <p:nvSpPr>
              <p:cNvPr id="91" name="Freeform 31"/>
              <p:cNvSpPr>
                <a:spLocks noEditPoints="1"/>
              </p:cNvSpPr>
              <p:nvPr/>
            </p:nvSpPr>
            <p:spPr bwMode="auto">
              <a:xfrm>
                <a:off x="2473325" y="1495425"/>
                <a:ext cx="1109663" cy="1114425"/>
              </a:xfrm>
              <a:custGeom>
                <a:avLst/>
                <a:gdLst>
                  <a:gd name="T0" fmla="*/ 175 w 206"/>
                  <a:gd name="T1" fmla="*/ 0 h 206"/>
                  <a:gd name="T2" fmla="*/ 31 w 206"/>
                  <a:gd name="T3" fmla="*/ 0 h 206"/>
                  <a:gd name="T4" fmla="*/ 0 w 206"/>
                  <a:gd name="T5" fmla="*/ 31 h 206"/>
                  <a:gd name="T6" fmla="*/ 0 w 206"/>
                  <a:gd name="T7" fmla="*/ 175 h 206"/>
                  <a:gd name="T8" fmla="*/ 31 w 206"/>
                  <a:gd name="T9" fmla="*/ 206 h 206"/>
                  <a:gd name="T10" fmla="*/ 175 w 206"/>
                  <a:gd name="T11" fmla="*/ 206 h 206"/>
                  <a:gd name="T12" fmla="*/ 206 w 206"/>
                  <a:gd name="T13" fmla="*/ 175 h 206"/>
                  <a:gd name="T14" fmla="*/ 206 w 206"/>
                  <a:gd name="T15" fmla="*/ 31 h 206"/>
                  <a:gd name="T16" fmla="*/ 175 w 206"/>
                  <a:gd name="T17" fmla="*/ 0 h 206"/>
                  <a:gd name="T18" fmla="*/ 165 w 206"/>
                  <a:gd name="T19" fmla="*/ 137 h 206"/>
                  <a:gd name="T20" fmla="*/ 84 w 206"/>
                  <a:gd name="T21" fmla="*/ 172 h 206"/>
                  <a:gd name="T22" fmla="*/ 17 w 206"/>
                  <a:gd name="T23" fmla="*/ 127 h 206"/>
                  <a:gd name="T24" fmla="*/ 29 w 206"/>
                  <a:gd name="T25" fmla="*/ 92 h 206"/>
                  <a:gd name="T26" fmla="*/ 76 w 206"/>
                  <a:gd name="T27" fmla="*/ 54 h 206"/>
                  <a:gd name="T28" fmla="*/ 103 w 206"/>
                  <a:gd name="T29" fmla="*/ 68 h 206"/>
                  <a:gd name="T30" fmla="*/ 109 w 206"/>
                  <a:gd name="T31" fmla="*/ 77 h 206"/>
                  <a:gd name="T32" fmla="*/ 143 w 206"/>
                  <a:gd name="T33" fmla="*/ 75 h 206"/>
                  <a:gd name="T34" fmla="*/ 145 w 206"/>
                  <a:gd name="T35" fmla="*/ 95 h 206"/>
                  <a:gd name="T36" fmla="*/ 148 w 206"/>
                  <a:gd name="T37" fmla="*/ 100 h 206"/>
                  <a:gd name="T38" fmla="*/ 165 w 206"/>
                  <a:gd name="T39" fmla="*/ 137 h 206"/>
                  <a:gd name="T40" fmla="*/ 141 w 206"/>
                  <a:gd name="T41" fmla="*/ 66 h 206"/>
                  <a:gd name="T42" fmla="*/ 136 w 206"/>
                  <a:gd name="T43" fmla="*/ 62 h 206"/>
                  <a:gd name="T44" fmla="*/ 141 w 206"/>
                  <a:gd name="T45" fmla="*/ 57 h 206"/>
                  <a:gd name="T46" fmla="*/ 167 w 206"/>
                  <a:gd name="T47" fmla="*/ 83 h 206"/>
                  <a:gd name="T48" fmla="*/ 167 w 206"/>
                  <a:gd name="T49" fmla="*/ 84 h 206"/>
                  <a:gd name="T50" fmla="*/ 162 w 206"/>
                  <a:gd name="T51" fmla="*/ 88 h 206"/>
                  <a:gd name="T52" fmla="*/ 158 w 206"/>
                  <a:gd name="T53" fmla="*/ 83 h 206"/>
                  <a:gd name="T54" fmla="*/ 141 w 206"/>
                  <a:gd name="T55" fmla="*/ 66 h 206"/>
                  <a:gd name="T56" fmla="*/ 191 w 206"/>
                  <a:gd name="T57" fmla="*/ 92 h 206"/>
                  <a:gd name="T58" fmla="*/ 191 w 206"/>
                  <a:gd name="T59" fmla="*/ 92 h 206"/>
                  <a:gd name="T60" fmla="*/ 185 w 206"/>
                  <a:gd name="T61" fmla="*/ 98 h 206"/>
                  <a:gd name="T62" fmla="*/ 178 w 206"/>
                  <a:gd name="T63" fmla="*/ 92 h 206"/>
                  <a:gd name="T64" fmla="*/ 179 w 206"/>
                  <a:gd name="T65" fmla="*/ 85 h 206"/>
                  <a:gd name="T66" fmla="*/ 177 w 206"/>
                  <a:gd name="T67" fmla="*/ 62 h 206"/>
                  <a:gd name="T68" fmla="*/ 142 w 206"/>
                  <a:gd name="T69" fmla="*/ 45 h 206"/>
                  <a:gd name="T70" fmla="*/ 136 w 206"/>
                  <a:gd name="T71" fmla="*/ 46 h 206"/>
                  <a:gd name="T72" fmla="*/ 129 w 206"/>
                  <a:gd name="T73" fmla="*/ 39 h 206"/>
                  <a:gd name="T74" fmla="*/ 134 w 206"/>
                  <a:gd name="T75" fmla="*/ 32 h 206"/>
                  <a:gd name="T76" fmla="*/ 134 w 206"/>
                  <a:gd name="T77" fmla="*/ 32 h 206"/>
                  <a:gd name="T78" fmla="*/ 135 w 206"/>
                  <a:gd name="T79" fmla="*/ 32 h 206"/>
                  <a:gd name="T80" fmla="*/ 159 w 206"/>
                  <a:gd name="T81" fmla="*/ 32 h 206"/>
                  <a:gd name="T82" fmla="*/ 191 w 206"/>
                  <a:gd name="T83" fmla="*/ 9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06">
                    <a:moveTo>
                      <a:pt x="175" y="0"/>
                    </a:moveTo>
                    <a:cubicBezTo>
                      <a:pt x="31" y="0"/>
                      <a:pt x="31" y="0"/>
                      <a:pt x="31" y="0"/>
                    </a:cubicBezTo>
                    <a:cubicBezTo>
                      <a:pt x="14" y="0"/>
                      <a:pt x="0" y="14"/>
                      <a:pt x="0" y="31"/>
                    </a:cubicBezTo>
                    <a:cubicBezTo>
                      <a:pt x="0" y="175"/>
                      <a:pt x="0" y="175"/>
                      <a:pt x="0" y="175"/>
                    </a:cubicBezTo>
                    <a:cubicBezTo>
                      <a:pt x="0" y="192"/>
                      <a:pt x="14" y="206"/>
                      <a:pt x="31" y="206"/>
                    </a:cubicBezTo>
                    <a:cubicBezTo>
                      <a:pt x="175" y="206"/>
                      <a:pt x="175" y="206"/>
                      <a:pt x="175" y="206"/>
                    </a:cubicBezTo>
                    <a:cubicBezTo>
                      <a:pt x="192" y="206"/>
                      <a:pt x="206" y="192"/>
                      <a:pt x="206" y="175"/>
                    </a:cubicBezTo>
                    <a:cubicBezTo>
                      <a:pt x="206" y="31"/>
                      <a:pt x="206" y="31"/>
                      <a:pt x="206" y="31"/>
                    </a:cubicBezTo>
                    <a:cubicBezTo>
                      <a:pt x="206" y="14"/>
                      <a:pt x="192" y="0"/>
                      <a:pt x="175" y="0"/>
                    </a:cubicBezTo>
                    <a:close/>
                    <a:moveTo>
                      <a:pt x="165" y="137"/>
                    </a:moveTo>
                    <a:cubicBezTo>
                      <a:pt x="153" y="162"/>
                      <a:pt x="113" y="175"/>
                      <a:pt x="84" y="172"/>
                    </a:cubicBezTo>
                    <a:cubicBezTo>
                      <a:pt x="56" y="170"/>
                      <a:pt x="20" y="161"/>
                      <a:pt x="17" y="127"/>
                    </a:cubicBezTo>
                    <a:cubicBezTo>
                      <a:pt x="17" y="127"/>
                      <a:pt x="15" y="112"/>
                      <a:pt x="29" y="92"/>
                    </a:cubicBezTo>
                    <a:cubicBezTo>
                      <a:pt x="29" y="92"/>
                      <a:pt x="51" y="62"/>
                      <a:pt x="76" y="54"/>
                    </a:cubicBezTo>
                    <a:cubicBezTo>
                      <a:pt x="100" y="46"/>
                      <a:pt x="103" y="60"/>
                      <a:pt x="103" y="68"/>
                    </a:cubicBezTo>
                    <a:cubicBezTo>
                      <a:pt x="102" y="75"/>
                      <a:pt x="99" y="80"/>
                      <a:pt x="109" y="77"/>
                    </a:cubicBezTo>
                    <a:cubicBezTo>
                      <a:pt x="109" y="77"/>
                      <a:pt x="133" y="65"/>
                      <a:pt x="143" y="75"/>
                    </a:cubicBezTo>
                    <a:cubicBezTo>
                      <a:pt x="151" y="84"/>
                      <a:pt x="145" y="95"/>
                      <a:pt x="145" y="95"/>
                    </a:cubicBezTo>
                    <a:cubicBezTo>
                      <a:pt x="145" y="95"/>
                      <a:pt x="141" y="98"/>
                      <a:pt x="148" y="100"/>
                    </a:cubicBezTo>
                    <a:cubicBezTo>
                      <a:pt x="155" y="101"/>
                      <a:pt x="177" y="111"/>
                      <a:pt x="165" y="137"/>
                    </a:cubicBezTo>
                    <a:close/>
                    <a:moveTo>
                      <a:pt x="141" y="66"/>
                    </a:moveTo>
                    <a:cubicBezTo>
                      <a:pt x="138" y="66"/>
                      <a:pt x="136" y="64"/>
                      <a:pt x="136" y="62"/>
                    </a:cubicBezTo>
                    <a:cubicBezTo>
                      <a:pt x="136" y="59"/>
                      <a:pt x="138" y="57"/>
                      <a:pt x="141" y="57"/>
                    </a:cubicBezTo>
                    <a:cubicBezTo>
                      <a:pt x="141" y="57"/>
                      <a:pt x="171" y="51"/>
                      <a:pt x="167" y="83"/>
                    </a:cubicBezTo>
                    <a:cubicBezTo>
                      <a:pt x="167" y="84"/>
                      <a:pt x="167" y="84"/>
                      <a:pt x="167" y="84"/>
                    </a:cubicBezTo>
                    <a:cubicBezTo>
                      <a:pt x="167" y="86"/>
                      <a:pt x="165" y="88"/>
                      <a:pt x="162" y="88"/>
                    </a:cubicBezTo>
                    <a:cubicBezTo>
                      <a:pt x="160" y="88"/>
                      <a:pt x="158" y="86"/>
                      <a:pt x="158" y="83"/>
                    </a:cubicBezTo>
                    <a:cubicBezTo>
                      <a:pt x="158" y="83"/>
                      <a:pt x="162" y="62"/>
                      <a:pt x="141" y="66"/>
                    </a:cubicBezTo>
                    <a:close/>
                    <a:moveTo>
                      <a:pt x="191" y="92"/>
                    </a:moveTo>
                    <a:cubicBezTo>
                      <a:pt x="191" y="92"/>
                      <a:pt x="191" y="92"/>
                      <a:pt x="191" y="92"/>
                    </a:cubicBezTo>
                    <a:cubicBezTo>
                      <a:pt x="191" y="98"/>
                      <a:pt x="188" y="98"/>
                      <a:pt x="185" y="98"/>
                    </a:cubicBezTo>
                    <a:cubicBezTo>
                      <a:pt x="181" y="98"/>
                      <a:pt x="178" y="96"/>
                      <a:pt x="178" y="92"/>
                    </a:cubicBezTo>
                    <a:cubicBezTo>
                      <a:pt x="178" y="88"/>
                      <a:pt x="179" y="85"/>
                      <a:pt x="179" y="85"/>
                    </a:cubicBezTo>
                    <a:cubicBezTo>
                      <a:pt x="180" y="84"/>
                      <a:pt x="183" y="75"/>
                      <a:pt x="177" y="62"/>
                    </a:cubicBezTo>
                    <a:cubicBezTo>
                      <a:pt x="166" y="44"/>
                      <a:pt x="145" y="44"/>
                      <a:pt x="142" y="45"/>
                    </a:cubicBezTo>
                    <a:cubicBezTo>
                      <a:pt x="140" y="46"/>
                      <a:pt x="136" y="46"/>
                      <a:pt x="136" y="46"/>
                    </a:cubicBezTo>
                    <a:cubicBezTo>
                      <a:pt x="132" y="46"/>
                      <a:pt x="129" y="43"/>
                      <a:pt x="129" y="39"/>
                    </a:cubicBezTo>
                    <a:cubicBezTo>
                      <a:pt x="129" y="36"/>
                      <a:pt x="131" y="33"/>
                      <a:pt x="134" y="32"/>
                    </a:cubicBezTo>
                    <a:cubicBezTo>
                      <a:pt x="134" y="32"/>
                      <a:pt x="134" y="32"/>
                      <a:pt x="134" y="32"/>
                    </a:cubicBezTo>
                    <a:cubicBezTo>
                      <a:pt x="135" y="32"/>
                      <a:pt x="135" y="32"/>
                      <a:pt x="135" y="32"/>
                    </a:cubicBezTo>
                    <a:cubicBezTo>
                      <a:pt x="138" y="31"/>
                      <a:pt x="149" y="29"/>
                      <a:pt x="159" y="32"/>
                    </a:cubicBezTo>
                    <a:cubicBezTo>
                      <a:pt x="177" y="36"/>
                      <a:pt x="203" y="54"/>
                      <a:pt x="191"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pic>
        <p:nvPicPr>
          <p:cNvPr id="97" name="图片占位符 5"/>
          <p:cNvPicPr>
            <a:picLocks noChangeAspect="1"/>
          </p:cNvPicPr>
          <p:nvPr/>
        </p:nvPicPr>
        <p:blipFill>
          <a:blip r:embed="rId4" cstate="print">
            <a:extLst>
              <a:ext uri="{BEBA8EAE-BF5A-486C-A8C5-ECC9F3942E4B}">
                <a14:imgProps xmlns:a14="http://schemas.microsoft.com/office/drawing/2010/main">
                  <a14:imgLayer r:embed="rId5">
                    <a14:imgEffect>
                      <a14:saturation sat="20000"/>
                    </a14:imgEffect>
                  </a14:imgLayer>
                </a14:imgProps>
              </a:ext>
              <a:ext uri="{28A0092B-C50C-407E-A947-70E740481C1C}">
                <a14:useLocalDpi xmlns:a14="http://schemas.microsoft.com/office/drawing/2010/main" val="0"/>
              </a:ext>
            </a:extLst>
          </a:blip>
          <a:stretch>
            <a:fillRect/>
          </a:stretch>
        </p:blipFill>
        <p:spPr>
          <a:xfrm>
            <a:off x="971600" y="1681095"/>
            <a:ext cx="1436650" cy="1436650"/>
          </a:xfrm>
          <a:prstGeom prst="ellipse">
            <a:avLst/>
          </a:prstGeom>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anim calcmode="lin" valueType="num">
                                      <p:cBhvr>
                                        <p:cTn id="8" dur="500" fill="hold"/>
                                        <p:tgtEl>
                                          <p:spTgt spid="97"/>
                                        </p:tgtEl>
                                        <p:attrNameLst>
                                          <p:attrName>ppt_x</p:attrName>
                                        </p:attrNameLst>
                                      </p:cBhvr>
                                      <p:tavLst>
                                        <p:tav tm="0">
                                          <p:val>
                                            <p:strVal val="#ppt_x"/>
                                          </p:val>
                                        </p:tav>
                                        <p:tav tm="100000">
                                          <p:val>
                                            <p:strVal val="#ppt_x"/>
                                          </p:val>
                                        </p:tav>
                                      </p:tavLst>
                                    </p:anim>
                                    <p:anim calcmode="lin" valueType="num">
                                      <p:cBhvr>
                                        <p:cTn id="9" dur="500" fill="hold"/>
                                        <p:tgtEl>
                                          <p:spTgt spid="9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3"/>
                                        </p:tgtEl>
                                        <p:attrNameLst>
                                          <p:attrName>style.visibility</p:attrName>
                                        </p:attrNameLst>
                                      </p:cBhvr>
                                      <p:to>
                                        <p:strVal val="visible"/>
                                      </p:to>
                                    </p:set>
                                    <p:animEffect transition="in" filter="fade">
                                      <p:cBhvr>
                                        <p:cTn id="13" dur="500"/>
                                        <p:tgtEl>
                                          <p:spTgt spid="83"/>
                                        </p:tgtEl>
                                      </p:cBhvr>
                                    </p:animEffect>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anim calcmode="lin" valueType="num">
                                      <p:cBhvr>
                                        <p:cTn id="18" dur="500" fill="hold"/>
                                        <p:tgtEl>
                                          <p:spTgt spid="81"/>
                                        </p:tgtEl>
                                        <p:attrNameLst>
                                          <p:attrName>ppt_x</p:attrName>
                                        </p:attrNameLst>
                                      </p:cBhvr>
                                      <p:tavLst>
                                        <p:tav tm="0">
                                          <p:val>
                                            <p:strVal val="#ppt_x"/>
                                          </p:val>
                                        </p:tav>
                                        <p:tav tm="100000">
                                          <p:val>
                                            <p:strVal val="#ppt_x"/>
                                          </p:val>
                                        </p:tav>
                                      </p:tavLst>
                                    </p:anim>
                                    <p:anim calcmode="lin" valueType="num">
                                      <p:cBhvr>
                                        <p:cTn id="19" dur="450" decel="100000" fill="hold"/>
                                        <p:tgtEl>
                                          <p:spTgt spid="81"/>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8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p:cTn id="24" dur="500" fill="hold"/>
                                        <p:tgtEl>
                                          <p:spTgt spid="60"/>
                                        </p:tgtEl>
                                        <p:attrNameLst>
                                          <p:attrName>ppt_w</p:attrName>
                                        </p:attrNameLst>
                                      </p:cBhvr>
                                      <p:tavLst>
                                        <p:tav tm="0">
                                          <p:val>
                                            <p:fltVal val="0"/>
                                          </p:val>
                                        </p:tav>
                                        <p:tav tm="100000">
                                          <p:val>
                                            <p:strVal val="#ppt_w"/>
                                          </p:val>
                                        </p:tav>
                                      </p:tavLst>
                                    </p:anim>
                                    <p:anim calcmode="lin" valueType="num">
                                      <p:cBhvr>
                                        <p:cTn id="25" dur="500" fill="hold"/>
                                        <p:tgtEl>
                                          <p:spTgt spid="60"/>
                                        </p:tgtEl>
                                        <p:attrNameLst>
                                          <p:attrName>ppt_h</p:attrName>
                                        </p:attrNameLst>
                                      </p:cBhvr>
                                      <p:tavLst>
                                        <p:tav tm="0">
                                          <p:val>
                                            <p:fltVal val="0"/>
                                          </p:val>
                                        </p:tav>
                                        <p:tav tm="100000">
                                          <p:val>
                                            <p:strVal val="#ppt_h"/>
                                          </p:val>
                                        </p:tav>
                                      </p:tavLst>
                                    </p:anim>
                                    <p:animEffect transition="in" filter="fade">
                                      <p:cBhvr>
                                        <p:cTn id="26" dur="500"/>
                                        <p:tgtEl>
                                          <p:spTgt spid="60"/>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250"/>
                                        <p:tgtEl>
                                          <p:spTgt spid="52"/>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250"/>
                                        <p:tgtEl>
                                          <p:spTgt spid="53"/>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250"/>
                                        <p:tgtEl>
                                          <p:spTgt spid="54"/>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250"/>
                                        <p:tgtEl>
                                          <p:spTgt spid="55"/>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250" fill="hold"/>
                                        <p:tgtEl>
                                          <p:spTgt spid="61"/>
                                        </p:tgtEl>
                                        <p:attrNameLst>
                                          <p:attrName>ppt_w</p:attrName>
                                        </p:attrNameLst>
                                      </p:cBhvr>
                                      <p:tavLst>
                                        <p:tav tm="0">
                                          <p:val>
                                            <p:fltVal val="0"/>
                                          </p:val>
                                        </p:tav>
                                        <p:tav tm="100000">
                                          <p:val>
                                            <p:strVal val="#ppt_w"/>
                                          </p:val>
                                        </p:tav>
                                      </p:tavLst>
                                    </p:anim>
                                    <p:anim calcmode="lin" valueType="num">
                                      <p:cBhvr>
                                        <p:cTn id="47" dur="250" fill="hold"/>
                                        <p:tgtEl>
                                          <p:spTgt spid="61"/>
                                        </p:tgtEl>
                                        <p:attrNameLst>
                                          <p:attrName>ppt_h</p:attrName>
                                        </p:attrNameLst>
                                      </p:cBhvr>
                                      <p:tavLst>
                                        <p:tav tm="0">
                                          <p:val>
                                            <p:fltVal val="0"/>
                                          </p:val>
                                        </p:tav>
                                        <p:tav tm="100000">
                                          <p:val>
                                            <p:strVal val="#ppt_h"/>
                                          </p:val>
                                        </p:tav>
                                      </p:tavLst>
                                    </p:anim>
                                    <p:animEffect transition="in" filter="fade">
                                      <p:cBhvr>
                                        <p:cTn id="48" dur="250"/>
                                        <p:tgtEl>
                                          <p:spTgt spid="61"/>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left)">
                                      <p:cBhvr>
                                        <p:cTn id="52" dur="250"/>
                                        <p:tgtEl>
                                          <p:spTgt spid="56"/>
                                        </p:tgtEl>
                                      </p:cBhvr>
                                    </p:animEffect>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250" fill="hold"/>
                                        <p:tgtEl>
                                          <p:spTgt spid="65"/>
                                        </p:tgtEl>
                                        <p:attrNameLst>
                                          <p:attrName>ppt_w</p:attrName>
                                        </p:attrNameLst>
                                      </p:cBhvr>
                                      <p:tavLst>
                                        <p:tav tm="0">
                                          <p:val>
                                            <p:fltVal val="0"/>
                                          </p:val>
                                        </p:tav>
                                        <p:tav tm="100000">
                                          <p:val>
                                            <p:strVal val="#ppt_w"/>
                                          </p:val>
                                        </p:tav>
                                      </p:tavLst>
                                    </p:anim>
                                    <p:anim calcmode="lin" valueType="num">
                                      <p:cBhvr>
                                        <p:cTn id="57" dur="250" fill="hold"/>
                                        <p:tgtEl>
                                          <p:spTgt spid="65"/>
                                        </p:tgtEl>
                                        <p:attrNameLst>
                                          <p:attrName>ppt_h</p:attrName>
                                        </p:attrNameLst>
                                      </p:cBhvr>
                                      <p:tavLst>
                                        <p:tav tm="0">
                                          <p:val>
                                            <p:fltVal val="0"/>
                                          </p:val>
                                        </p:tav>
                                        <p:tav tm="100000">
                                          <p:val>
                                            <p:strVal val="#ppt_h"/>
                                          </p:val>
                                        </p:tav>
                                      </p:tavLst>
                                    </p:anim>
                                    <p:animEffect transition="in" filter="fade">
                                      <p:cBhvr>
                                        <p:cTn id="58" dur="250"/>
                                        <p:tgtEl>
                                          <p:spTgt spid="6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p:cTn id="62" dur="250" fill="hold"/>
                                        <p:tgtEl>
                                          <p:spTgt spid="62"/>
                                        </p:tgtEl>
                                        <p:attrNameLst>
                                          <p:attrName>ppt_w</p:attrName>
                                        </p:attrNameLst>
                                      </p:cBhvr>
                                      <p:tavLst>
                                        <p:tav tm="0">
                                          <p:val>
                                            <p:fltVal val="0"/>
                                          </p:val>
                                        </p:tav>
                                        <p:tav tm="100000">
                                          <p:val>
                                            <p:strVal val="#ppt_w"/>
                                          </p:val>
                                        </p:tav>
                                      </p:tavLst>
                                    </p:anim>
                                    <p:anim calcmode="lin" valueType="num">
                                      <p:cBhvr>
                                        <p:cTn id="63" dur="250" fill="hold"/>
                                        <p:tgtEl>
                                          <p:spTgt spid="62"/>
                                        </p:tgtEl>
                                        <p:attrNameLst>
                                          <p:attrName>ppt_h</p:attrName>
                                        </p:attrNameLst>
                                      </p:cBhvr>
                                      <p:tavLst>
                                        <p:tav tm="0">
                                          <p:val>
                                            <p:fltVal val="0"/>
                                          </p:val>
                                        </p:tav>
                                        <p:tav tm="100000">
                                          <p:val>
                                            <p:strVal val="#ppt_h"/>
                                          </p:val>
                                        </p:tav>
                                      </p:tavLst>
                                    </p:anim>
                                    <p:animEffect transition="in" filter="fade">
                                      <p:cBhvr>
                                        <p:cTn id="64" dur="250"/>
                                        <p:tgtEl>
                                          <p:spTgt spid="62"/>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250"/>
                                        <p:tgtEl>
                                          <p:spTgt spid="57"/>
                                        </p:tgtEl>
                                      </p:cBhvr>
                                    </p:animEffect>
                                  </p:childTnLst>
                                </p:cTn>
                              </p:par>
                            </p:childTnLst>
                          </p:cTn>
                        </p:par>
                        <p:par>
                          <p:cTn id="69" fill="hold">
                            <p:stCondLst>
                              <p:cond delay="6500"/>
                            </p:stCondLst>
                            <p:childTnLst>
                              <p:par>
                                <p:cTn id="70" presetID="53" presetClass="entr" presetSubtype="16" fill="hold" nodeType="after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p:cTn id="72" dur="250" fill="hold"/>
                                        <p:tgtEl>
                                          <p:spTgt spid="69"/>
                                        </p:tgtEl>
                                        <p:attrNameLst>
                                          <p:attrName>ppt_w</p:attrName>
                                        </p:attrNameLst>
                                      </p:cBhvr>
                                      <p:tavLst>
                                        <p:tav tm="0">
                                          <p:val>
                                            <p:fltVal val="0"/>
                                          </p:val>
                                        </p:tav>
                                        <p:tav tm="100000">
                                          <p:val>
                                            <p:strVal val="#ppt_w"/>
                                          </p:val>
                                        </p:tav>
                                      </p:tavLst>
                                    </p:anim>
                                    <p:anim calcmode="lin" valueType="num">
                                      <p:cBhvr>
                                        <p:cTn id="73" dur="250" fill="hold"/>
                                        <p:tgtEl>
                                          <p:spTgt spid="69"/>
                                        </p:tgtEl>
                                        <p:attrNameLst>
                                          <p:attrName>ppt_h</p:attrName>
                                        </p:attrNameLst>
                                      </p:cBhvr>
                                      <p:tavLst>
                                        <p:tav tm="0">
                                          <p:val>
                                            <p:fltVal val="0"/>
                                          </p:val>
                                        </p:tav>
                                        <p:tav tm="100000">
                                          <p:val>
                                            <p:strVal val="#ppt_h"/>
                                          </p:val>
                                        </p:tav>
                                      </p:tavLst>
                                    </p:anim>
                                    <p:animEffect transition="in" filter="fade">
                                      <p:cBhvr>
                                        <p:cTn id="74" dur="250"/>
                                        <p:tgtEl>
                                          <p:spTgt spid="69"/>
                                        </p:tgtEl>
                                      </p:cBhvr>
                                    </p:animEffect>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p:cTn id="78" dur="250" fill="hold"/>
                                        <p:tgtEl>
                                          <p:spTgt spid="63"/>
                                        </p:tgtEl>
                                        <p:attrNameLst>
                                          <p:attrName>ppt_w</p:attrName>
                                        </p:attrNameLst>
                                      </p:cBhvr>
                                      <p:tavLst>
                                        <p:tav tm="0">
                                          <p:val>
                                            <p:fltVal val="0"/>
                                          </p:val>
                                        </p:tav>
                                        <p:tav tm="100000">
                                          <p:val>
                                            <p:strVal val="#ppt_w"/>
                                          </p:val>
                                        </p:tav>
                                      </p:tavLst>
                                    </p:anim>
                                    <p:anim calcmode="lin" valueType="num">
                                      <p:cBhvr>
                                        <p:cTn id="79" dur="250" fill="hold"/>
                                        <p:tgtEl>
                                          <p:spTgt spid="63"/>
                                        </p:tgtEl>
                                        <p:attrNameLst>
                                          <p:attrName>ppt_h</p:attrName>
                                        </p:attrNameLst>
                                      </p:cBhvr>
                                      <p:tavLst>
                                        <p:tav tm="0">
                                          <p:val>
                                            <p:fltVal val="0"/>
                                          </p:val>
                                        </p:tav>
                                        <p:tav tm="100000">
                                          <p:val>
                                            <p:strVal val="#ppt_h"/>
                                          </p:val>
                                        </p:tav>
                                      </p:tavLst>
                                    </p:anim>
                                    <p:animEffect transition="in" filter="fade">
                                      <p:cBhvr>
                                        <p:cTn id="80" dur="250"/>
                                        <p:tgtEl>
                                          <p:spTgt spid="63"/>
                                        </p:tgtEl>
                                      </p:cBhvr>
                                    </p:animEffect>
                                  </p:childTnLst>
                                </p:cTn>
                              </p:par>
                            </p:childTnLst>
                          </p:cTn>
                        </p:par>
                        <p:par>
                          <p:cTn id="81" fill="hold">
                            <p:stCondLst>
                              <p:cond delay="7500"/>
                            </p:stCondLst>
                            <p:childTnLst>
                              <p:par>
                                <p:cTn id="82" presetID="22" presetClass="entr" presetSubtype="8"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Effect transition="in" filter="wipe(left)">
                                      <p:cBhvr>
                                        <p:cTn id="84" dur="250"/>
                                        <p:tgtEl>
                                          <p:spTgt spid="58"/>
                                        </p:tgtEl>
                                      </p:cBhvr>
                                    </p:animEffect>
                                  </p:childTnLst>
                                </p:cTn>
                              </p:par>
                            </p:childTnLst>
                          </p:cTn>
                        </p:par>
                        <p:par>
                          <p:cTn id="85" fill="hold">
                            <p:stCondLst>
                              <p:cond delay="8000"/>
                            </p:stCondLst>
                            <p:childTnLst>
                              <p:par>
                                <p:cTn id="86" presetID="53" presetClass="entr" presetSubtype="16" fill="hold" nodeType="afterEffect">
                                  <p:stCondLst>
                                    <p:cond delay="0"/>
                                  </p:stCondLst>
                                  <p:childTnLst>
                                    <p:set>
                                      <p:cBhvr>
                                        <p:cTn id="87" dur="1" fill="hold">
                                          <p:stCondLst>
                                            <p:cond delay="0"/>
                                          </p:stCondLst>
                                        </p:cTn>
                                        <p:tgtEl>
                                          <p:spTgt spid="73"/>
                                        </p:tgtEl>
                                        <p:attrNameLst>
                                          <p:attrName>style.visibility</p:attrName>
                                        </p:attrNameLst>
                                      </p:cBhvr>
                                      <p:to>
                                        <p:strVal val="visible"/>
                                      </p:to>
                                    </p:set>
                                    <p:anim calcmode="lin" valueType="num">
                                      <p:cBhvr>
                                        <p:cTn id="88" dur="250" fill="hold"/>
                                        <p:tgtEl>
                                          <p:spTgt spid="73"/>
                                        </p:tgtEl>
                                        <p:attrNameLst>
                                          <p:attrName>ppt_w</p:attrName>
                                        </p:attrNameLst>
                                      </p:cBhvr>
                                      <p:tavLst>
                                        <p:tav tm="0">
                                          <p:val>
                                            <p:fltVal val="0"/>
                                          </p:val>
                                        </p:tav>
                                        <p:tav tm="100000">
                                          <p:val>
                                            <p:strVal val="#ppt_w"/>
                                          </p:val>
                                        </p:tav>
                                      </p:tavLst>
                                    </p:anim>
                                    <p:anim calcmode="lin" valueType="num">
                                      <p:cBhvr>
                                        <p:cTn id="89" dur="250" fill="hold"/>
                                        <p:tgtEl>
                                          <p:spTgt spid="73"/>
                                        </p:tgtEl>
                                        <p:attrNameLst>
                                          <p:attrName>ppt_h</p:attrName>
                                        </p:attrNameLst>
                                      </p:cBhvr>
                                      <p:tavLst>
                                        <p:tav tm="0">
                                          <p:val>
                                            <p:fltVal val="0"/>
                                          </p:val>
                                        </p:tav>
                                        <p:tav tm="100000">
                                          <p:val>
                                            <p:strVal val="#ppt_h"/>
                                          </p:val>
                                        </p:tav>
                                      </p:tavLst>
                                    </p:anim>
                                    <p:animEffect transition="in" filter="fade">
                                      <p:cBhvr>
                                        <p:cTn id="90" dur="250"/>
                                        <p:tgtEl>
                                          <p:spTgt spid="73"/>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250" fill="hold"/>
                                        <p:tgtEl>
                                          <p:spTgt spid="64"/>
                                        </p:tgtEl>
                                        <p:attrNameLst>
                                          <p:attrName>ppt_w</p:attrName>
                                        </p:attrNameLst>
                                      </p:cBhvr>
                                      <p:tavLst>
                                        <p:tav tm="0">
                                          <p:val>
                                            <p:fltVal val="0"/>
                                          </p:val>
                                        </p:tav>
                                        <p:tav tm="100000">
                                          <p:val>
                                            <p:strVal val="#ppt_w"/>
                                          </p:val>
                                        </p:tav>
                                      </p:tavLst>
                                    </p:anim>
                                    <p:anim calcmode="lin" valueType="num">
                                      <p:cBhvr>
                                        <p:cTn id="95" dur="250" fill="hold"/>
                                        <p:tgtEl>
                                          <p:spTgt spid="64"/>
                                        </p:tgtEl>
                                        <p:attrNameLst>
                                          <p:attrName>ppt_h</p:attrName>
                                        </p:attrNameLst>
                                      </p:cBhvr>
                                      <p:tavLst>
                                        <p:tav tm="0">
                                          <p:val>
                                            <p:fltVal val="0"/>
                                          </p:val>
                                        </p:tav>
                                        <p:tav tm="100000">
                                          <p:val>
                                            <p:strVal val="#ppt_h"/>
                                          </p:val>
                                        </p:tav>
                                      </p:tavLst>
                                    </p:anim>
                                    <p:animEffect transition="in" filter="fade">
                                      <p:cBhvr>
                                        <p:cTn id="96" dur="250"/>
                                        <p:tgtEl>
                                          <p:spTgt spid="64"/>
                                        </p:tgtEl>
                                      </p:cBhvr>
                                    </p:animEffect>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wipe(left)">
                                      <p:cBhvr>
                                        <p:cTn id="100" dur="250"/>
                                        <p:tgtEl>
                                          <p:spTgt spid="59"/>
                                        </p:tgtEl>
                                      </p:cBhvr>
                                    </p:animEffect>
                                  </p:childTnLst>
                                </p:cTn>
                              </p:par>
                            </p:childTnLst>
                          </p:cTn>
                        </p:par>
                        <p:par>
                          <p:cTn id="101" fill="hold">
                            <p:stCondLst>
                              <p:cond delay="9500"/>
                            </p:stCondLst>
                            <p:childTnLst>
                              <p:par>
                                <p:cTn id="102" presetID="53" presetClass="entr" presetSubtype="16" fill="hold" nodeType="afterEffect">
                                  <p:stCondLst>
                                    <p:cond delay="0"/>
                                  </p:stCondLst>
                                  <p:childTnLst>
                                    <p:set>
                                      <p:cBhvr>
                                        <p:cTn id="103" dur="1" fill="hold">
                                          <p:stCondLst>
                                            <p:cond delay="0"/>
                                          </p:stCondLst>
                                        </p:cTn>
                                        <p:tgtEl>
                                          <p:spTgt spid="77"/>
                                        </p:tgtEl>
                                        <p:attrNameLst>
                                          <p:attrName>style.visibility</p:attrName>
                                        </p:attrNameLst>
                                      </p:cBhvr>
                                      <p:to>
                                        <p:strVal val="visible"/>
                                      </p:to>
                                    </p:set>
                                    <p:anim calcmode="lin" valueType="num">
                                      <p:cBhvr>
                                        <p:cTn id="104" dur="250" fill="hold"/>
                                        <p:tgtEl>
                                          <p:spTgt spid="77"/>
                                        </p:tgtEl>
                                        <p:attrNameLst>
                                          <p:attrName>ppt_w</p:attrName>
                                        </p:attrNameLst>
                                      </p:cBhvr>
                                      <p:tavLst>
                                        <p:tav tm="0">
                                          <p:val>
                                            <p:fltVal val="0"/>
                                          </p:val>
                                        </p:tav>
                                        <p:tav tm="100000">
                                          <p:val>
                                            <p:strVal val="#ppt_w"/>
                                          </p:val>
                                        </p:tav>
                                      </p:tavLst>
                                    </p:anim>
                                    <p:anim calcmode="lin" valueType="num">
                                      <p:cBhvr>
                                        <p:cTn id="105" dur="250" fill="hold"/>
                                        <p:tgtEl>
                                          <p:spTgt spid="77"/>
                                        </p:tgtEl>
                                        <p:attrNameLst>
                                          <p:attrName>ppt_h</p:attrName>
                                        </p:attrNameLst>
                                      </p:cBhvr>
                                      <p:tavLst>
                                        <p:tav tm="0">
                                          <p:val>
                                            <p:fltVal val="0"/>
                                          </p:val>
                                        </p:tav>
                                        <p:tav tm="100000">
                                          <p:val>
                                            <p:strVal val="#ppt_h"/>
                                          </p:val>
                                        </p:tav>
                                      </p:tavLst>
                                    </p:anim>
                                    <p:animEffect transition="in" filter="fade">
                                      <p:cBhvr>
                                        <p:cTn id="106" dur="250"/>
                                        <p:tgtEl>
                                          <p:spTgt spid="77"/>
                                        </p:tgtEl>
                                      </p:cBhvr>
                                    </p:animEffect>
                                  </p:childTnLst>
                                </p:cTn>
                              </p:par>
                            </p:childTnLst>
                          </p:cTn>
                        </p:par>
                        <p:par>
                          <p:cTn id="107" fill="hold">
                            <p:stCondLst>
                              <p:cond delay="10000"/>
                            </p:stCondLst>
                            <p:childTnLst>
                              <p:par>
                                <p:cTn id="108" presetID="37" presetClass="entr" presetSubtype="0" fill="hold"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fade">
                                      <p:cBhvr>
                                        <p:cTn id="110" dur="500"/>
                                        <p:tgtEl>
                                          <p:spTgt spid="38"/>
                                        </p:tgtEl>
                                      </p:cBhvr>
                                    </p:animEffect>
                                    <p:anim calcmode="lin" valueType="num">
                                      <p:cBhvr>
                                        <p:cTn id="111" dur="500" fill="hold"/>
                                        <p:tgtEl>
                                          <p:spTgt spid="38"/>
                                        </p:tgtEl>
                                        <p:attrNameLst>
                                          <p:attrName>ppt_x</p:attrName>
                                        </p:attrNameLst>
                                      </p:cBhvr>
                                      <p:tavLst>
                                        <p:tav tm="0">
                                          <p:val>
                                            <p:strVal val="#ppt_x"/>
                                          </p:val>
                                        </p:tav>
                                        <p:tav tm="100000">
                                          <p:val>
                                            <p:strVal val="#ppt_x"/>
                                          </p:val>
                                        </p:tav>
                                      </p:tavLst>
                                    </p:anim>
                                    <p:anim calcmode="lin" valueType="num">
                                      <p:cBhvr>
                                        <p:cTn id="112" dur="450" decel="100000" fill="hold"/>
                                        <p:tgtEl>
                                          <p:spTgt spid="38"/>
                                        </p:tgtEl>
                                        <p:attrNameLst>
                                          <p:attrName>ppt_y</p:attrName>
                                        </p:attrNameLst>
                                      </p:cBhvr>
                                      <p:tavLst>
                                        <p:tav tm="0">
                                          <p:val>
                                            <p:strVal val="#ppt_y+1"/>
                                          </p:val>
                                        </p:tav>
                                        <p:tav tm="100000">
                                          <p:val>
                                            <p:strVal val="#ppt_y-.03"/>
                                          </p:val>
                                        </p:tav>
                                      </p:tavLst>
                                    </p:anim>
                                    <p:anim calcmode="lin" valueType="num">
                                      <p:cBhvr>
                                        <p:cTn id="113" dur="50" accel="100000" fill="hold">
                                          <p:stCondLst>
                                            <p:cond delay="450"/>
                                          </p:stCondLst>
                                        </p:cTn>
                                        <p:tgtEl>
                                          <p:spTgt spid="38"/>
                                        </p:tgtEl>
                                        <p:attrNameLst>
                                          <p:attrName>ppt_y</p:attrName>
                                        </p:attrNameLst>
                                      </p:cBhvr>
                                      <p:tavLst>
                                        <p:tav tm="0">
                                          <p:val>
                                            <p:strVal val="#ppt_y-.03"/>
                                          </p:val>
                                        </p:tav>
                                        <p:tav tm="100000">
                                          <p:val>
                                            <p:strVal val="#ppt_y"/>
                                          </p:val>
                                        </p:tav>
                                      </p:tavLst>
                                    </p:anim>
                                  </p:childTnLst>
                                </p:cTn>
                              </p:par>
                            </p:childTnLst>
                          </p:cTn>
                        </p:par>
                        <p:par>
                          <p:cTn id="114" fill="hold">
                            <p:stCondLst>
                              <p:cond delay="10500"/>
                            </p:stCondLst>
                            <p:childTnLst>
                              <p:par>
                                <p:cTn id="115" presetID="37" presetClass="entr" presetSubtype="0" fill="hold" grpId="0" nodeType="after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strVal val="#ppt_x"/>
                                          </p:val>
                                        </p:tav>
                                        <p:tav tm="100000">
                                          <p:val>
                                            <p:strVal val="#ppt_x"/>
                                          </p:val>
                                        </p:tav>
                                      </p:tavLst>
                                    </p:anim>
                                    <p:anim calcmode="lin" valueType="num">
                                      <p:cBhvr>
                                        <p:cTn id="119" dur="450" decel="100000" fill="hold"/>
                                        <p:tgtEl>
                                          <p:spTgt spid="39"/>
                                        </p:tgtEl>
                                        <p:attrNameLst>
                                          <p:attrName>ppt_y</p:attrName>
                                        </p:attrNameLst>
                                      </p:cBhvr>
                                      <p:tavLst>
                                        <p:tav tm="0">
                                          <p:val>
                                            <p:strVal val="#ppt_y+1"/>
                                          </p:val>
                                        </p:tav>
                                        <p:tav tm="100000">
                                          <p:val>
                                            <p:strVal val="#ppt_y-.03"/>
                                          </p:val>
                                        </p:tav>
                                      </p:tavLst>
                                    </p:anim>
                                    <p:anim calcmode="lin" valueType="num">
                                      <p:cBhvr>
                                        <p:cTn id="120" dur="50" accel="100000" fill="hold">
                                          <p:stCondLst>
                                            <p:cond delay="450"/>
                                          </p:stCondLst>
                                        </p:cTn>
                                        <p:tgtEl>
                                          <p:spTgt spid="39"/>
                                        </p:tgtEl>
                                        <p:attrNameLst>
                                          <p:attrName>ppt_y</p:attrName>
                                        </p:attrNameLst>
                                      </p:cBhvr>
                                      <p:tavLst>
                                        <p:tav tm="0">
                                          <p:val>
                                            <p:strVal val="#ppt_y-.03"/>
                                          </p:val>
                                        </p:tav>
                                        <p:tav tm="100000">
                                          <p:val>
                                            <p:strVal val="#ppt_y"/>
                                          </p:val>
                                        </p:tav>
                                      </p:tavLst>
                                    </p:anim>
                                  </p:childTnLst>
                                </p:cTn>
                              </p:par>
                            </p:childTnLst>
                          </p:cTn>
                        </p:par>
                        <p:par>
                          <p:cTn id="121" fill="hold">
                            <p:stCondLst>
                              <p:cond delay="11000"/>
                            </p:stCondLst>
                            <p:childTnLst>
                              <p:par>
                                <p:cTn id="122" presetID="37" presetClass="entr" presetSubtype="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250"/>
                                        <p:tgtEl>
                                          <p:spTgt spid="51"/>
                                        </p:tgtEl>
                                      </p:cBhvr>
                                    </p:animEffect>
                                    <p:anim calcmode="lin" valueType="num">
                                      <p:cBhvr>
                                        <p:cTn id="125" dur="250" fill="hold"/>
                                        <p:tgtEl>
                                          <p:spTgt spid="51"/>
                                        </p:tgtEl>
                                        <p:attrNameLst>
                                          <p:attrName>ppt_x</p:attrName>
                                        </p:attrNameLst>
                                      </p:cBhvr>
                                      <p:tavLst>
                                        <p:tav tm="0">
                                          <p:val>
                                            <p:strVal val="#ppt_x"/>
                                          </p:val>
                                        </p:tav>
                                        <p:tav tm="100000">
                                          <p:val>
                                            <p:strVal val="#ppt_x"/>
                                          </p:val>
                                        </p:tav>
                                      </p:tavLst>
                                    </p:anim>
                                    <p:anim calcmode="lin" valueType="num">
                                      <p:cBhvr>
                                        <p:cTn id="126" dur="225" decel="100000" fill="hold"/>
                                        <p:tgtEl>
                                          <p:spTgt spid="51"/>
                                        </p:tgtEl>
                                        <p:attrNameLst>
                                          <p:attrName>ppt_y</p:attrName>
                                        </p:attrNameLst>
                                      </p:cBhvr>
                                      <p:tavLst>
                                        <p:tav tm="0">
                                          <p:val>
                                            <p:strVal val="#ppt_y+1"/>
                                          </p:val>
                                        </p:tav>
                                        <p:tav tm="100000">
                                          <p:val>
                                            <p:strVal val="#ppt_y-.03"/>
                                          </p:val>
                                        </p:tav>
                                      </p:tavLst>
                                    </p:anim>
                                    <p:anim calcmode="lin" valueType="num">
                                      <p:cBhvr>
                                        <p:cTn id="127" dur="25" accel="100000" fill="hold">
                                          <p:stCondLst>
                                            <p:cond delay="225"/>
                                          </p:stCondLst>
                                        </p:cTn>
                                        <p:tgtEl>
                                          <p:spTgt spid="51"/>
                                        </p:tgtEl>
                                        <p:attrNameLst>
                                          <p:attrName>ppt_y</p:attrName>
                                        </p:attrNameLst>
                                      </p:cBhvr>
                                      <p:tavLst>
                                        <p:tav tm="0">
                                          <p:val>
                                            <p:strVal val="#ppt_y-.03"/>
                                          </p:val>
                                        </p:tav>
                                        <p:tav tm="100000">
                                          <p:val>
                                            <p:strVal val="#ppt_y"/>
                                          </p:val>
                                        </p:tav>
                                      </p:tavLst>
                                    </p:anim>
                                  </p:childTnLst>
                                </p:cTn>
                              </p:par>
                            </p:childTnLst>
                          </p:cTn>
                        </p:par>
                        <p:par>
                          <p:cTn id="128" fill="hold">
                            <p:stCondLst>
                              <p:cond delay="11500"/>
                            </p:stCondLst>
                            <p:childTnLst>
                              <p:par>
                                <p:cTn id="129" presetID="9" presetClass="entr" presetSubtype="0" fill="hold" grpId="0" nodeType="after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dissolve">
                                      <p:cBhvr>
                                        <p:cTn id="1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51" grpId="0"/>
      <p:bldP spid="52" grpId="0" animBg="1"/>
      <p:bldP spid="53" grpId="0" animBg="1"/>
      <p:bldP spid="54" grpId="0" animBg="1"/>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67"/>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成长过程</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69" name="Image 12" descr="Divider Right.png"/>
          <p:cNvPicPr>
            <a:picLocks noChangeAspect="1"/>
          </p:cNvPicPr>
          <p:nvPr/>
        </p:nvPicPr>
        <p:blipFill>
          <a:blip r:embed="rId3" cstate="print"/>
          <a:stretch>
            <a:fillRect/>
          </a:stretch>
        </p:blipFill>
        <p:spPr>
          <a:xfrm flipH="1">
            <a:off x="2267744" y="457546"/>
            <a:ext cx="1523362" cy="52721"/>
          </a:xfrm>
          <a:prstGeom prst="rect">
            <a:avLst/>
          </a:prstGeom>
        </p:spPr>
      </p:pic>
      <p:sp>
        <p:nvSpPr>
          <p:cNvPr id="70"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71" name="Image 12" descr="Divider Right.png"/>
          <p:cNvPicPr>
            <a:picLocks noChangeAspect="1"/>
          </p:cNvPicPr>
          <p:nvPr/>
        </p:nvPicPr>
        <p:blipFill>
          <a:blip r:embed="rId3" cstate="print"/>
          <a:stretch>
            <a:fillRect/>
          </a:stretch>
        </p:blipFill>
        <p:spPr>
          <a:xfrm rot="10800000" flipH="1">
            <a:off x="5292080" y="457546"/>
            <a:ext cx="1523362" cy="52721"/>
          </a:xfrm>
          <a:prstGeom prst="rect">
            <a:avLst/>
          </a:prstGeom>
        </p:spPr>
      </p:pic>
      <p:grpSp>
        <p:nvGrpSpPr>
          <p:cNvPr id="11" name="Group 1"/>
          <p:cNvGrpSpPr/>
          <p:nvPr/>
        </p:nvGrpSpPr>
        <p:grpSpPr>
          <a:xfrm>
            <a:off x="0" y="2137032"/>
            <a:ext cx="9144000" cy="1217840"/>
            <a:chOff x="0" y="3187371"/>
            <a:chExt cx="12192000" cy="1546463"/>
          </a:xfrm>
        </p:grpSpPr>
        <p:sp>
          <p:nvSpPr>
            <p:cNvPr id="12" name="Shape 1240"/>
            <p:cNvSpPr/>
            <p:nvPr/>
          </p:nvSpPr>
          <p:spPr>
            <a:xfrm>
              <a:off x="0" y="3187371"/>
              <a:ext cx="12192000" cy="1546463"/>
            </a:xfrm>
            <a:prstGeom prst="rect">
              <a:avLst/>
            </a:prstGeom>
            <a:solidFill>
              <a:schemeClr val="bg1">
                <a:lumMod val="85000"/>
              </a:schemeClr>
            </a:solidFill>
            <a:ln w="12700" cap="flat">
              <a:noFill/>
              <a:miter lim="400000"/>
            </a:ln>
            <a:effectLst>
              <a:outerShdw blurRad="292100" dir="5580000" algn="tl" rotWithShape="0">
                <a:prstClr val="black">
                  <a:alpha val="40000"/>
                </a:prstClr>
              </a:outerShdw>
            </a:effectLst>
          </p:spPr>
          <p:txBody>
            <a:bodyPr wrap="square" lIns="50800" tIns="50800" rIns="50800" bIns="508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13" name="Shape 1241"/>
            <p:cNvSpPr/>
            <p:nvPr/>
          </p:nvSpPr>
          <p:spPr>
            <a:xfrm>
              <a:off x="370020"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4" name="Shape 1242"/>
            <p:cNvSpPr/>
            <p:nvPr/>
          </p:nvSpPr>
          <p:spPr>
            <a:xfrm>
              <a:off x="156235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5" name="Shape 1243"/>
            <p:cNvSpPr/>
            <p:nvPr/>
          </p:nvSpPr>
          <p:spPr>
            <a:xfrm>
              <a:off x="2754680"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6" name="Shape 1244"/>
            <p:cNvSpPr/>
            <p:nvPr/>
          </p:nvSpPr>
          <p:spPr>
            <a:xfrm>
              <a:off x="3947010"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7" name="Shape 1245"/>
            <p:cNvSpPr/>
            <p:nvPr/>
          </p:nvSpPr>
          <p:spPr>
            <a:xfrm>
              <a:off x="5139339"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8" name="Shape 1246"/>
            <p:cNvSpPr/>
            <p:nvPr/>
          </p:nvSpPr>
          <p:spPr>
            <a:xfrm>
              <a:off x="633167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19" name="Shape 1247"/>
            <p:cNvSpPr/>
            <p:nvPr/>
          </p:nvSpPr>
          <p:spPr>
            <a:xfrm>
              <a:off x="752400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20" name="Shape 1248"/>
            <p:cNvSpPr/>
            <p:nvPr/>
          </p:nvSpPr>
          <p:spPr>
            <a:xfrm>
              <a:off x="8716330"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21" name="Shape 1249"/>
            <p:cNvSpPr/>
            <p:nvPr/>
          </p:nvSpPr>
          <p:spPr>
            <a:xfrm>
              <a:off x="9908659" y="3902220"/>
              <a:ext cx="596165"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sp>
          <p:nvSpPr>
            <p:cNvPr id="22" name="Shape 1250"/>
            <p:cNvSpPr/>
            <p:nvPr/>
          </p:nvSpPr>
          <p:spPr>
            <a:xfrm>
              <a:off x="11100989" y="3902220"/>
              <a:ext cx="596166" cy="115493"/>
            </a:xfrm>
            <a:prstGeom prst="rect">
              <a:avLst/>
            </a:prstGeom>
            <a:solidFill>
              <a:srgbClr val="FFFFFF"/>
            </a:solidFill>
            <a:ln w="12700" cap="flat">
              <a:noFill/>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latin typeface="微软雅黑" panose="020B0503020204020204" pitchFamily="34" charset="-122"/>
                <a:ea typeface="微软雅黑" panose="020B0503020204020204" pitchFamily="34" charset="-122"/>
              </a:endParaRPr>
            </a:p>
          </p:txBody>
        </p:sp>
      </p:grpSp>
      <p:grpSp>
        <p:nvGrpSpPr>
          <p:cNvPr id="23" name="Group 1257"/>
          <p:cNvGrpSpPr/>
          <p:nvPr/>
        </p:nvGrpSpPr>
        <p:grpSpPr>
          <a:xfrm rot="10800000" flipH="1">
            <a:off x="1151173" y="2655694"/>
            <a:ext cx="1098204" cy="570178"/>
            <a:chOff x="0" y="0"/>
            <a:chExt cx="3154022" cy="1635267"/>
          </a:xfrm>
          <a:solidFill>
            <a:schemeClr val="tx1">
              <a:lumMod val="50000"/>
              <a:lumOff val="50000"/>
            </a:schemeClr>
          </a:solidFill>
        </p:grpSpPr>
        <p:sp>
          <p:nvSpPr>
            <p:cNvPr id="24" name="Shape 125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25" name="Shape 125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grpSp>
        <p:nvGrpSpPr>
          <p:cNvPr id="26" name="Group 1262"/>
          <p:cNvGrpSpPr/>
          <p:nvPr/>
        </p:nvGrpSpPr>
        <p:grpSpPr>
          <a:xfrm>
            <a:off x="2261241" y="2265029"/>
            <a:ext cx="1098204" cy="570178"/>
            <a:chOff x="0" y="0"/>
            <a:chExt cx="3154022" cy="1635267"/>
          </a:xfrm>
          <a:solidFill>
            <a:schemeClr val="tx1">
              <a:lumMod val="50000"/>
              <a:lumOff val="50000"/>
            </a:schemeClr>
          </a:solidFill>
        </p:grpSpPr>
        <p:sp>
          <p:nvSpPr>
            <p:cNvPr id="27" name="Shape 126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28" name="Shape 126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grpSp>
        <p:nvGrpSpPr>
          <p:cNvPr id="29" name="Group 1267"/>
          <p:cNvGrpSpPr/>
          <p:nvPr/>
        </p:nvGrpSpPr>
        <p:grpSpPr>
          <a:xfrm rot="10800000" flipH="1">
            <a:off x="3370720" y="2655695"/>
            <a:ext cx="1098204" cy="570178"/>
            <a:chOff x="0" y="0"/>
            <a:chExt cx="3154022" cy="1635267"/>
          </a:xfrm>
          <a:solidFill>
            <a:schemeClr val="tx1">
              <a:lumMod val="65000"/>
              <a:lumOff val="35000"/>
            </a:schemeClr>
          </a:solidFill>
        </p:grpSpPr>
        <p:sp>
          <p:nvSpPr>
            <p:cNvPr id="30" name="Shape 126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31" name="Shape 126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grpSp>
        <p:nvGrpSpPr>
          <p:cNvPr id="32" name="Group 1272"/>
          <p:cNvGrpSpPr/>
          <p:nvPr/>
        </p:nvGrpSpPr>
        <p:grpSpPr>
          <a:xfrm>
            <a:off x="4478720" y="2265029"/>
            <a:ext cx="1098204" cy="570178"/>
            <a:chOff x="0" y="0"/>
            <a:chExt cx="3154022" cy="1635267"/>
          </a:xfrm>
          <a:solidFill>
            <a:schemeClr val="tx1">
              <a:lumMod val="75000"/>
              <a:lumOff val="25000"/>
            </a:schemeClr>
          </a:solidFill>
        </p:grpSpPr>
        <p:sp>
          <p:nvSpPr>
            <p:cNvPr id="33" name="Shape 127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34" name="Shape 127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grpSp>
        <p:nvGrpSpPr>
          <p:cNvPr id="35" name="Group 1277"/>
          <p:cNvGrpSpPr/>
          <p:nvPr/>
        </p:nvGrpSpPr>
        <p:grpSpPr>
          <a:xfrm rot="10800000" flipH="1">
            <a:off x="5590266" y="2655695"/>
            <a:ext cx="1098204" cy="570178"/>
            <a:chOff x="0" y="0"/>
            <a:chExt cx="3154022" cy="1635267"/>
          </a:xfrm>
          <a:solidFill>
            <a:schemeClr val="tx1">
              <a:lumMod val="85000"/>
              <a:lumOff val="15000"/>
            </a:schemeClr>
          </a:solidFill>
        </p:grpSpPr>
        <p:sp>
          <p:nvSpPr>
            <p:cNvPr id="36" name="Shape 1275"/>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37" name="Shape 1276"/>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grpSp>
        <p:nvGrpSpPr>
          <p:cNvPr id="38" name="Group 1282"/>
          <p:cNvGrpSpPr/>
          <p:nvPr/>
        </p:nvGrpSpPr>
        <p:grpSpPr>
          <a:xfrm>
            <a:off x="6693329" y="2265029"/>
            <a:ext cx="1098204" cy="570178"/>
            <a:chOff x="0" y="0"/>
            <a:chExt cx="3154022" cy="1635267"/>
          </a:xfrm>
          <a:solidFill>
            <a:schemeClr val="accent1"/>
          </a:solidFill>
        </p:grpSpPr>
        <p:sp>
          <p:nvSpPr>
            <p:cNvPr id="39" name="Shape 1280"/>
            <p:cNvSpPr/>
            <p:nvPr/>
          </p:nvSpPr>
          <p:spPr>
            <a:xfrm rot="21600000">
              <a:off x="0" y="0"/>
              <a:ext cx="775809" cy="1150325"/>
            </a:xfrm>
            <a:custGeom>
              <a:avLst/>
              <a:gdLst/>
              <a:ahLst/>
              <a:cxnLst>
                <a:cxn ang="0">
                  <a:pos x="wd2" y="hd2"/>
                </a:cxn>
                <a:cxn ang="5400000">
                  <a:pos x="wd2" y="hd2"/>
                </a:cxn>
                <a:cxn ang="10800000">
                  <a:pos x="wd2" y="hd2"/>
                </a:cxn>
                <a:cxn ang="16200000">
                  <a:pos x="wd2" y="hd2"/>
                </a:cxn>
              </a:cxnLst>
              <a:rect l="0" t="0" r="r" b="b"/>
              <a:pathLst>
                <a:path w="20197" h="20561" extrusionOk="0">
                  <a:moveTo>
                    <a:pt x="14114" y="20561"/>
                  </a:moveTo>
                  <a:cubicBezTo>
                    <a:pt x="4792" y="19243"/>
                    <a:pt x="-1403" y="13631"/>
                    <a:pt x="274" y="8032"/>
                  </a:cubicBezTo>
                  <a:cubicBezTo>
                    <a:pt x="1956" y="2433"/>
                    <a:pt x="10875" y="-1039"/>
                    <a:pt x="20197" y="279"/>
                  </a:cubicBezTo>
                  <a:cubicBezTo>
                    <a:pt x="20197" y="279"/>
                    <a:pt x="14114" y="20561"/>
                    <a:pt x="14114" y="20561"/>
                  </a:cubicBezTo>
                  <a:close/>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sp>
          <p:nvSpPr>
            <p:cNvPr id="40" name="Shape 1281"/>
            <p:cNvSpPr/>
            <p:nvPr/>
          </p:nvSpPr>
          <p:spPr>
            <a:xfrm>
              <a:off x="839287" y="60428"/>
              <a:ext cx="2314736" cy="1574840"/>
            </a:xfrm>
            <a:custGeom>
              <a:avLst/>
              <a:gdLst/>
              <a:ahLst/>
              <a:cxnLst>
                <a:cxn ang="0">
                  <a:pos x="wd2" y="hd2"/>
                </a:cxn>
                <a:cxn ang="5400000">
                  <a:pos x="wd2" y="hd2"/>
                </a:cxn>
                <a:cxn ang="10800000">
                  <a:pos x="wd2" y="hd2"/>
                </a:cxn>
                <a:cxn ang="16200000">
                  <a:pos x="wd2" y="hd2"/>
                </a:cxn>
              </a:cxnLst>
              <a:rect l="0" t="0" r="r" b="b"/>
              <a:pathLst>
                <a:path w="21146" h="21274" extrusionOk="0">
                  <a:moveTo>
                    <a:pt x="0" y="16030"/>
                  </a:moveTo>
                  <a:cubicBezTo>
                    <a:pt x="5" y="16003"/>
                    <a:pt x="2233" y="17535"/>
                    <a:pt x="5230" y="18906"/>
                  </a:cubicBezTo>
                  <a:cubicBezTo>
                    <a:pt x="8206" y="20294"/>
                    <a:pt x="11949" y="21521"/>
                    <a:pt x="14514" y="21231"/>
                  </a:cubicBezTo>
                  <a:cubicBezTo>
                    <a:pt x="18450" y="20817"/>
                    <a:pt x="20412" y="18334"/>
                    <a:pt x="20968" y="14141"/>
                  </a:cubicBezTo>
                  <a:cubicBezTo>
                    <a:pt x="20974" y="14091"/>
                    <a:pt x="20982" y="14038"/>
                    <a:pt x="20989" y="13985"/>
                  </a:cubicBezTo>
                  <a:cubicBezTo>
                    <a:pt x="21600" y="9813"/>
                    <a:pt x="20460" y="6384"/>
                    <a:pt x="16957" y="3703"/>
                  </a:cubicBezTo>
                  <a:cubicBezTo>
                    <a:pt x="14676" y="1937"/>
                    <a:pt x="10910" y="877"/>
                    <a:pt x="7805" y="412"/>
                  </a:cubicBezTo>
                  <a:cubicBezTo>
                    <a:pt x="4688" y="-79"/>
                    <a:pt x="2230" y="25"/>
                    <a:pt x="2233" y="0"/>
                  </a:cubicBezTo>
                  <a:cubicBezTo>
                    <a:pt x="1356" y="6292"/>
                    <a:pt x="745" y="10673"/>
                    <a:pt x="0" y="16030"/>
                  </a:cubicBezTo>
                </a:path>
              </a:pathLst>
            </a:custGeom>
            <a:grp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latin typeface="微软雅黑" panose="020B0503020204020204" pitchFamily="34" charset="-122"/>
                <a:ea typeface="微软雅黑" panose="020B0503020204020204" pitchFamily="34" charset="-122"/>
              </a:endParaRPr>
            </a:p>
          </p:txBody>
        </p:sp>
      </p:grpSp>
      <p:sp>
        <p:nvSpPr>
          <p:cNvPr id="47" name="Rectangle 72"/>
          <p:cNvSpPr/>
          <p:nvPr/>
        </p:nvSpPr>
        <p:spPr>
          <a:xfrm rot="20935423">
            <a:off x="1509324" y="2805580"/>
            <a:ext cx="667703" cy="208993"/>
          </a:xfrm>
          <a:prstGeom prst="rect">
            <a:avLst/>
          </a:prstGeom>
        </p:spPr>
        <p:txBody>
          <a:bodyPr wrap="square" lIns="69813" tIns="34906" rIns="69813" bIns="34906">
            <a:spAutoFit/>
          </a:bodyPr>
          <a:lstStyle/>
          <a:p>
            <a:pPr algn="ctr"/>
            <a:r>
              <a:rPr lang="en-US" sz="900" b="1" dirty="0">
                <a:solidFill>
                  <a:schemeClr val="bg1"/>
                </a:solidFill>
                <a:latin typeface="微软雅黑" panose="020B0503020204020204" pitchFamily="34" charset="-122"/>
                <a:ea typeface="微软雅黑" panose="020B0503020204020204" pitchFamily="34" charset="-122"/>
              </a:rPr>
              <a:t>2007</a:t>
            </a:r>
          </a:p>
        </p:txBody>
      </p:sp>
      <p:sp>
        <p:nvSpPr>
          <p:cNvPr id="48" name="TextBox 47"/>
          <p:cNvSpPr txBox="1"/>
          <p:nvPr/>
        </p:nvSpPr>
        <p:spPr>
          <a:xfrm>
            <a:off x="2261610" y="1511557"/>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p:txBody>
      </p:sp>
      <p:sp>
        <p:nvSpPr>
          <p:cNvPr id="49" name="TextBox 48"/>
          <p:cNvSpPr txBox="1"/>
          <p:nvPr/>
        </p:nvSpPr>
        <p:spPr>
          <a:xfrm>
            <a:off x="2261609" y="1275606"/>
            <a:ext cx="1810989" cy="246221"/>
          </a:xfrm>
          <a:prstGeom prst="rect">
            <a:avLst/>
          </a:prstGeom>
          <a:noFill/>
        </p:spPr>
        <p:txBody>
          <a:bodyPr wrap="square" lIns="0" tIns="0" rIns="0" bIns="0" rtlCol="0">
            <a:spAutoFit/>
          </a:bodyPr>
          <a:lstStyle/>
          <a:p>
            <a:r>
              <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rPr>
              <a:t>2008</a:t>
            </a:r>
            <a:endParaRPr lang="en-GB"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Rectangle 137"/>
          <p:cNvSpPr/>
          <p:nvPr/>
        </p:nvSpPr>
        <p:spPr>
          <a:xfrm rot="594578">
            <a:off x="2621550" y="2453298"/>
            <a:ext cx="667703" cy="208993"/>
          </a:xfrm>
          <a:prstGeom prst="rect">
            <a:avLst/>
          </a:prstGeom>
        </p:spPr>
        <p:txBody>
          <a:bodyPr wrap="square" lIns="69813" tIns="34906" rIns="69813" bIns="34906">
            <a:spAutoFit/>
          </a:bodyPr>
          <a:lstStyle/>
          <a:p>
            <a:pPr algn="ctr"/>
            <a:r>
              <a:rPr lang="en-US" sz="900" b="1" dirty="0">
                <a:solidFill>
                  <a:schemeClr val="bg1"/>
                </a:solidFill>
                <a:latin typeface="微软雅黑" panose="020B0503020204020204" pitchFamily="34" charset="-122"/>
                <a:ea typeface="微软雅黑" panose="020B0503020204020204" pitchFamily="34" charset="-122"/>
              </a:rPr>
              <a:t>2008</a:t>
            </a:r>
          </a:p>
        </p:txBody>
      </p:sp>
      <p:sp>
        <p:nvSpPr>
          <p:cNvPr id="51" name="Rectangle 142"/>
          <p:cNvSpPr/>
          <p:nvPr/>
        </p:nvSpPr>
        <p:spPr>
          <a:xfrm rot="20856684">
            <a:off x="3723924" y="2807974"/>
            <a:ext cx="667703" cy="208993"/>
          </a:xfrm>
          <a:prstGeom prst="rect">
            <a:avLst/>
          </a:prstGeom>
        </p:spPr>
        <p:txBody>
          <a:bodyPr wrap="square" lIns="69813" tIns="34906" rIns="69813" bIns="34906">
            <a:spAutoFit/>
          </a:bodyPr>
          <a:lstStyle/>
          <a:p>
            <a:pPr algn="ctr"/>
            <a:r>
              <a:rPr lang="en-US" sz="900" b="1" dirty="0">
                <a:solidFill>
                  <a:schemeClr val="bg1"/>
                </a:solidFill>
                <a:latin typeface="微软雅黑" panose="020B0503020204020204" pitchFamily="34" charset="-122"/>
                <a:ea typeface="微软雅黑" panose="020B0503020204020204" pitchFamily="34" charset="-122"/>
              </a:rPr>
              <a:t>2011</a:t>
            </a:r>
          </a:p>
        </p:txBody>
      </p:sp>
      <p:sp>
        <p:nvSpPr>
          <p:cNvPr id="52" name="Rectangle 143"/>
          <p:cNvSpPr/>
          <p:nvPr/>
        </p:nvSpPr>
        <p:spPr>
          <a:xfrm rot="630609">
            <a:off x="4848345" y="2456711"/>
            <a:ext cx="667703" cy="208993"/>
          </a:xfrm>
          <a:prstGeom prst="rect">
            <a:avLst/>
          </a:prstGeom>
        </p:spPr>
        <p:txBody>
          <a:bodyPr wrap="square" lIns="69813" tIns="34906" rIns="69813" bIns="34906">
            <a:spAutoFit/>
          </a:bodyPr>
          <a:lstStyle/>
          <a:p>
            <a:pPr algn="ctr"/>
            <a:r>
              <a:rPr lang="en-US" sz="900" b="1" dirty="0">
                <a:solidFill>
                  <a:schemeClr val="bg1"/>
                </a:solidFill>
                <a:latin typeface="微软雅黑" panose="020B0503020204020204" pitchFamily="34" charset="-122"/>
                <a:ea typeface="微软雅黑" panose="020B0503020204020204" pitchFamily="34" charset="-122"/>
              </a:rPr>
              <a:t>2012</a:t>
            </a:r>
          </a:p>
        </p:txBody>
      </p:sp>
      <p:sp>
        <p:nvSpPr>
          <p:cNvPr id="53" name="Rectangle 144"/>
          <p:cNvSpPr/>
          <p:nvPr/>
        </p:nvSpPr>
        <p:spPr>
          <a:xfrm rot="20816511">
            <a:off x="5956234" y="2801690"/>
            <a:ext cx="667703" cy="208993"/>
          </a:xfrm>
          <a:prstGeom prst="rect">
            <a:avLst/>
          </a:prstGeom>
        </p:spPr>
        <p:txBody>
          <a:bodyPr wrap="square" lIns="69813" tIns="34906" rIns="69813" bIns="34906">
            <a:spAutoFit/>
          </a:bodyPr>
          <a:lstStyle/>
          <a:p>
            <a:pPr algn="ctr"/>
            <a:r>
              <a:rPr lang="en-US" sz="900" b="1" dirty="0">
                <a:solidFill>
                  <a:schemeClr val="bg1"/>
                </a:solidFill>
                <a:latin typeface="微软雅黑" panose="020B0503020204020204" pitchFamily="34" charset="-122"/>
                <a:ea typeface="微软雅黑" panose="020B0503020204020204" pitchFamily="34" charset="-122"/>
              </a:rPr>
              <a:t>2014</a:t>
            </a:r>
          </a:p>
        </p:txBody>
      </p:sp>
      <p:sp>
        <p:nvSpPr>
          <p:cNvPr id="54" name="Rectangle 145"/>
          <p:cNvSpPr/>
          <p:nvPr/>
        </p:nvSpPr>
        <p:spPr>
          <a:xfrm rot="847487">
            <a:off x="7069081" y="2441142"/>
            <a:ext cx="667703" cy="208993"/>
          </a:xfrm>
          <a:prstGeom prst="rect">
            <a:avLst/>
          </a:prstGeom>
        </p:spPr>
        <p:txBody>
          <a:bodyPr wrap="square" lIns="69813" tIns="34906" rIns="69813" bIns="34906">
            <a:spAutoFit/>
          </a:bodyPr>
          <a:lstStyle/>
          <a:p>
            <a:pPr algn="ctr"/>
            <a:r>
              <a:rPr lang="en-US" sz="900" b="1" dirty="0">
                <a:solidFill>
                  <a:schemeClr val="bg1"/>
                </a:solidFill>
                <a:latin typeface="微软雅黑" panose="020B0503020204020204" pitchFamily="34" charset="-122"/>
                <a:ea typeface="微软雅黑" panose="020B0503020204020204" pitchFamily="34" charset="-122"/>
              </a:rPr>
              <a:t>NOW</a:t>
            </a:r>
          </a:p>
        </p:txBody>
      </p:sp>
      <p:sp>
        <p:nvSpPr>
          <p:cNvPr id="55" name="TextBox 54"/>
          <p:cNvSpPr txBox="1"/>
          <p:nvPr/>
        </p:nvSpPr>
        <p:spPr>
          <a:xfrm>
            <a:off x="1176834" y="3840929"/>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p:txBody>
      </p:sp>
      <p:sp>
        <p:nvSpPr>
          <p:cNvPr id="56" name="TextBox 55"/>
          <p:cNvSpPr txBox="1"/>
          <p:nvPr/>
        </p:nvSpPr>
        <p:spPr>
          <a:xfrm>
            <a:off x="1176833" y="3579863"/>
            <a:ext cx="1810989" cy="246221"/>
          </a:xfrm>
          <a:prstGeom prst="rect">
            <a:avLst/>
          </a:prstGeom>
          <a:noFill/>
        </p:spPr>
        <p:txBody>
          <a:bodyPr wrap="square" lIns="0" tIns="0" rIns="0" bIns="0" rtlCol="0">
            <a:spAutoFit/>
          </a:bodyPr>
          <a:lstStyle/>
          <a:p>
            <a:r>
              <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rPr>
              <a:t>2007</a:t>
            </a:r>
            <a:endParaRPr lang="en-GB"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3348161" y="3840928"/>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p:txBody>
      </p:sp>
      <p:sp>
        <p:nvSpPr>
          <p:cNvPr id="58" name="TextBox 57"/>
          <p:cNvSpPr txBox="1"/>
          <p:nvPr/>
        </p:nvSpPr>
        <p:spPr>
          <a:xfrm>
            <a:off x="3348160" y="3579862"/>
            <a:ext cx="1810989" cy="246221"/>
          </a:xfrm>
          <a:prstGeom prst="rect">
            <a:avLst/>
          </a:prstGeom>
          <a:noFill/>
        </p:spPr>
        <p:txBody>
          <a:bodyPr wrap="square" lIns="0" tIns="0" rIns="0" bIns="0" rtlCol="0">
            <a:spAutoFit/>
          </a:bodyPr>
          <a:lstStyle/>
          <a:p>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rPr>
              <a:t>2011</a:t>
            </a:r>
            <a:endParaRPr lang="en-GB" sz="1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4460309" y="1558450"/>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p:txBody>
      </p:sp>
      <p:sp>
        <p:nvSpPr>
          <p:cNvPr id="60" name="TextBox 59"/>
          <p:cNvSpPr txBox="1"/>
          <p:nvPr/>
        </p:nvSpPr>
        <p:spPr>
          <a:xfrm>
            <a:off x="4460308" y="1322499"/>
            <a:ext cx="1810989" cy="246221"/>
          </a:xfrm>
          <a:prstGeom prst="rect">
            <a:avLst/>
          </a:prstGeom>
          <a:noFill/>
        </p:spPr>
        <p:txBody>
          <a:bodyPr wrap="square" lIns="0" tIns="0" rIns="0" bIns="0" rtlCol="0">
            <a:sp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2012</a:t>
            </a:r>
            <a:endParaRPr lang="en-GB"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5577560" y="3840929"/>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p:txBody>
      </p:sp>
      <p:sp>
        <p:nvSpPr>
          <p:cNvPr id="62" name="TextBox 61"/>
          <p:cNvSpPr txBox="1"/>
          <p:nvPr/>
        </p:nvSpPr>
        <p:spPr>
          <a:xfrm>
            <a:off x="5577559" y="3579863"/>
            <a:ext cx="1810989" cy="246221"/>
          </a:xfrm>
          <a:prstGeom prst="rect">
            <a:avLst/>
          </a:prstGeom>
          <a:noFill/>
        </p:spPr>
        <p:txBody>
          <a:bodyPr wrap="square" lIns="0" tIns="0" rIns="0" bIns="0" rtlCol="0">
            <a:spAutoFit/>
          </a:bodyPr>
          <a:lstStyle/>
          <a:p>
            <a:r>
              <a:rPr lang="en-US" altLang="zh-CN" sz="1600" b="1" dirty="0">
                <a:latin typeface="微软雅黑" panose="020B0503020204020204" pitchFamily="34" charset="-122"/>
                <a:ea typeface="微软雅黑" panose="020B0503020204020204" pitchFamily="34" charset="-122"/>
              </a:rPr>
              <a:t>2014</a:t>
            </a:r>
            <a:endParaRPr lang="en-GB" sz="1600" b="1" dirty="0">
              <a:latin typeface="微软雅黑" panose="020B0503020204020204" pitchFamily="34" charset="-122"/>
              <a:ea typeface="微软雅黑" panose="020B0503020204020204" pitchFamily="34" charset="-122"/>
            </a:endParaRPr>
          </a:p>
        </p:txBody>
      </p:sp>
      <p:sp>
        <p:nvSpPr>
          <p:cNvPr id="67" name="TextBox 66"/>
          <p:cNvSpPr txBox="1"/>
          <p:nvPr/>
        </p:nvSpPr>
        <p:spPr>
          <a:xfrm>
            <a:off x="6681598" y="1532039"/>
            <a:ext cx="1810990" cy="307777"/>
          </a:xfrm>
          <a:prstGeom prst="rect">
            <a:avLst/>
          </a:prstGeom>
          <a:noFill/>
        </p:spPr>
        <p:txBody>
          <a:bodyPr wrap="square" lIns="0" tIns="0" rIns="0" bIns="0" rtlCol="0">
            <a:spAutoFit/>
          </a:bodyPr>
          <a:lstStyle/>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a:p>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单击填加内容  单击填加内容</a:t>
            </a:r>
          </a:p>
        </p:txBody>
      </p:sp>
      <p:sp>
        <p:nvSpPr>
          <p:cNvPr id="73" name="TextBox 72"/>
          <p:cNvSpPr txBox="1"/>
          <p:nvPr/>
        </p:nvSpPr>
        <p:spPr>
          <a:xfrm>
            <a:off x="6681597" y="1296088"/>
            <a:ext cx="1810989" cy="246221"/>
          </a:xfrm>
          <a:prstGeom prst="rect">
            <a:avLst/>
          </a:prstGeom>
          <a:noFill/>
        </p:spPr>
        <p:txBody>
          <a:bodyPr wrap="square" lIns="0" tIns="0" rIns="0" bIns="0" rtlCol="0">
            <a:spAutoFit/>
          </a:bodyPr>
          <a:lstStyle/>
          <a:p>
            <a:r>
              <a:rPr lang="en-US" altLang="zh-CN" sz="1600" b="1" dirty="0">
                <a:solidFill>
                  <a:schemeClr val="accent1"/>
                </a:solidFill>
                <a:latin typeface="微软雅黑" panose="020B0503020204020204" pitchFamily="34" charset="-122"/>
                <a:ea typeface="微软雅黑" panose="020B0503020204020204" pitchFamily="34" charset="-122"/>
              </a:rPr>
              <a:t>NOW</a:t>
            </a:r>
            <a:endParaRPr lang="en-GB" sz="16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500"/>
                                        <p:tgtEl>
                                          <p:spTgt spid="60"/>
                                        </p:tgtEl>
                                      </p:cBhvr>
                                    </p:animEffect>
                                  </p:childTnLst>
                                </p:cTn>
                              </p:par>
                            </p:childTnLst>
                          </p:cTn>
                        </p:par>
                        <p:par>
                          <p:cTn id="60" fill="hold">
                            <p:stCondLst>
                              <p:cond delay="4500"/>
                            </p:stCondLst>
                            <p:childTnLst>
                              <p:par>
                                <p:cTn id="61" presetID="10" presetClass="entr" presetSubtype="0"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5500"/>
                            </p:stCondLst>
                            <p:childTnLst>
                              <p:par>
                                <p:cTn id="74" presetID="10" presetClass="entr" presetSubtype="0"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 presetClass="entr" presetSubtype="0"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500"/>
                                        <p:tgtEl>
                                          <p:spTgt spid="6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fade">
                                      <p:cBhvr>
                                        <p:cTn id="8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7"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组合 100"/>
          <p:cNvGrpSpPr/>
          <p:nvPr/>
        </p:nvGrpSpPr>
        <p:grpSpPr>
          <a:xfrm>
            <a:off x="6351010" y="3038223"/>
            <a:ext cx="715109" cy="715108"/>
            <a:chOff x="680580" y="1491630"/>
            <a:chExt cx="1479184" cy="1479182"/>
          </a:xfrm>
        </p:grpSpPr>
        <p:grpSp>
          <p:nvGrpSpPr>
            <p:cNvPr id="102" name="组合 10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5" name="椭圆 10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nvGrpSpPr>
          <p:cNvPr id="96" name="组合 95"/>
          <p:cNvGrpSpPr/>
          <p:nvPr/>
        </p:nvGrpSpPr>
        <p:grpSpPr>
          <a:xfrm>
            <a:off x="5788431" y="1419624"/>
            <a:ext cx="715109" cy="715108"/>
            <a:chOff x="680580" y="1491630"/>
            <a:chExt cx="1479184" cy="1479182"/>
          </a:xfrm>
        </p:grpSpPr>
        <p:grpSp>
          <p:nvGrpSpPr>
            <p:cNvPr id="97" name="组合 96"/>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0" name="椭圆 9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8"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2192849" y="3049188"/>
            <a:ext cx="715109" cy="715108"/>
            <a:chOff x="680580" y="1491630"/>
            <a:chExt cx="1479184" cy="1479182"/>
          </a:xfrm>
        </p:grpSpPr>
        <p:grpSp>
          <p:nvGrpSpPr>
            <p:cNvPr id="84" name="组合 83"/>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0" name="椭圆 8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sp>
        <p:nvSpPr>
          <p:cNvPr id="50" name="Freeform 47"/>
          <p:cNvSpPr/>
          <p:nvPr/>
        </p:nvSpPr>
        <p:spPr bwMode="auto">
          <a:xfrm>
            <a:off x="3480607" y="2429224"/>
            <a:ext cx="2665376" cy="1655651"/>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a:latin typeface="+mn-ea"/>
            </a:endParaRPr>
          </a:p>
        </p:txBody>
      </p:sp>
      <p:grpSp>
        <p:nvGrpSpPr>
          <p:cNvPr id="72" name="Group 126"/>
          <p:cNvGrpSpPr/>
          <p:nvPr/>
        </p:nvGrpSpPr>
        <p:grpSpPr>
          <a:xfrm>
            <a:off x="2374879" y="3222150"/>
            <a:ext cx="369956" cy="347622"/>
            <a:chOff x="3175" y="-1587"/>
            <a:chExt cx="1209675" cy="1136651"/>
          </a:xfrm>
          <a:solidFill>
            <a:schemeClr val="accent1"/>
          </a:solidFill>
        </p:grpSpPr>
        <p:sp>
          <p:nvSpPr>
            <p:cNvPr id="73" name="Freeform 59"/>
            <p:cNvSpPr/>
            <p:nvPr/>
          </p:nvSpPr>
          <p:spPr bwMode="auto">
            <a:xfrm>
              <a:off x="3175" y="-1587"/>
              <a:ext cx="1209675" cy="454025"/>
            </a:xfrm>
            <a:custGeom>
              <a:avLst/>
              <a:gdLst>
                <a:gd name="T0" fmla="*/ 297 w 320"/>
                <a:gd name="T1" fmla="*/ 41 h 120"/>
                <a:gd name="T2" fmla="*/ 160 w 320"/>
                <a:gd name="T3" fmla="*/ 0 h 120"/>
                <a:gd name="T4" fmla="*/ 23 w 320"/>
                <a:gd name="T5" fmla="*/ 41 h 120"/>
                <a:gd name="T6" fmla="*/ 0 w 320"/>
                <a:gd name="T7" fmla="*/ 79 h 120"/>
                <a:gd name="T8" fmla="*/ 0 w 320"/>
                <a:gd name="T9" fmla="*/ 100 h 120"/>
                <a:gd name="T10" fmla="*/ 20 w 320"/>
                <a:gd name="T11" fmla="*/ 120 h 120"/>
                <a:gd name="T12" fmla="*/ 60 w 320"/>
                <a:gd name="T13" fmla="*/ 120 h 120"/>
                <a:gd name="T14" fmla="*/ 80 w 320"/>
                <a:gd name="T15" fmla="*/ 100 h 120"/>
                <a:gd name="T16" fmla="*/ 91 w 320"/>
                <a:gd name="T17" fmla="*/ 67 h 120"/>
                <a:gd name="T18" fmla="*/ 160 w 320"/>
                <a:gd name="T19" fmla="*/ 41 h 120"/>
                <a:gd name="T20" fmla="*/ 229 w 320"/>
                <a:gd name="T21" fmla="*/ 67 h 120"/>
                <a:gd name="T22" fmla="*/ 241 w 320"/>
                <a:gd name="T23" fmla="*/ 100 h 120"/>
                <a:gd name="T24" fmla="*/ 261 w 320"/>
                <a:gd name="T25" fmla="*/ 120 h 120"/>
                <a:gd name="T26" fmla="*/ 301 w 320"/>
                <a:gd name="T27" fmla="*/ 120 h 120"/>
                <a:gd name="T28" fmla="*/ 320 w 320"/>
                <a:gd name="T29" fmla="*/ 100 h 120"/>
                <a:gd name="T30" fmla="*/ 320 w 320"/>
                <a:gd name="T31" fmla="*/ 79 h 120"/>
                <a:gd name="T32" fmla="*/ 297 w 320"/>
                <a:gd name="T33"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20">
                  <a:moveTo>
                    <a:pt x="297" y="41"/>
                  </a:moveTo>
                  <a:cubicBezTo>
                    <a:pt x="273" y="20"/>
                    <a:pt x="240" y="0"/>
                    <a:pt x="160" y="0"/>
                  </a:cubicBezTo>
                  <a:cubicBezTo>
                    <a:pt x="80" y="0"/>
                    <a:pt x="48" y="20"/>
                    <a:pt x="23" y="41"/>
                  </a:cubicBezTo>
                  <a:cubicBezTo>
                    <a:pt x="9" y="53"/>
                    <a:pt x="0" y="61"/>
                    <a:pt x="0" y="79"/>
                  </a:cubicBezTo>
                  <a:cubicBezTo>
                    <a:pt x="0" y="100"/>
                    <a:pt x="0" y="100"/>
                    <a:pt x="0" y="100"/>
                  </a:cubicBezTo>
                  <a:cubicBezTo>
                    <a:pt x="0" y="111"/>
                    <a:pt x="9" y="120"/>
                    <a:pt x="20" y="120"/>
                  </a:cubicBezTo>
                  <a:cubicBezTo>
                    <a:pt x="60" y="120"/>
                    <a:pt x="60" y="120"/>
                    <a:pt x="60" y="120"/>
                  </a:cubicBezTo>
                  <a:cubicBezTo>
                    <a:pt x="71" y="120"/>
                    <a:pt x="80" y="111"/>
                    <a:pt x="80" y="100"/>
                  </a:cubicBezTo>
                  <a:cubicBezTo>
                    <a:pt x="80" y="89"/>
                    <a:pt x="82" y="80"/>
                    <a:pt x="91" y="67"/>
                  </a:cubicBezTo>
                  <a:cubicBezTo>
                    <a:pt x="101" y="55"/>
                    <a:pt x="120" y="40"/>
                    <a:pt x="160" y="41"/>
                  </a:cubicBezTo>
                  <a:cubicBezTo>
                    <a:pt x="200" y="40"/>
                    <a:pt x="220" y="55"/>
                    <a:pt x="229" y="67"/>
                  </a:cubicBezTo>
                  <a:cubicBezTo>
                    <a:pt x="239" y="80"/>
                    <a:pt x="241" y="89"/>
                    <a:pt x="241" y="100"/>
                  </a:cubicBezTo>
                  <a:cubicBezTo>
                    <a:pt x="241" y="111"/>
                    <a:pt x="250" y="120"/>
                    <a:pt x="261" y="120"/>
                  </a:cubicBezTo>
                  <a:cubicBezTo>
                    <a:pt x="301" y="120"/>
                    <a:pt x="301" y="120"/>
                    <a:pt x="301" y="120"/>
                  </a:cubicBezTo>
                  <a:cubicBezTo>
                    <a:pt x="312" y="120"/>
                    <a:pt x="320" y="111"/>
                    <a:pt x="320" y="100"/>
                  </a:cubicBezTo>
                  <a:cubicBezTo>
                    <a:pt x="320" y="79"/>
                    <a:pt x="320" y="79"/>
                    <a:pt x="320" y="79"/>
                  </a:cubicBezTo>
                  <a:cubicBezTo>
                    <a:pt x="320" y="61"/>
                    <a:pt x="311" y="53"/>
                    <a:pt x="29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74" name="Oval 60"/>
            <p:cNvSpPr>
              <a:spLocks noChangeArrowheads="1"/>
            </p:cNvSpPr>
            <p:nvPr/>
          </p:nvSpPr>
          <p:spPr bwMode="auto">
            <a:xfrm>
              <a:off x="457200" y="679451"/>
              <a:ext cx="301625" cy="303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75" name="Freeform 61"/>
            <p:cNvSpPr>
              <a:spLocks noEditPoints="1"/>
            </p:cNvSpPr>
            <p:nvPr/>
          </p:nvSpPr>
          <p:spPr bwMode="auto">
            <a:xfrm>
              <a:off x="77788" y="301626"/>
              <a:ext cx="1060450" cy="833438"/>
            </a:xfrm>
            <a:custGeom>
              <a:avLst/>
              <a:gdLst>
                <a:gd name="T0" fmla="*/ 210 w 280"/>
                <a:gd name="T1" fmla="*/ 40 h 220"/>
                <a:gd name="T2" fmla="*/ 200 w 280"/>
                <a:gd name="T3" fmla="*/ 40 h 220"/>
                <a:gd name="T4" fmla="*/ 200 w 280"/>
                <a:gd name="T5" fmla="*/ 15 h 220"/>
                <a:gd name="T6" fmla="*/ 180 w 280"/>
                <a:gd name="T7" fmla="*/ 0 h 220"/>
                <a:gd name="T8" fmla="*/ 160 w 280"/>
                <a:gd name="T9" fmla="*/ 15 h 220"/>
                <a:gd name="T10" fmla="*/ 160 w 280"/>
                <a:gd name="T11" fmla="*/ 40 h 220"/>
                <a:gd name="T12" fmla="*/ 120 w 280"/>
                <a:gd name="T13" fmla="*/ 40 h 220"/>
                <a:gd name="T14" fmla="*/ 120 w 280"/>
                <a:gd name="T15" fmla="*/ 15 h 220"/>
                <a:gd name="T16" fmla="*/ 100 w 280"/>
                <a:gd name="T17" fmla="*/ 0 h 220"/>
                <a:gd name="T18" fmla="*/ 80 w 280"/>
                <a:gd name="T19" fmla="*/ 15 h 220"/>
                <a:gd name="T20" fmla="*/ 80 w 280"/>
                <a:gd name="T21" fmla="*/ 40 h 220"/>
                <a:gd name="T22" fmla="*/ 71 w 280"/>
                <a:gd name="T23" fmla="*/ 40 h 220"/>
                <a:gd name="T24" fmla="*/ 54 w 280"/>
                <a:gd name="T25" fmla="*/ 49 h 220"/>
                <a:gd name="T26" fmla="*/ 0 w 280"/>
                <a:gd name="T27" fmla="*/ 160 h 220"/>
                <a:gd name="T28" fmla="*/ 0 w 280"/>
                <a:gd name="T29" fmla="*/ 200 h 220"/>
                <a:gd name="T30" fmla="*/ 20 w 280"/>
                <a:gd name="T31" fmla="*/ 220 h 220"/>
                <a:gd name="T32" fmla="*/ 260 w 280"/>
                <a:gd name="T33" fmla="*/ 220 h 220"/>
                <a:gd name="T34" fmla="*/ 280 w 280"/>
                <a:gd name="T35" fmla="*/ 200 h 220"/>
                <a:gd name="T36" fmla="*/ 280 w 280"/>
                <a:gd name="T37" fmla="*/ 162 h 220"/>
                <a:gd name="T38" fmla="*/ 226 w 280"/>
                <a:gd name="T39" fmla="*/ 48 h 220"/>
                <a:gd name="T40" fmla="*/ 210 w 280"/>
                <a:gd name="T41" fmla="*/ 40 h 220"/>
                <a:gd name="T42" fmla="*/ 140 w 280"/>
                <a:gd name="T43" fmla="*/ 200 h 220"/>
                <a:gd name="T44" fmla="*/ 80 w 280"/>
                <a:gd name="T45" fmla="*/ 140 h 220"/>
                <a:gd name="T46" fmla="*/ 140 w 280"/>
                <a:gd name="T47" fmla="*/ 80 h 220"/>
                <a:gd name="T48" fmla="*/ 200 w 280"/>
                <a:gd name="T49" fmla="*/ 140 h 220"/>
                <a:gd name="T50" fmla="*/ 140 w 280"/>
                <a:gd name="T51"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220">
                  <a:moveTo>
                    <a:pt x="210" y="40"/>
                  </a:moveTo>
                  <a:cubicBezTo>
                    <a:pt x="200" y="40"/>
                    <a:pt x="200" y="40"/>
                    <a:pt x="200" y="40"/>
                  </a:cubicBezTo>
                  <a:cubicBezTo>
                    <a:pt x="200" y="15"/>
                    <a:pt x="200" y="15"/>
                    <a:pt x="200" y="15"/>
                  </a:cubicBezTo>
                  <a:cubicBezTo>
                    <a:pt x="200" y="7"/>
                    <a:pt x="191" y="0"/>
                    <a:pt x="180" y="0"/>
                  </a:cubicBezTo>
                  <a:cubicBezTo>
                    <a:pt x="169" y="0"/>
                    <a:pt x="160" y="7"/>
                    <a:pt x="160" y="15"/>
                  </a:cubicBezTo>
                  <a:cubicBezTo>
                    <a:pt x="160" y="40"/>
                    <a:pt x="160" y="40"/>
                    <a:pt x="160" y="40"/>
                  </a:cubicBezTo>
                  <a:cubicBezTo>
                    <a:pt x="120" y="40"/>
                    <a:pt x="120" y="40"/>
                    <a:pt x="120" y="40"/>
                  </a:cubicBezTo>
                  <a:cubicBezTo>
                    <a:pt x="120" y="15"/>
                    <a:pt x="120" y="15"/>
                    <a:pt x="120" y="15"/>
                  </a:cubicBezTo>
                  <a:cubicBezTo>
                    <a:pt x="120" y="7"/>
                    <a:pt x="111" y="0"/>
                    <a:pt x="100" y="0"/>
                  </a:cubicBezTo>
                  <a:cubicBezTo>
                    <a:pt x="89" y="0"/>
                    <a:pt x="80" y="7"/>
                    <a:pt x="80" y="15"/>
                  </a:cubicBezTo>
                  <a:cubicBezTo>
                    <a:pt x="80" y="40"/>
                    <a:pt x="80" y="40"/>
                    <a:pt x="80" y="40"/>
                  </a:cubicBezTo>
                  <a:cubicBezTo>
                    <a:pt x="71" y="40"/>
                    <a:pt x="71" y="40"/>
                    <a:pt x="71" y="40"/>
                  </a:cubicBezTo>
                  <a:cubicBezTo>
                    <a:pt x="64" y="40"/>
                    <a:pt x="58" y="43"/>
                    <a:pt x="54" y="49"/>
                  </a:cubicBezTo>
                  <a:cubicBezTo>
                    <a:pt x="39" y="72"/>
                    <a:pt x="0" y="133"/>
                    <a:pt x="0" y="160"/>
                  </a:cubicBezTo>
                  <a:cubicBezTo>
                    <a:pt x="0" y="200"/>
                    <a:pt x="0" y="200"/>
                    <a:pt x="0" y="200"/>
                  </a:cubicBezTo>
                  <a:cubicBezTo>
                    <a:pt x="0" y="211"/>
                    <a:pt x="9" y="220"/>
                    <a:pt x="20" y="220"/>
                  </a:cubicBezTo>
                  <a:cubicBezTo>
                    <a:pt x="260" y="220"/>
                    <a:pt x="260" y="220"/>
                    <a:pt x="260" y="220"/>
                  </a:cubicBezTo>
                  <a:cubicBezTo>
                    <a:pt x="271" y="220"/>
                    <a:pt x="280" y="211"/>
                    <a:pt x="280" y="200"/>
                  </a:cubicBezTo>
                  <a:cubicBezTo>
                    <a:pt x="280" y="183"/>
                    <a:pt x="280" y="162"/>
                    <a:pt x="280" y="162"/>
                  </a:cubicBezTo>
                  <a:cubicBezTo>
                    <a:pt x="280" y="127"/>
                    <a:pt x="241" y="70"/>
                    <a:pt x="226" y="48"/>
                  </a:cubicBezTo>
                  <a:cubicBezTo>
                    <a:pt x="222" y="43"/>
                    <a:pt x="216" y="40"/>
                    <a:pt x="210" y="40"/>
                  </a:cubicBezTo>
                  <a:close/>
                  <a:moveTo>
                    <a:pt x="140" y="200"/>
                  </a:moveTo>
                  <a:cubicBezTo>
                    <a:pt x="107" y="200"/>
                    <a:pt x="80" y="173"/>
                    <a:pt x="80" y="140"/>
                  </a:cubicBezTo>
                  <a:cubicBezTo>
                    <a:pt x="80" y="107"/>
                    <a:pt x="107" y="80"/>
                    <a:pt x="140" y="80"/>
                  </a:cubicBezTo>
                  <a:cubicBezTo>
                    <a:pt x="173" y="80"/>
                    <a:pt x="200" y="107"/>
                    <a:pt x="200" y="140"/>
                  </a:cubicBezTo>
                  <a:cubicBezTo>
                    <a:pt x="200" y="173"/>
                    <a:pt x="173" y="200"/>
                    <a:pt x="14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grpSp>
        <p:nvGrpSpPr>
          <p:cNvPr id="76" name="Group 135"/>
          <p:cNvGrpSpPr/>
          <p:nvPr/>
        </p:nvGrpSpPr>
        <p:grpSpPr>
          <a:xfrm>
            <a:off x="6527562" y="3268789"/>
            <a:ext cx="368538" cy="253976"/>
            <a:chOff x="3175" y="4763"/>
            <a:chExt cx="3130550" cy="2157412"/>
          </a:xfrm>
          <a:solidFill>
            <a:schemeClr val="accent1"/>
          </a:solidFill>
        </p:grpSpPr>
        <p:sp>
          <p:nvSpPr>
            <p:cNvPr id="77" name="Freeform 65"/>
            <p:cNvSpPr/>
            <p:nvPr/>
          </p:nvSpPr>
          <p:spPr bwMode="auto">
            <a:xfrm>
              <a:off x="387350" y="396875"/>
              <a:ext cx="917575" cy="833437"/>
            </a:xfrm>
            <a:custGeom>
              <a:avLst/>
              <a:gdLst>
                <a:gd name="T0" fmla="*/ 242 w 244"/>
                <a:gd name="T1" fmla="*/ 221 h 221"/>
                <a:gd name="T2" fmla="*/ 237 w 244"/>
                <a:gd name="T3" fmla="*/ 188 h 221"/>
                <a:gd name="T4" fmla="*/ 182 w 244"/>
                <a:gd name="T5" fmla="*/ 159 h 221"/>
                <a:gd name="T6" fmla="*/ 152 w 244"/>
                <a:gd name="T7" fmla="*/ 146 h 221"/>
                <a:gd name="T8" fmla="*/ 152 w 244"/>
                <a:gd name="T9" fmla="*/ 123 h 221"/>
                <a:gd name="T10" fmla="*/ 164 w 244"/>
                <a:gd name="T11" fmla="*/ 94 h 221"/>
                <a:gd name="T12" fmla="*/ 176 w 244"/>
                <a:gd name="T13" fmla="*/ 81 h 221"/>
                <a:gd name="T14" fmla="*/ 168 w 244"/>
                <a:gd name="T15" fmla="*/ 63 h 221"/>
                <a:gd name="T16" fmla="*/ 170 w 244"/>
                <a:gd name="T17" fmla="*/ 38 h 221"/>
                <a:gd name="T18" fmla="*/ 122 w 244"/>
                <a:gd name="T19" fmla="*/ 0 h 221"/>
                <a:gd name="T20" fmla="*/ 74 w 244"/>
                <a:gd name="T21" fmla="*/ 38 h 221"/>
                <a:gd name="T22" fmla="*/ 76 w 244"/>
                <a:gd name="T23" fmla="*/ 63 h 221"/>
                <a:gd name="T24" fmla="*/ 68 w 244"/>
                <a:gd name="T25" fmla="*/ 81 h 221"/>
                <a:gd name="T26" fmla="*/ 80 w 244"/>
                <a:gd name="T27" fmla="*/ 94 h 221"/>
                <a:gd name="T28" fmla="*/ 92 w 244"/>
                <a:gd name="T29" fmla="*/ 123 h 221"/>
                <a:gd name="T30" fmla="*/ 92 w 244"/>
                <a:gd name="T31" fmla="*/ 146 h 221"/>
                <a:gd name="T32" fmla="*/ 62 w 244"/>
                <a:gd name="T33" fmla="*/ 159 h 221"/>
                <a:gd name="T34" fmla="*/ 7 w 244"/>
                <a:gd name="T35" fmla="*/ 188 h 221"/>
                <a:gd name="T36" fmla="*/ 2 w 244"/>
                <a:gd name="T37" fmla="*/ 221 h 221"/>
                <a:gd name="T38" fmla="*/ 242 w 244"/>
                <a:gd name="T3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21">
                  <a:moveTo>
                    <a:pt x="242" y="221"/>
                  </a:moveTo>
                  <a:cubicBezTo>
                    <a:pt x="242" y="221"/>
                    <a:pt x="244" y="198"/>
                    <a:pt x="237" y="188"/>
                  </a:cubicBezTo>
                  <a:cubicBezTo>
                    <a:pt x="230" y="176"/>
                    <a:pt x="206" y="169"/>
                    <a:pt x="182" y="159"/>
                  </a:cubicBezTo>
                  <a:cubicBezTo>
                    <a:pt x="158" y="149"/>
                    <a:pt x="152" y="146"/>
                    <a:pt x="152" y="146"/>
                  </a:cubicBezTo>
                  <a:cubicBezTo>
                    <a:pt x="152" y="123"/>
                    <a:pt x="152" y="123"/>
                    <a:pt x="152" y="123"/>
                  </a:cubicBezTo>
                  <a:cubicBezTo>
                    <a:pt x="152" y="123"/>
                    <a:pt x="161" y="116"/>
                    <a:pt x="164" y="94"/>
                  </a:cubicBezTo>
                  <a:cubicBezTo>
                    <a:pt x="169" y="96"/>
                    <a:pt x="175" y="86"/>
                    <a:pt x="176" y="81"/>
                  </a:cubicBezTo>
                  <a:cubicBezTo>
                    <a:pt x="176" y="76"/>
                    <a:pt x="175" y="62"/>
                    <a:pt x="168" y="63"/>
                  </a:cubicBezTo>
                  <a:cubicBezTo>
                    <a:pt x="169" y="52"/>
                    <a:pt x="170" y="43"/>
                    <a:pt x="170" y="38"/>
                  </a:cubicBezTo>
                  <a:cubicBezTo>
                    <a:pt x="168" y="19"/>
                    <a:pt x="150" y="0"/>
                    <a:pt x="122" y="0"/>
                  </a:cubicBezTo>
                  <a:cubicBezTo>
                    <a:pt x="94" y="0"/>
                    <a:pt x="76" y="19"/>
                    <a:pt x="74" y="38"/>
                  </a:cubicBezTo>
                  <a:cubicBezTo>
                    <a:pt x="74" y="43"/>
                    <a:pt x="75" y="52"/>
                    <a:pt x="76" y="63"/>
                  </a:cubicBezTo>
                  <a:cubicBezTo>
                    <a:pt x="69" y="62"/>
                    <a:pt x="68" y="76"/>
                    <a:pt x="68" y="81"/>
                  </a:cubicBezTo>
                  <a:cubicBezTo>
                    <a:pt x="69" y="86"/>
                    <a:pt x="75" y="96"/>
                    <a:pt x="80" y="94"/>
                  </a:cubicBezTo>
                  <a:cubicBezTo>
                    <a:pt x="83" y="116"/>
                    <a:pt x="92" y="123"/>
                    <a:pt x="92" y="123"/>
                  </a:cubicBezTo>
                  <a:cubicBezTo>
                    <a:pt x="92" y="146"/>
                    <a:pt x="92" y="146"/>
                    <a:pt x="92" y="146"/>
                  </a:cubicBezTo>
                  <a:cubicBezTo>
                    <a:pt x="92" y="146"/>
                    <a:pt x="86" y="149"/>
                    <a:pt x="62" y="159"/>
                  </a:cubicBezTo>
                  <a:cubicBezTo>
                    <a:pt x="38" y="169"/>
                    <a:pt x="14" y="176"/>
                    <a:pt x="7" y="188"/>
                  </a:cubicBezTo>
                  <a:cubicBezTo>
                    <a:pt x="0" y="198"/>
                    <a:pt x="2" y="221"/>
                    <a:pt x="2" y="221"/>
                  </a:cubicBezTo>
                  <a:lnTo>
                    <a:pt x="242"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sp>
          <p:nvSpPr>
            <p:cNvPr id="78" name="Rectangle 66"/>
            <p:cNvSpPr>
              <a:spLocks noChangeArrowheads="1"/>
            </p:cNvSpPr>
            <p:nvPr/>
          </p:nvSpPr>
          <p:spPr bwMode="auto">
            <a:xfrm>
              <a:off x="1568450" y="396875"/>
              <a:ext cx="78263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mn-ea"/>
              </a:endParaRPr>
            </a:p>
          </p:txBody>
        </p:sp>
        <p:sp>
          <p:nvSpPr>
            <p:cNvPr id="79" name="Rectangle 67"/>
            <p:cNvSpPr>
              <a:spLocks noChangeArrowheads="1"/>
            </p:cNvSpPr>
            <p:nvPr/>
          </p:nvSpPr>
          <p:spPr bwMode="auto">
            <a:xfrm>
              <a:off x="1568450" y="788988"/>
              <a:ext cx="1174750"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mn-ea"/>
              </a:endParaRPr>
            </a:p>
          </p:txBody>
        </p:sp>
        <p:sp>
          <p:nvSpPr>
            <p:cNvPr id="80" name="Rectangle 68"/>
            <p:cNvSpPr>
              <a:spLocks noChangeArrowheads="1"/>
            </p:cNvSpPr>
            <p:nvPr/>
          </p:nvSpPr>
          <p:spPr bwMode="auto">
            <a:xfrm>
              <a:off x="1568450" y="1181100"/>
              <a:ext cx="97948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mn-ea"/>
              </a:endParaRPr>
            </a:p>
          </p:txBody>
        </p:sp>
        <p:sp>
          <p:nvSpPr>
            <p:cNvPr id="81" name="Freeform 69"/>
            <p:cNvSpPr>
              <a:spLocks noEditPoints="1"/>
            </p:cNvSpPr>
            <p:nvPr/>
          </p:nvSpPr>
          <p:spPr bwMode="auto">
            <a:xfrm>
              <a:off x="3175" y="4763"/>
              <a:ext cx="3130550" cy="2157412"/>
            </a:xfrm>
            <a:custGeom>
              <a:avLst/>
              <a:gdLst>
                <a:gd name="T0" fmla="*/ 0 w 832"/>
                <a:gd name="T1" fmla="*/ 0 h 572"/>
                <a:gd name="T2" fmla="*/ 0 w 832"/>
                <a:gd name="T3" fmla="*/ 572 h 572"/>
                <a:gd name="T4" fmla="*/ 832 w 832"/>
                <a:gd name="T5" fmla="*/ 572 h 572"/>
                <a:gd name="T6" fmla="*/ 832 w 832"/>
                <a:gd name="T7" fmla="*/ 0 h 572"/>
                <a:gd name="T8" fmla="*/ 0 w 832"/>
                <a:gd name="T9" fmla="*/ 0 h 572"/>
                <a:gd name="T10" fmla="*/ 780 w 832"/>
                <a:gd name="T11" fmla="*/ 520 h 572"/>
                <a:gd name="T12" fmla="*/ 671 w 832"/>
                <a:gd name="T13" fmla="*/ 520 h 572"/>
                <a:gd name="T14" fmla="*/ 676 w 832"/>
                <a:gd name="T15" fmla="*/ 494 h 572"/>
                <a:gd name="T16" fmla="*/ 598 w 832"/>
                <a:gd name="T17" fmla="*/ 416 h 572"/>
                <a:gd name="T18" fmla="*/ 520 w 832"/>
                <a:gd name="T19" fmla="*/ 494 h 572"/>
                <a:gd name="T20" fmla="*/ 525 w 832"/>
                <a:gd name="T21" fmla="*/ 520 h 572"/>
                <a:gd name="T22" fmla="*/ 307 w 832"/>
                <a:gd name="T23" fmla="*/ 520 h 572"/>
                <a:gd name="T24" fmla="*/ 312 w 832"/>
                <a:gd name="T25" fmla="*/ 494 h 572"/>
                <a:gd name="T26" fmla="*/ 234 w 832"/>
                <a:gd name="T27" fmla="*/ 416 h 572"/>
                <a:gd name="T28" fmla="*/ 156 w 832"/>
                <a:gd name="T29" fmla="*/ 494 h 572"/>
                <a:gd name="T30" fmla="*/ 161 w 832"/>
                <a:gd name="T31" fmla="*/ 520 h 572"/>
                <a:gd name="T32" fmla="*/ 52 w 832"/>
                <a:gd name="T33" fmla="*/ 520 h 572"/>
                <a:gd name="T34" fmla="*/ 52 w 832"/>
                <a:gd name="T35" fmla="*/ 52 h 572"/>
                <a:gd name="T36" fmla="*/ 780 w 832"/>
                <a:gd name="T37" fmla="*/ 52 h 572"/>
                <a:gd name="T38" fmla="*/ 780 w 832"/>
                <a:gd name="T39" fmla="*/ 52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2" h="572">
                  <a:moveTo>
                    <a:pt x="0" y="0"/>
                  </a:moveTo>
                  <a:cubicBezTo>
                    <a:pt x="0" y="572"/>
                    <a:pt x="0" y="572"/>
                    <a:pt x="0" y="572"/>
                  </a:cubicBezTo>
                  <a:cubicBezTo>
                    <a:pt x="832" y="572"/>
                    <a:pt x="832" y="572"/>
                    <a:pt x="832" y="572"/>
                  </a:cubicBezTo>
                  <a:cubicBezTo>
                    <a:pt x="832" y="0"/>
                    <a:pt x="832" y="0"/>
                    <a:pt x="832" y="0"/>
                  </a:cubicBezTo>
                  <a:lnTo>
                    <a:pt x="0" y="0"/>
                  </a:lnTo>
                  <a:close/>
                  <a:moveTo>
                    <a:pt x="780" y="520"/>
                  </a:moveTo>
                  <a:cubicBezTo>
                    <a:pt x="671" y="520"/>
                    <a:pt x="671" y="520"/>
                    <a:pt x="671" y="520"/>
                  </a:cubicBezTo>
                  <a:cubicBezTo>
                    <a:pt x="674" y="512"/>
                    <a:pt x="676" y="503"/>
                    <a:pt x="676" y="494"/>
                  </a:cubicBezTo>
                  <a:cubicBezTo>
                    <a:pt x="676" y="451"/>
                    <a:pt x="641" y="416"/>
                    <a:pt x="598" y="416"/>
                  </a:cubicBezTo>
                  <a:cubicBezTo>
                    <a:pt x="555" y="416"/>
                    <a:pt x="520" y="451"/>
                    <a:pt x="520" y="494"/>
                  </a:cubicBezTo>
                  <a:cubicBezTo>
                    <a:pt x="520" y="503"/>
                    <a:pt x="522" y="512"/>
                    <a:pt x="525" y="520"/>
                  </a:cubicBezTo>
                  <a:cubicBezTo>
                    <a:pt x="307" y="520"/>
                    <a:pt x="307" y="520"/>
                    <a:pt x="307" y="520"/>
                  </a:cubicBezTo>
                  <a:cubicBezTo>
                    <a:pt x="310" y="512"/>
                    <a:pt x="312" y="503"/>
                    <a:pt x="312" y="494"/>
                  </a:cubicBezTo>
                  <a:cubicBezTo>
                    <a:pt x="312" y="451"/>
                    <a:pt x="277" y="416"/>
                    <a:pt x="234" y="416"/>
                  </a:cubicBezTo>
                  <a:cubicBezTo>
                    <a:pt x="191" y="416"/>
                    <a:pt x="156" y="451"/>
                    <a:pt x="156" y="494"/>
                  </a:cubicBezTo>
                  <a:cubicBezTo>
                    <a:pt x="156" y="503"/>
                    <a:pt x="158" y="512"/>
                    <a:pt x="161" y="520"/>
                  </a:cubicBezTo>
                  <a:cubicBezTo>
                    <a:pt x="52" y="520"/>
                    <a:pt x="52" y="520"/>
                    <a:pt x="52" y="520"/>
                  </a:cubicBezTo>
                  <a:cubicBezTo>
                    <a:pt x="52" y="52"/>
                    <a:pt x="52" y="52"/>
                    <a:pt x="52" y="52"/>
                  </a:cubicBezTo>
                  <a:cubicBezTo>
                    <a:pt x="780" y="52"/>
                    <a:pt x="780" y="52"/>
                    <a:pt x="780" y="52"/>
                  </a:cubicBezTo>
                  <a:lnTo>
                    <a:pt x="78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mn-ea"/>
              </a:endParaRPr>
            </a:p>
          </p:txBody>
        </p:sp>
      </p:grpSp>
      <p:sp>
        <p:nvSpPr>
          <p:cNvPr id="82" name="Freeform 73"/>
          <p:cNvSpPr/>
          <p:nvPr/>
        </p:nvSpPr>
        <p:spPr bwMode="auto">
          <a:xfrm>
            <a:off x="5997086" y="1625420"/>
            <a:ext cx="304654" cy="303517"/>
          </a:xfrm>
          <a:custGeom>
            <a:avLst/>
            <a:gdLst>
              <a:gd name="T0" fmla="*/ 366 w 451"/>
              <a:gd name="T1" fmla="*/ 355 h 449"/>
              <a:gd name="T2" fmla="*/ 320 w 451"/>
              <a:gd name="T3" fmla="*/ 391 h 449"/>
              <a:gd name="T4" fmla="*/ 173 w 451"/>
              <a:gd name="T5" fmla="*/ 391 h 449"/>
              <a:gd name="T6" fmla="*/ 154 w 451"/>
              <a:gd name="T7" fmla="*/ 363 h 449"/>
              <a:gd name="T8" fmla="*/ 173 w 451"/>
              <a:gd name="T9" fmla="*/ 304 h 449"/>
              <a:gd name="T10" fmla="*/ 405 w 451"/>
              <a:gd name="T11" fmla="*/ 304 h 449"/>
              <a:gd name="T12" fmla="*/ 451 w 451"/>
              <a:gd name="T13" fmla="*/ 103 h 449"/>
              <a:gd name="T14" fmla="*/ 84 w 451"/>
              <a:gd name="T15" fmla="*/ 54 h 449"/>
              <a:gd name="T16" fmla="*/ 55 w 451"/>
              <a:gd name="T17" fmla="*/ 35 h 449"/>
              <a:gd name="T18" fmla="*/ 56 w 451"/>
              <a:gd name="T19" fmla="*/ 28 h 449"/>
              <a:gd name="T20" fmla="*/ 28 w 451"/>
              <a:gd name="T21" fmla="*/ 0 h 449"/>
              <a:gd name="T22" fmla="*/ 0 w 451"/>
              <a:gd name="T23" fmla="*/ 28 h 449"/>
              <a:gd name="T24" fmla="*/ 28 w 451"/>
              <a:gd name="T25" fmla="*/ 56 h 449"/>
              <a:gd name="T26" fmla="*/ 33 w 451"/>
              <a:gd name="T27" fmla="*/ 55 h 449"/>
              <a:gd name="T28" fmla="*/ 68 w 451"/>
              <a:gd name="T29" fmla="*/ 78 h 449"/>
              <a:gd name="T30" fmla="*/ 125 w 451"/>
              <a:gd name="T31" fmla="*/ 304 h 449"/>
              <a:gd name="T32" fmla="*/ 142 w 451"/>
              <a:gd name="T33" fmla="*/ 304 h 449"/>
              <a:gd name="T34" fmla="*/ 127 w 451"/>
              <a:gd name="T35" fmla="*/ 353 h 449"/>
              <a:gd name="T36" fmla="*/ 125 w 451"/>
              <a:gd name="T37" fmla="*/ 353 h 449"/>
              <a:gd name="T38" fmla="*/ 77 w 451"/>
              <a:gd name="T39" fmla="*/ 401 h 449"/>
              <a:gd name="T40" fmla="*/ 125 w 451"/>
              <a:gd name="T41" fmla="*/ 449 h 449"/>
              <a:gd name="T42" fmla="*/ 170 w 451"/>
              <a:gd name="T43" fmla="*/ 420 h 449"/>
              <a:gd name="T44" fmla="*/ 322 w 451"/>
              <a:gd name="T45" fmla="*/ 420 h 449"/>
              <a:gd name="T46" fmla="*/ 366 w 451"/>
              <a:gd name="T47" fmla="*/ 449 h 449"/>
              <a:gd name="T48" fmla="*/ 413 w 451"/>
              <a:gd name="T49" fmla="*/ 402 h 449"/>
              <a:gd name="T50" fmla="*/ 366 w 451"/>
              <a:gd name="T51" fmla="*/ 3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chemeClr val="accent1"/>
          </a:solidFill>
          <a:ln>
            <a:noFill/>
          </a:ln>
        </p:spPr>
        <p:txBody>
          <a:bodyPr vert="horz" wrap="square" lIns="68580" tIns="34290" rIns="68580" bIns="34290" numCol="1" anchor="t" anchorCtr="0" compatLnSpc="1"/>
          <a:lstStyle/>
          <a:p>
            <a:endParaRPr lang="id-ID">
              <a:latin typeface="+mn-ea"/>
            </a:endParaRPr>
          </a:p>
        </p:txBody>
      </p:sp>
      <p:grpSp>
        <p:nvGrpSpPr>
          <p:cNvPr id="91" name="组合 90"/>
          <p:cNvGrpSpPr/>
          <p:nvPr/>
        </p:nvGrpSpPr>
        <p:grpSpPr>
          <a:xfrm>
            <a:off x="2683093" y="1455798"/>
            <a:ext cx="715109" cy="715108"/>
            <a:chOff x="680580" y="1491630"/>
            <a:chExt cx="1479184" cy="1479182"/>
          </a:xfrm>
        </p:grpSpPr>
        <p:grpSp>
          <p:nvGrpSpPr>
            <p:cNvPr id="92" name="组合 9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5" name="椭圆 9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微软雅黑" panose="020B0503020204020204" pitchFamily="34" charset="-122"/>
                <a:ea typeface="微软雅黑" panose="020B0503020204020204" pitchFamily="34" charset="-122"/>
              </a:endParaRPr>
            </a:p>
          </p:txBody>
        </p:sp>
      </p:grpSp>
      <p:sp>
        <p:nvSpPr>
          <p:cNvPr id="71" name="Freeform 55"/>
          <p:cNvSpPr/>
          <p:nvPr/>
        </p:nvSpPr>
        <p:spPr bwMode="auto">
          <a:xfrm>
            <a:off x="2872391" y="1571266"/>
            <a:ext cx="309119" cy="383084"/>
          </a:xfrm>
          <a:custGeom>
            <a:avLst/>
            <a:gdLst>
              <a:gd name="T0" fmla="*/ 2 w 491"/>
              <a:gd name="T1" fmla="*/ 370 h 608"/>
              <a:gd name="T2" fmla="*/ 49 w 491"/>
              <a:gd name="T3" fmla="*/ 332 h 608"/>
              <a:gd name="T4" fmla="*/ 112 w 491"/>
              <a:gd name="T5" fmla="*/ 338 h 608"/>
              <a:gd name="T6" fmla="*/ 112 w 491"/>
              <a:gd name="T7" fmla="*/ 337 h 608"/>
              <a:gd name="T8" fmla="*/ 62 w 491"/>
              <a:gd name="T9" fmla="*/ 331 h 608"/>
              <a:gd name="T10" fmla="*/ 29 w 491"/>
              <a:gd name="T11" fmla="*/ 285 h 608"/>
              <a:gd name="T12" fmla="*/ 71 w 491"/>
              <a:gd name="T13" fmla="*/ 247 h 608"/>
              <a:gd name="T14" fmla="*/ 238 w 491"/>
              <a:gd name="T15" fmla="*/ 264 h 608"/>
              <a:gd name="T16" fmla="*/ 262 w 491"/>
              <a:gd name="T17" fmla="*/ 264 h 608"/>
              <a:gd name="T18" fmla="*/ 254 w 491"/>
              <a:gd name="T19" fmla="*/ 124 h 608"/>
              <a:gd name="T20" fmla="*/ 350 w 491"/>
              <a:gd name="T21" fmla="*/ 47 h 608"/>
              <a:gd name="T22" fmla="*/ 355 w 491"/>
              <a:gd name="T23" fmla="*/ 168 h 608"/>
              <a:gd name="T24" fmla="*/ 440 w 491"/>
              <a:gd name="T25" fmla="*/ 342 h 608"/>
              <a:gd name="T26" fmla="*/ 491 w 491"/>
              <a:gd name="T27" fmla="*/ 368 h 608"/>
              <a:gd name="T28" fmla="*/ 491 w 491"/>
              <a:gd name="T29" fmla="*/ 579 h 608"/>
              <a:gd name="T30" fmla="*/ 292 w 491"/>
              <a:gd name="T31" fmla="*/ 608 h 608"/>
              <a:gd name="T32" fmla="*/ 166 w 491"/>
              <a:gd name="T33" fmla="*/ 595 h 608"/>
              <a:gd name="T34" fmla="*/ 62 w 491"/>
              <a:gd name="T35" fmla="*/ 584 h 608"/>
              <a:gd name="T36" fmla="*/ 33 w 491"/>
              <a:gd name="T37" fmla="*/ 539 h 608"/>
              <a:gd name="T38" fmla="*/ 59 w 491"/>
              <a:gd name="T39" fmla="*/ 502 h 608"/>
              <a:gd name="T40" fmla="*/ 45 w 491"/>
              <a:gd name="T41" fmla="*/ 500 h 608"/>
              <a:gd name="T42" fmla="*/ 12 w 491"/>
              <a:gd name="T43" fmla="*/ 454 h 608"/>
              <a:gd name="T44" fmla="*/ 45 w 491"/>
              <a:gd name="T45" fmla="*/ 417 h 608"/>
              <a:gd name="T46" fmla="*/ 40 w 491"/>
              <a:gd name="T47" fmla="*/ 416 h 608"/>
              <a:gd name="T48" fmla="*/ 2 w 491"/>
              <a:gd name="T49" fmla="*/ 37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1" h="608">
                <a:moveTo>
                  <a:pt x="2" y="370"/>
                </a:moveTo>
                <a:cubicBezTo>
                  <a:pt x="5" y="347"/>
                  <a:pt x="25" y="330"/>
                  <a:pt x="49" y="332"/>
                </a:cubicBezTo>
                <a:cubicBezTo>
                  <a:pt x="112" y="338"/>
                  <a:pt x="112" y="338"/>
                  <a:pt x="112" y="338"/>
                </a:cubicBezTo>
                <a:cubicBezTo>
                  <a:pt x="112" y="337"/>
                  <a:pt x="112" y="337"/>
                  <a:pt x="112" y="337"/>
                </a:cubicBezTo>
                <a:cubicBezTo>
                  <a:pt x="62" y="331"/>
                  <a:pt x="62" y="331"/>
                  <a:pt x="62" y="331"/>
                </a:cubicBezTo>
                <a:cubicBezTo>
                  <a:pt x="42" y="329"/>
                  <a:pt x="27" y="309"/>
                  <a:pt x="29" y="285"/>
                </a:cubicBezTo>
                <a:cubicBezTo>
                  <a:pt x="32" y="262"/>
                  <a:pt x="50" y="245"/>
                  <a:pt x="71" y="247"/>
                </a:cubicBezTo>
                <a:cubicBezTo>
                  <a:pt x="238" y="264"/>
                  <a:pt x="238" y="264"/>
                  <a:pt x="238" y="264"/>
                </a:cubicBezTo>
                <a:cubicBezTo>
                  <a:pt x="262" y="264"/>
                  <a:pt x="262" y="264"/>
                  <a:pt x="262" y="264"/>
                </a:cubicBezTo>
                <a:cubicBezTo>
                  <a:pt x="262" y="264"/>
                  <a:pt x="228" y="249"/>
                  <a:pt x="254" y="124"/>
                </a:cubicBezTo>
                <a:cubicBezTo>
                  <a:pt x="280" y="0"/>
                  <a:pt x="350" y="47"/>
                  <a:pt x="350" y="47"/>
                </a:cubicBezTo>
                <a:cubicBezTo>
                  <a:pt x="350" y="47"/>
                  <a:pt x="351" y="153"/>
                  <a:pt x="355" y="168"/>
                </a:cubicBezTo>
                <a:cubicBezTo>
                  <a:pt x="359" y="183"/>
                  <a:pt x="440" y="342"/>
                  <a:pt x="440" y="342"/>
                </a:cubicBezTo>
                <a:cubicBezTo>
                  <a:pt x="440" y="351"/>
                  <a:pt x="491" y="359"/>
                  <a:pt x="491" y="368"/>
                </a:cubicBezTo>
                <a:cubicBezTo>
                  <a:pt x="490" y="441"/>
                  <a:pt x="491" y="503"/>
                  <a:pt x="491" y="579"/>
                </a:cubicBezTo>
                <a:cubicBezTo>
                  <a:pt x="437" y="565"/>
                  <a:pt x="408" y="608"/>
                  <a:pt x="292" y="608"/>
                </a:cubicBezTo>
                <a:cubicBezTo>
                  <a:pt x="254" y="608"/>
                  <a:pt x="206" y="601"/>
                  <a:pt x="166" y="595"/>
                </a:cubicBezTo>
                <a:cubicBezTo>
                  <a:pt x="62" y="584"/>
                  <a:pt x="62" y="584"/>
                  <a:pt x="62" y="584"/>
                </a:cubicBezTo>
                <a:cubicBezTo>
                  <a:pt x="44" y="582"/>
                  <a:pt x="31" y="562"/>
                  <a:pt x="33" y="539"/>
                </a:cubicBezTo>
                <a:cubicBezTo>
                  <a:pt x="35" y="521"/>
                  <a:pt x="46" y="506"/>
                  <a:pt x="59" y="502"/>
                </a:cubicBezTo>
                <a:cubicBezTo>
                  <a:pt x="45" y="500"/>
                  <a:pt x="45" y="500"/>
                  <a:pt x="45" y="500"/>
                </a:cubicBezTo>
                <a:cubicBezTo>
                  <a:pt x="25" y="498"/>
                  <a:pt x="10" y="478"/>
                  <a:pt x="12" y="454"/>
                </a:cubicBezTo>
                <a:cubicBezTo>
                  <a:pt x="14" y="434"/>
                  <a:pt x="28" y="420"/>
                  <a:pt x="45" y="417"/>
                </a:cubicBezTo>
                <a:cubicBezTo>
                  <a:pt x="40" y="416"/>
                  <a:pt x="40" y="416"/>
                  <a:pt x="40" y="416"/>
                </a:cubicBezTo>
                <a:cubicBezTo>
                  <a:pt x="17" y="414"/>
                  <a:pt x="0" y="393"/>
                  <a:pt x="2" y="370"/>
                </a:cubicBezTo>
                <a:close/>
              </a:path>
            </a:pathLst>
          </a:custGeom>
          <a:solidFill>
            <a:schemeClr val="accent1"/>
          </a:solidFill>
          <a:ln>
            <a:noFill/>
          </a:ln>
        </p:spPr>
        <p:txBody>
          <a:bodyPr vert="horz" wrap="square" lIns="68580" tIns="34290" rIns="68580" bIns="34290" numCol="1" anchor="t" anchorCtr="0" compatLnSpc="1"/>
          <a:lstStyle/>
          <a:p>
            <a:endParaRPr lang="id-ID">
              <a:latin typeface="+mn-ea"/>
            </a:endParaRPr>
          </a:p>
        </p:txBody>
      </p:sp>
      <p:grpSp>
        <p:nvGrpSpPr>
          <p:cNvPr id="2" name="组合 1"/>
          <p:cNvGrpSpPr/>
          <p:nvPr/>
        </p:nvGrpSpPr>
        <p:grpSpPr>
          <a:xfrm>
            <a:off x="3166928" y="2086552"/>
            <a:ext cx="2810146" cy="2636480"/>
            <a:chOff x="3166928" y="2086550"/>
            <a:chExt cx="2810146" cy="2636480"/>
          </a:xfrm>
        </p:grpSpPr>
        <p:pic>
          <p:nvPicPr>
            <p:cNvPr id="17" name="Picture 44"/>
            <p:cNvPicPr>
              <a:picLocks noChangeAspect="1"/>
            </p:cNvPicPr>
            <p:nvPr/>
          </p:nvPicPr>
          <p:blipFill>
            <a:blip r:embed="rId3" cstate="print"/>
            <a:srcRect/>
            <a:stretch>
              <a:fillRect/>
            </a:stretch>
          </p:blipFill>
          <p:spPr bwMode="auto">
            <a:xfrm>
              <a:off x="3166928" y="2086550"/>
              <a:ext cx="2810146" cy="2636480"/>
            </a:xfrm>
            <a:prstGeom prst="rect">
              <a:avLst/>
            </a:prstGeom>
            <a:noFill/>
            <a:ln w="9525">
              <a:noFill/>
              <a:miter lim="800000"/>
              <a:headEnd/>
              <a:tailEnd/>
            </a:ln>
          </p:spPr>
        </p:pic>
        <p:pic>
          <p:nvPicPr>
            <p:cNvPr id="10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316"/>
            <a:stretch>
              <a:fillRect/>
            </a:stretch>
          </p:blipFill>
          <p:spPr bwMode="auto">
            <a:xfrm>
              <a:off x="3476399" y="2429222"/>
              <a:ext cx="2280182" cy="124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7" name="TextBox 106"/>
          <p:cNvSpPr txBox="1"/>
          <p:nvPr/>
        </p:nvSpPr>
        <p:spPr>
          <a:xfrm>
            <a:off x="683568" y="2892027"/>
            <a:ext cx="1807998" cy="292388"/>
          </a:xfrm>
          <a:prstGeom prst="rect">
            <a:avLst/>
          </a:prstGeom>
          <a:noFill/>
        </p:spPr>
        <p:txBody>
          <a:bodyPr wrap="square" lIns="0" rIns="0" bIns="0" rtlCol="0">
            <a:spAutoFit/>
          </a:bodyPr>
          <a:lstStyle/>
          <a:p>
            <a:pPr algn="ctr" defTabSz="0">
              <a:tabLst>
                <a:tab pos="1025525" algn="l"/>
              </a:tabLst>
            </a:pPr>
            <a:r>
              <a:rPr lang="zh-CN" altLang="en-US" sz="1600" b="1" dirty="0">
                <a:solidFill>
                  <a:schemeClr val="accent5"/>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5"/>
              </a:solidFill>
              <a:latin typeface="微软雅黑" panose="020B0503020204020204" pitchFamily="34" charset="-122"/>
              <a:ea typeface="微软雅黑" panose="020B0503020204020204" pitchFamily="34" charset="-122"/>
              <a:cs typeface="Calibri" panose="020F0502020204030204"/>
            </a:endParaRPr>
          </a:p>
        </p:txBody>
      </p:sp>
      <p:sp>
        <p:nvSpPr>
          <p:cNvPr id="108" name="TextBox 107"/>
          <p:cNvSpPr txBox="1"/>
          <p:nvPr/>
        </p:nvSpPr>
        <p:spPr>
          <a:xfrm>
            <a:off x="507681" y="319622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09" name="TextBox 108"/>
          <p:cNvSpPr txBox="1"/>
          <p:nvPr/>
        </p:nvSpPr>
        <p:spPr>
          <a:xfrm>
            <a:off x="1107818" y="1307254"/>
            <a:ext cx="1807998" cy="292388"/>
          </a:xfrm>
          <a:prstGeom prst="rect">
            <a:avLst/>
          </a:prstGeom>
          <a:noFill/>
        </p:spPr>
        <p:txBody>
          <a:bodyPr wrap="square" lIns="0" rIns="0" bIns="0" rtlCol="0">
            <a:spAutoFit/>
          </a:bodyPr>
          <a:lstStyle/>
          <a:p>
            <a:pPr algn="ctr" defTabSz="0">
              <a:tabLst>
                <a:tab pos="1025525" algn="l"/>
              </a:tabLst>
            </a:pPr>
            <a:r>
              <a:rPr lang="zh-CN" altLang="en-US" sz="1600" b="1" dirty="0">
                <a:solidFill>
                  <a:schemeClr val="accent4"/>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4"/>
              </a:solidFill>
              <a:latin typeface="微软雅黑" panose="020B0503020204020204" pitchFamily="34" charset="-122"/>
              <a:ea typeface="微软雅黑" panose="020B0503020204020204" pitchFamily="34" charset="-122"/>
              <a:cs typeface="Calibri" panose="020F0502020204030204"/>
            </a:endParaRPr>
          </a:p>
        </p:txBody>
      </p:sp>
      <p:sp>
        <p:nvSpPr>
          <p:cNvPr id="110" name="TextBox 109"/>
          <p:cNvSpPr txBox="1"/>
          <p:nvPr/>
        </p:nvSpPr>
        <p:spPr>
          <a:xfrm>
            <a:off x="931935" y="161145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11" name="TextBox 110"/>
          <p:cNvSpPr txBox="1"/>
          <p:nvPr/>
        </p:nvSpPr>
        <p:spPr>
          <a:xfrm>
            <a:off x="6148378" y="1307254"/>
            <a:ext cx="1807998" cy="292388"/>
          </a:xfrm>
          <a:prstGeom prst="rect">
            <a:avLst/>
          </a:prstGeom>
          <a:noFill/>
        </p:spPr>
        <p:txBody>
          <a:bodyPr wrap="square" lIns="0" rIns="0" bIns="0" rtlCol="0">
            <a:spAutoFit/>
          </a:bodyPr>
          <a:lstStyle/>
          <a:p>
            <a:pPr algn="ctr" defTabSz="0">
              <a:tabLst>
                <a:tab pos="1025525" algn="l"/>
              </a:tabLst>
            </a:pPr>
            <a:r>
              <a:rPr lang="zh-CN" altLang="en-US" sz="1600" b="1" dirty="0">
                <a:solidFill>
                  <a:schemeClr val="accent2"/>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2"/>
              </a:solidFill>
              <a:latin typeface="微软雅黑" panose="020B0503020204020204" pitchFamily="34" charset="-122"/>
              <a:ea typeface="微软雅黑" panose="020B0503020204020204" pitchFamily="34" charset="-122"/>
              <a:cs typeface="Calibri" panose="020F0502020204030204"/>
            </a:endParaRPr>
          </a:p>
        </p:txBody>
      </p:sp>
      <p:sp>
        <p:nvSpPr>
          <p:cNvPr id="112" name="TextBox 111"/>
          <p:cNvSpPr txBox="1"/>
          <p:nvPr/>
        </p:nvSpPr>
        <p:spPr>
          <a:xfrm>
            <a:off x="6651256" y="1611456"/>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
        <p:nvSpPr>
          <p:cNvPr id="113" name="TextBox 112"/>
          <p:cNvSpPr txBox="1"/>
          <p:nvPr/>
        </p:nvSpPr>
        <p:spPr>
          <a:xfrm>
            <a:off x="6732240" y="2892027"/>
            <a:ext cx="1807998" cy="292388"/>
          </a:xfrm>
          <a:prstGeom prst="rect">
            <a:avLst/>
          </a:prstGeom>
          <a:noFill/>
        </p:spPr>
        <p:txBody>
          <a:bodyPr wrap="square" lIns="0" rIns="0" bIns="0" rtlCol="0">
            <a:spAutoFit/>
          </a:bodyPr>
          <a:lstStyle/>
          <a:p>
            <a:pPr algn="ctr" defTabSz="0">
              <a:tabLst>
                <a:tab pos="1025525" algn="l"/>
              </a:tabLst>
            </a:pPr>
            <a:r>
              <a:rPr lang="zh-CN" altLang="en-US" sz="1600" b="1" dirty="0">
                <a:solidFill>
                  <a:schemeClr val="accent3"/>
                </a:solidFill>
                <a:latin typeface="微软雅黑" panose="020B0503020204020204" pitchFamily="34" charset="-122"/>
                <a:ea typeface="微软雅黑" panose="020B0503020204020204" pitchFamily="34" charset="-122"/>
                <a:cs typeface="Calibri" panose="020F0502020204030204"/>
              </a:rPr>
              <a:t>填加标题</a:t>
            </a:r>
            <a:endParaRPr lang="en-US" sz="1600" b="1" dirty="0">
              <a:solidFill>
                <a:schemeClr val="accent3"/>
              </a:solidFill>
              <a:latin typeface="微软雅黑" panose="020B0503020204020204" pitchFamily="34" charset="-122"/>
              <a:ea typeface="微软雅黑" panose="020B0503020204020204" pitchFamily="34" charset="-122"/>
              <a:cs typeface="Calibri" panose="020F0502020204030204"/>
            </a:endParaRPr>
          </a:p>
        </p:txBody>
      </p:sp>
      <p:sp>
        <p:nvSpPr>
          <p:cNvPr id="114" name="TextBox 113"/>
          <p:cNvSpPr txBox="1"/>
          <p:nvPr/>
        </p:nvSpPr>
        <p:spPr>
          <a:xfrm>
            <a:off x="7196631" y="3196229"/>
            <a:ext cx="1547915" cy="646331"/>
          </a:xfrm>
          <a:prstGeom prst="rect">
            <a:avLst/>
          </a:prstGeom>
          <a:noFill/>
        </p:spPr>
        <p:txBody>
          <a:bodyPr wrap="square" lIns="0" rIns="0" bIns="0" rtlCol="0">
            <a:spAutoFit/>
          </a:bodyPr>
          <a:lstStyle/>
          <a:p>
            <a:pPr algn="ct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单击此处文本单击添加文本单击此处文本单击添加文本单击此处文本单击添加文本</a:t>
            </a:r>
            <a:endParaRPr lang="en-US" sz="1000" dirty="0">
              <a:solidFill>
                <a:schemeClr val="bg1">
                  <a:lumMod val="50000"/>
                </a:schemeClr>
              </a:solidFill>
              <a:latin typeface="微软雅黑" panose="020B0503020204020204" pitchFamily="34" charset="-122"/>
              <a:ea typeface="微软雅黑" panose="020B0503020204020204" pitchFamily="34" charset="-122"/>
              <a:cs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1"/>
                                        </p:tgtEl>
                                        <p:attrNameLst>
                                          <p:attrName>style.visibility</p:attrName>
                                        </p:attrNameLst>
                                      </p:cBhvr>
                                      <p:to>
                                        <p:strVal val="visible"/>
                                      </p:to>
                                    </p:set>
                                    <p:anim calcmode="lin" valueType="num">
                                      <p:cBhvr>
                                        <p:cTn id="14" dur="500" fill="hold"/>
                                        <p:tgtEl>
                                          <p:spTgt spid="91"/>
                                        </p:tgtEl>
                                        <p:attrNameLst>
                                          <p:attrName>ppt_w</p:attrName>
                                        </p:attrNameLst>
                                      </p:cBhvr>
                                      <p:tavLst>
                                        <p:tav tm="0">
                                          <p:val>
                                            <p:fltVal val="0"/>
                                          </p:val>
                                        </p:tav>
                                        <p:tav tm="100000">
                                          <p:val>
                                            <p:strVal val="#ppt_w"/>
                                          </p:val>
                                        </p:tav>
                                      </p:tavLst>
                                    </p:anim>
                                    <p:anim calcmode="lin" valueType="num">
                                      <p:cBhvr>
                                        <p:cTn id="15" dur="500" fill="hold"/>
                                        <p:tgtEl>
                                          <p:spTgt spid="91"/>
                                        </p:tgtEl>
                                        <p:attrNameLst>
                                          <p:attrName>ppt_h</p:attrName>
                                        </p:attrNameLst>
                                      </p:cBhvr>
                                      <p:tavLst>
                                        <p:tav tm="0">
                                          <p:val>
                                            <p:fltVal val="0"/>
                                          </p:val>
                                        </p:tav>
                                        <p:tav tm="100000">
                                          <p:val>
                                            <p:strVal val="#ppt_h"/>
                                          </p:val>
                                        </p:tav>
                                      </p:tavLst>
                                    </p:anim>
                                    <p:animEffect transition="in" filter="fade">
                                      <p:cBhvr>
                                        <p:cTn id="16" dur="500"/>
                                        <p:tgtEl>
                                          <p:spTgt spid="91"/>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71"/>
                                        </p:tgtEl>
                                        <p:attrNameLst>
                                          <p:attrName>style.visibility</p:attrName>
                                        </p:attrNameLst>
                                      </p:cBhvr>
                                      <p:to>
                                        <p:strVal val="visible"/>
                                      </p:to>
                                    </p:set>
                                    <p:anim calcmode="lin" valueType="num">
                                      <p:cBhvr>
                                        <p:cTn id="20" dur="500" fill="hold"/>
                                        <p:tgtEl>
                                          <p:spTgt spid="71"/>
                                        </p:tgtEl>
                                        <p:attrNameLst>
                                          <p:attrName>ppt_w</p:attrName>
                                        </p:attrNameLst>
                                      </p:cBhvr>
                                      <p:tavLst>
                                        <p:tav tm="0">
                                          <p:val>
                                            <p:fltVal val="0"/>
                                          </p:val>
                                        </p:tav>
                                        <p:tav tm="100000">
                                          <p:val>
                                            <p:strVal val="#ppt_w"/>
                                          </p:val>
                                        </p:tav>
                                      </p:tavLst>
                                    </p:anim>
                                    <p:anim calcmode="lin" valueType="num">
                                      <p:cBhvr>
                                        <p:cTn id="21" dur="500" fill="hold"/>
                                        <p:tgtEl>
                                          <p:spTgt spid="71"/>
                                        </p:tgtEl>
                                        <p:attrNameLst>
                                          <p:attrName>ppt_h</p:attrName>
                                        </p:attrNameLst>
                                      </p:cBhvr>
                                      <p:tavLst>
                                        <p:tav tm="0">
                                          <p:val>
                                            <p:fltVal val="0"/>
                                          </p:val>
                                        </p:tav>
                                        <p:tav tm="100000">
                                          <p:val>
                                            <p:strVal val="#ppt_h"/>
                                          </p:val>
                                        </p:tav>
                                      </p:tavLst>
                                    </p:anim>
                                    <p:animEffect transition="in" filter="fade">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 calcmode="lin" valueType="num">
                                      <p:cBhvr>
                                        <p:cTn id="27" dur="500" fill="hold"/>
                                        <p:tgtEl>
                                          <p:spTgt spid="96"/>
                                        </p:tgtEl>
                                        <p:attrNameLst>
                                          <p:attrName>ppt_w</p:attrName>
                                        </p:attrNameLst>
                                      </p:cBhvr>
                                      <p:tavLst>
                                        <p:tav tm="0">
                                          <p:val>
                                            <p:fltVal val="0"/>
                                          </p:val>
                                        </p:tav>
                                        <p:tav tm="100000">
                                          <p:val>
                                            <p:strVal val="#ppt_w"/>
                                          </p:val>
                                        </p:tav>
                                      </p:tavLst>
                                    </p:anim>
                                    <p:anim calcmode="lin" valueType="num">
                                      <p:cBhvr>
                                        <p:cTn id="28" dur="500" fill="hold"/>
                                        <p:tgtEl>
                                          <p:spTgt spid="96"/>
                                        </p:tgtEl>
                                        <p:attrNameLst>
                                          <p:attrName>ppt_h</p:attrName>
                                        </p:attrNameLst>
                                      </p:cBhvr>
                                      <p:tavLst>
                                        <p:tav tm="0">
                                          <p:val>
                                            <p:fltVal val="0"/>
                                          </p:val>
                                        </p:tav>
                                        <p:tav tm="100000">
                                          <p:val>
                                            <p:strVal val="#ppt_h"/>
                                          </p:val>
                                        </p:tav>
                                      </p:tavLst>
                                    </p:anim>
                                    <p:animEffect transition="in" filter="fade">
                                      <p:cBhvr>
                                        <p:cTn id="29" dur="500"/>
                                        <p:tgtEl>
                                          <p:spTgt spid="9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3"/>
                                        </p:tgtEl>
                                        <p:attrNameLst>
                                          <p:attrName>style.visibility</p:attrName>
                                        </p:attrNameLst>
                                      </p:cBhvr>
                                      <p:to>
                                        <p:strVal val="visible"/>
                                      </p:to>
                                    </p:set>
                                    <p:anim calcmode="lin" valueType="num">
                                      <p:cBhvr>
                                        <p:cTn id="40" dur="500" fill="hold"/>
                                        <p:tgtEl>
                                          <p:spTgt spid="83"/>
                                        </p:tgtEl>
                                        <p:attrNameLst>
                                          <p:attrName>ppt_w</p:attrName>
                                        </p:attrNameLst>
                                      </p:cBhvr>
                                      <p:tavLst>
                                        <p:tav tm="0">
                                          <p:val>
                                            <p:fltVal val="0"/>
                                          </p:val>
                                        </p:tav>
                                        <p:tav tm="100000">
                                          <p:val>
                                            <p:strVal val="#ppt_w"/>
                                          </p:val>
                                        </p:tav>
                                      </p:tavLst>
                                    </p:anim>
                                    <p:anim calcmode="lin" valueType="num">
                                      <p:cBhvr>
                                        <p:cTn id="41" dur="500" fill="hold"/>
                                        <p:tgtEl>
                                          <p:spTgt spid="83"/>
                                        </p:tgtEl>
                                        <p:attrNameLst>
                                          <p:attrName>ppt_h</p:attrName>
                                        </p:attrNameLst>
                                      </p:cBhvr>
                                      <p:tavLst>
                                        <p:tav tm="0">
                                          <p:val>
                                            <p:fltVal val="0"/>
                                          </p:val>
                                        </p:tav>
                                        <p:tav tm="100000">
                                          <p:val>
                                            <p:strVal val="#ppt_h"/>
                                          </p:val>
                                        </p:tav>
                                      </p:tavLst>
                                    </p:anim>
                                    <p:animEffect transition="in" filter="fade">
                                      <p:cBhvr>
                                        <p:cTn id="42" dur="500"/>
                                        <p:tgtEl>
                                          <p:spTgt spid="83"/>
                                        </p:tgtEl>
                                      </p:cBhvr>
                                    </p:animEffect>
                                  </p:childTnLst>
                                </p:cTn>
                              </p:par>
                            </p:childTnLst>
                          </p:cTn>
                        </p:par>
                        <p:par>
                          <p:cTn id="43" fill="hold">
                            <p:stCondLst>
                              <p:cond delay="500"/>
                            </p:stCondLst>
                            <p:childTnLst>
                              <p:par>
                                <p:cTn id="44" presetID="53" presetClass="entr" presetSubtype="16" fill="hold" nodeType="afterEffect">
                                  <p:stCondLst>
                                    <p:cond delay="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animEffect transition="in" filter="fade">
                                      <p:cBhvr>
                                        <p:cTn id="48" dur="500"/>
                                        <p:tgtEl>
                                          <p:spTgt spid="7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01"/>
                                        </p:tgtEl>
                                        <p:attrNameLst>
                                          <p:attrName>style.visibility</p:attrName>
                                        </p:attrNameLst>
                                      </p:cBhvr>
                                      <p:to>
                                        <p:strVal val="visible"/>
                                      </p:to>
                                    </p:set>
                                    <p:anim calcmode="lin" valueType="num">
                                      <p:cBhvr>
                                        <p:cTn id="53" dur="500" fill="hold"/>
                                        <p:tgtEl>
                                          <p:spTgt spid="101"/>
                                        </p:tgtEl>
                                        <p:attrNameLst>
                                          <p:attrName>ppt_w</p:attrName>
                                        </p:attrNameLst>
                                      </p:cBhvr>
                                      <p:tavLst>
                                        <p:tav tm="0">
                                          <p:val>
                                            <p:fltVal val="0"/>
                                          </p:val>
                                        </p:tav>
                                        <p:tav tm="100000">
                                          <p:val>
                                            <p:strVal val="#ppt_w"/>
                                          </p:val>
                                        </p:tav>
                                      </p:tavLst>
                                    </p:anim>
                                    <p:anim calcmode="lin" valueType="num">
                                      <p:cBhvr>
                                        <p:cTn id="54" dur="500" fill="hold"/>
                                        <p:tgtEl>
                                          <p:spTgt spid="101"/>
                                        </p:tgtEl>
                                        <p:attrNameLst>
                                          <p:attrName>ppt_h</p:attrName>
                                        </p:attrNameLst>
                                      </p:cBhvr>
                                      <p:tavLst>
                                        <p:tav tm="0">
                                          <p:val>
                                            <p:fltVal val="0"/>
                                          </p:val>
                                        </p:tav>
                                        <p:tav tm="100000">
                                          <p:val>
                                            <p:strVal val="#ppt_h"/>
                                          </p:val>
                                        </p:tav>
                                      </p:tavLst>
                                    </p:anim>
                                    <p:animEffect transition="in" filter="fade">
                                      <p:cBhvr>
                                        <p:cTn id="55" dur="500"/>
                                        <p:tgtEl>
                                          <p:spTgt spid="101"/>
                                        </p:tgtEl>
                                      </p:cBhvr>
                                    </p:animEffect>
                                  </p:childTnLst>
                                </p:cTn>
                              </p:par>
                            </p:childTnLst>
                          </p:cTn>
                        </p:par>
                        <p:par>
                          <p:cTn id="56" fill="hold">
                            <p:stCondLst>
                              <p:cond delay="500"/>
                            </p:stCondLst>
                            <p:childTnLst>
                              <p:par>
                                <p:cTn id="57" presetID="53" presetClass="entr" presetSubtype="16"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animEffect transition="in" filter="fade">
                                      <p:cBhvr>
                                        <p:cTn id="61" dur="500"/>
                                        <p:tgtEl>
                                          <p:spTgt spid="76"/>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fade">
                                      <p:cBhvr>
                                        <p:cTn id="65" dur="500"/>
                                        <p:tgtEl>
                                          <p:spTgt spid="10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8"/>
                                        </p:tgtEl>
                                        <p:attrNameLst>
                                          <p:attrName>style.visibility</p:attrName>
                                        </p:attrNameLst>
                                      </p:cBhvr>
                                      <p:to>
                                        <p:strVal val="visible"/>
                                      </p:to>
                                    </p:set>
                                    <p:animEffect transition="in" filter="fade">
                                      <p:cBhvr>
                                        <p:cTn id="68" dur="500"/>
                                        <p:tgtEl>
                                          <p:spTgt spid="10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fade">
                                      <p:cBhvr>
                                        <p:cTn id="71" dur="500"/>
                                        <p:tgtEl>
                                          <p:spTgt spid="10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500"/>
                                        <p:tgtEl>
                                          <p:spTgt spid="11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500"/>
                                        <p:tgtEl>
                                          <p:spTgt spid="11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12"/>
                                        </p:tgtEl>
                                        <p:attrNameLst>
                                          <p:attrName>style.visibility</p:attrName>
                                        </p:attrNameLst>
                                      </p:cBhvr>
                                      <p:to>
                                        <p:strVal val="visible"/>
                                      </p:to>
                                    </p:set>
                                    <p:animEffect transition="in" filter="fade">
                                      <p:cBhvr>
                                        <p:cTn id="80" dur="500"/>
                                        <p:tgtEl>
                                          <p:spTgt spid="11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13"/>
                                        </p:tgtEl>
                                        <p:attrNameLst>
                                          <p:attrName>style.visibility</p:attrName>
                                        </p:attrNameLst>
                                      </p:cBhvr>
                                      <p:to>
                                        <p:strVal val="visible"/>
                                      </p:to>
                                    </p:set>
                                    <p:animEffect transition="in" filter="fade">
                                      <p:cBhvr>
                                        <p:cTn id="83" dur="500"/>
                                        <p:tgtEl>
                                          <p:spTgt spid="11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14"/>
                                        </p:tgtEl>
                                        <p:attrNameLst>
                                          <p:attrName>style.visibility</p:attrName>
                                        </p:attrNameLst>
                                      </p:cBhvr>
                                      <p:to>
                                        <p:strVal val="visible"/>
                                      </p:to>
                                    </p:set>
                                    <p:animEffect transition="in" filter="fade">
                                      <p:cBhvr>
                                        <p:cTn id="8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71" grpId="0" animBg="1"/>
      <p:bldP spid="107" grpId="0"/>
      <p:bldP spid="108" grpId="0"/>
      <p:bldP spid="109" grpId="0"/>
      <p:bldP spid="110" grpId="0"/>
      <p:bldP spid="111" grpId="0"/>
      <p:bldP spid="112" grpId="0"/>
      <p:bldP spid="113" grpId="0"/>
      <p:bldP spid="1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3" name="Straight Connector 24"/>
          <p:cNvCxnSpPr>
            <a:stCxn id="351" idx="4"/>
            <a:endCxn id="347" idx="0"/>
          </p:cNvCxnSpPr>
          <p:nvPr/>
        </p:nvCxnSpPr>
        <p:spPr>
          <a:xfrm>
            <a:off x="2179320" y="2923684"/>
            <a:ext cx="0" cy="87249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0"/>
          <p:cNvCxnSpPr>
            <a:stCxn id="354" idx="4"/>
            <a:endCxn id="356" idx="0"/>
          </p:cNvCxnSpPr>
          <p:nvPr/>
        </p:nvCxnSpPr>
        <p:spPr>
          <a:xfrm>
            <a:off x="4018280" y="1916574"/>
            <a:ext cx="0" cy="81407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5"/>
          <p:cNvCxnSpPr>
            <a:stCxn id="360" idx="4"/>
            <a:endCxn id="358" idx="0"/>
          </p:cNvCxnSpPr>
          <p:nvPr/>
        </p:nvCxnSpPr>
        <p:spPr>
          <a:xfrm>
            <a:off x="3561080" y="2923684"/>
            <a:ext cx="0" cy="20193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40"/>
          <p:cNvCxnSpPr>
            <a:stCxn id="362" idx="4"/>
            <a:endCxn id="364" idx="0"/>
          </p:cNvCxnSpPr>
          <p:nvPr/>
        </p:nvCxnSpPr>
        <p:spPr>
          <a:xfrm>
            <a:off x="5542280" y="2566814"/>
            <a:ext cx="0" cy="16383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369" name="Straight Connector 45"/>
          <p:cNvCxnSpPr>
            <a:stCxn id="368" idx="4"/>
            <a:endCxn id="366" idx="0"/>
          </p:cNvCxnSpPr>
          <p:nvPr/>
        </p:nvCxnSpPr>
        <p:spPr>
          <a:xfrm>
            <a:off x="6878320" y="2923684"/>
            <a:ext cx="0" cy="201930"/>
          </a:xfrm>
          <a:prstGeom prst="line">
            <a:avLst/>
          </a:prstGeom>
          <a:ln w="3175"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23"/>
          <p:cNvCxnSpPr>
            <a:stCxn id="346" idx="4"/>
            <a:endCxn id="350" idx="0"/>
          </p:cNvCxnSpPr>
          <p:nvPr/>
        </p:nvCxnSpPr>
        <p:spPr>
          <a:xfrm>
            <a:off x="1046480" y="1916574"/>
            <a:ext cx="0" cy="81407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时间线模板</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cxnSp>
        <p:nvCxnSpPr>
          <p:cNvPr id="345" name="Straight Connector 14"/>
          <p:cNvCxnSpPr/>
          <p:nvPr/>
        </p:nvCxnSpPr>
        <p:spPr>
          <a:xfrm>
            <a:off x="0" y="2827164"/>
            <a:ext cx="9144000" cy="0"/>
          </a:xfrm>
          <a:prstGeom prst="line">
            <a:avLst/>
          </a:prstGeom>
          <a:ln w="47625" cap="rnd">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346" name="Oval 16"/>
          <p:cNvSpPr/>
          <p:nvPr/>
        </p:nvSpPr>
        <p:spPr>
          <a:xfrm>
            <a:off x="762000" y="1347614"/>
            <a:ext cx="568960" cy="568960"/>
          </a:xfrm>
          <a:prstGeom prst="ellipse">
            <a:avLst/>
          </a:prstGeom>
          <a:solidFill>
            <a:schemeClr val="tx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2006</a:t>
            </a:r>
          </a:p>
        </p:txBody>
      </p:sp>
      <p:sp>
        <p:nvSpPr>
          <p:cNvPr id="347" name="Oval 17"/>
          <p:cNvSpPr/>
          <p:nvPr/>
        </p:nvSpPr>
        <p:spPr>
          <a:xfrm>
            <a:off x="1894840" y="379617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2008</a:t>
            </a:r>
          </a:p>
        </p:txBody>
      </p:sp>
      <p:sp>
        <p:nvSpPr>
          <p:cNvPr id="348" name="Rectangle 18"/>
          <p:cNvSpPr/>
          <p:nvPr/>
        </p:nvSpPr>
        <p:spPr>
          <a:xfrm>
            <a:off x="1373523" y="1421410"/>
            <a:ext cx="2302473" cy="592470"/>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成长</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49" name="Rectangle 19"/>
          <p:cNvSpPr/>
          <p:nvPr/>
        </p:nvSpPr>
        <p:spPr>
          <a:xfrm>
            <a:off x="2524760" y="3868564"/>
            <a:ext cx="2667000" cy="433452"/>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填加标题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50" name="Oval 20"/>
          <p:cNvSpPr/>
          <p:nvPr/>
        </p:nvSpPr>
        <p:spPr>
          <a:xfrm>
            <a:off x="949960" y="2730644"/>
            <a:ext cx="193040" cy="193040"/>
          </a:xfrm>
          <a:prstGeom prst="ellipse">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51" name="Oval 21"/>
          <p:cNvSpPr/>
          <p:nvPr/>
        </p:nvSpPr>
        <p:spPr>
          <a:xfrm>
            <a:off x="2082800" y="2730644"/>
            <a:ext cx="193040" cy="193040"/>
          </a:xfrm>
          <a:prstGeom prst="ellipse">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54" name="Oval 27"/>
          <p:cNvSpPr/>
          <p:nvPr/>
        </p:nvSpPr>
        <p:spPr>
          <a:xfrm>
            <a:off x="3733800" y="134761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2011</a:t>
            </a:r>
          </a:p>
        </p:txBody>
      </p:sp>
      <p:sp>
        <p:nvSpPr>
          <p:cNvPr id="355" name="Rectangle 28"/>
          <p:cNvSpPr/>
          <p:nvPr/>
        </p:nvSpPr>
        <p:spPr>
          <a:xfrm>
            <a:off x="4345323" y="1421410"/>
            <a:ext cx="2634597" cy="433452"/>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填加标题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56" name="Oval 29"/>
          <p:cNvSpPr/>
          <p:nvPr/>
        </p:nvSpPr>
        <p:spPr>
          <a:xfrm>
            <a:off x="3921760" y="2730644"/>
            <a:ext cx="193040" cy="193040"/>
          </a:xfrm>
          <a:prstGeom prst="ellipse">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58" name="Oval 32"/>
          <p:cNvSpPr/>
          <p:nvPr/>
        </p:nvSpPr>
        <p:spPr>
          <a:xfrm>
            <a:off x="3276600" y="3125614"/>
            <a:ext cx="568960" cy="568960"/>
          </a:xfrm>
          <a:prstGeom prst="ellipse">
            <a:avLst/>
          </a:pr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2010</a:t>
            </a:r>
          </a:p>
        </p:txBody>
      </p:sp>
      <p:sp>
        <p:nvSpPr>
          <p:cNvPr id="359" name="Rectangle 33"/>
          <p:cNvSpPr/>
          <p:nvPr/>
        </p:nvSpPr>
        <p:spPr>
          <a:xfrm>
            <a:off x="3906520" y="3198004"/>
            <a:ext cx="2302473" cy="592470"/>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填加标题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60" name="Oval 34"/>
          <p:cNvSpPr/>
          <p:nvPr/>
        </p:nvSpPr>
        <p:spPr>
          <a:xfrm>
            <a:off x="3464560" y="2730644"/>
            <a:ext cx="193040" cy="193040"/>
          </a:xfrm>
          <a:prstGeom prst="ellipse">
            <a:avLst/>
          </a:prstGeom>
          <a:solidFill>
            <a:schemeClr val="bg1"/>
          </a:solidFill>
          <a:ln w="2857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62" name="Oval 37"/>
          <p:cNvSpPr/>
          <p:nvPr/>
        </p:nvSpPr>
        <p:spPr>
          <a:xfrm>
            <a:off x="5257800" y="199785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2012</a:t>
            </a:r>
          </a:p>
        </p:txBody>
      </p:sp>
      <p:sp>
        <p:nvSpPr>
          <p:cNvPr id="363" name="Rectangle 38"/>
          <p:cNvSpPr/>
          <p:nvPr/>
        </p:nvSpPr>
        <p:spPr>
          <a:xfrm>
            <a:off x="5869323" y="2071650"/>
            <a:ext cx="2634597" cy="433452"/>
          </a:xfrm>
          <a:prstGeom prst="rect">
            <a:avLst/>
          </a:prstGeom>
        </p:spPr>
        <p:txBody>
          <a:bodyPr wrap="square">
            <a:spAutoFit/>
          </a:bodyPr>
          <a:lstStyle/>
          <a:p>
            <a:pPr>
              <a:lnSpc>
                <a:spcPts val="132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Gotham Medium"/>
              </a:rPr>
              <a:t>填加标题</a:t>
            </a:r>
            <a:endParaRPr 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64" name="Oval 39"/>
          <p:cNvSpPr/>
          <p:nvPr/>
        </p:nvSpPr>
        <p:spPr>
          <a:xfrm>
            <a:off x="5445760" y="2730644"/>
            <a:ext cx="193040" cy="193040"/>
          </a:xfrm>
          <a:prstGeom prst="ellipse">
            <a:avLst/>
          </a:prstGeom>
          <a:solidFill>
            <a:schemeClr val="bg1"/>
          </a:solidFill>
          <a:ln w="28575" cmpd="sng">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tx2"/>
              </a:solidFill>
              <a:latin typeface="微软雅黑" panose="020B0503020204020204" pitchFamily="34" charset="-122"/>
              <a:ea typeface="微软雅黑" panose="020B0503020204020204" pitchFamily="34" charset="-122"/>
              <a:cs typeface="Gotham Light"/>
            </a:endParaRPr>
          </a:p>
        </p:txBody>
      </p:sp>
      <p:sp>
        <p:nvSpPr>
          <p:cNvPr id="366" name="Oval 42"/>
          <p:cNvSpPr/>
          <p:nvPr/>
        </p:nvSpPr>
        <p:spPr>
          <a:xfrm>
            <a:off x="6593840" y="3125614"/>
            <a:ext cx="568960" cy="568960"/>
          </a:xfrm>
          <a:prstGeom prst="ellipse">
            <a:avLst/>
          </a:prstGeom>
          <a:solidFill>
            <a:schemeClr val="accent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r>
              <a:rPr lang="zh-CN" altLang="en-US" sz="1200" dirty="0">
                <a:solidFill>
                  <a:schemeClr val="bg1"/>
                </a:solidFill>
                <a:latin typeface="微软雅黑" panose="020B0503020204020204" pitchFamily="34" charset="-122"/>
                <a:ea typeface="微软雅黑" panose="020B0503020204020204" pitchFamily="34" charset="-122"/>
                <a:cs typeface="Gotham Light"/>
              </a:rPr>
              <a:t>月份</a:t>
            </a:r>
            <a:br>
              <a:rPr lang="en-US" sz="1200" dirty="0">
                <a:solidFill>
                  <a:schemeClr val="bg1"/>
                </a:solidFill>
                <a:latin typeface="微软雅黑" panose="020B0503020204020204" pitchFamily="34" charset="-122"/>
                <a:ea typeface="微软雅黑" panose="020B0503020204020204" pitchFamily="34" charset="-122"/>
                <a:cs typeface="Gotham Light"/>
              </a:rPr>
            </a:br>
            <a:r>
              <a:rPr lang="en-US" sz="1200" dirty="0">
                <a:solidFill>
                  <a:schemeClr val="bg1"/>
                </a:solidFill>
                <a:latin typeface="微软雅黑" panose="020B0503020204020204" pitchFamily="34" charset="-122"/>
                <a:ea typeface="微软雅黑" panose="020B0503020204020204" pitchFamily="34" charset="-122"/>
                <a:cs typeface="Gotham Light"/>
              </a:rPr>
              <a:t>2017</a:t>
            </a:r>
          </a:p>
        </p:txBody>
      </p:sp>
      <p:sp>
        <p:nvSpPr>
          <p:cNvPr id="367" name="Rectangle 43"/>
          <p:cNvSpPr/>
          <p:nvPr/>
        </p:nvSpPr>
        <p:spPr>
          <a:xfrm>
            <a:off x="7223761" y="3198004"/>
            <a:ext cx="1788160" cy="602729"/>
          </a:xfrm>
          <a:prstGeom prst="rect">
            <a:avLst/>
          </a:prstGeom>
        </p:spPr>
        <p:txBody>
          <a:bodyPr wrap="square">
            <a:spAutoFit/>
          </a:bodyPr>
          <a:lstStyle/>
          <a:p>
            <a:pPr>
              <a:lnSpc>
                <a:spcPts val="1320"/>
              </a:lnSpc>
            </a:pPr>
            <a:r>
              <a:rPr lang="zh-CN" altLang="en-US" sz="1600" b="1" dirty="0">
                <a:solidFill>
                  <a:schemeClr val="accent1"/>
                </a:solidFill>
                <a:latin typeface="微软雅黑" panose="020B0503020204020204" pitchFamily="34" charset="-122"/>
                <a:ea typeface="微软雅黑" panose="020B0503020204020204" pitchFamily="34" charset="-122"/>
                <a:cs typeface="Gotham Medium"/>
              </a:rPr>
              <a:t>填加标题</a:t>
            </a:r>
            <a:endParaRPr lang="en-US" sz="1200" b="1" dirty="0">
              <a:solidFill>
                <a:schemeClr val="accent1"/>
              </a:solidFill>
              <a:latin typeface="微软雅黑" panose="020B0503020204020204" pitchFamily="34" charset="-122"/>
              <a:ea typeface="微软雅黑" panose="020B0503020204020204" pitchFamily="34" charset="-122"/>
              <a:cs typeface="Gotham Medium"/>
            </a:endParaRPr>
          </a:p>
          <a:p>
            <a:pPr>
              <a:lnSpc>
                <a:spcPts val="132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rPr>
              <a:t>单击此处添加副标题或详细文本描述</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Gotham Light"/>
            </a:endParaRPr>
          </a:p>
        </p:txBody>
      </p:sp>
      <p:sp>
        <p:nvSpPr>
          <p:cNvPr id="368" name="Oval 44"/>
          <p:cNvSpPr/>
          <p:nvPr/>
        </p:nvSpPr>
        <p:spPr>
          <a:xfrm>
            <a:off x="6781800" y="2730644"/>
            <a:ext cx="193040" cy="193040"/>
          </a:xfrm>
          <a:prstGeom prst="ellipse">
            <a:avLst/>
          </a:prstGeom>
          <a:solidFill>
            <a:schemeClr val="bg1"/>
          </a:solid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lnSpc>
                <a:spcPts val="1320"/>
              </a:lnSpc>
            </a:pPr>
            <a:endParaRPr lang="en-US" sz="1200" dirty="0">
              <a:solidFill>
                <a:schemeClr val="accent5"/>
              </a:solidFill>
              <a:latin typeface="微软雅黑" panose="020B0503020204020204" pitchFamily="34" charset="-122"/>
              <a:ea typeface="微软雅黑" panose="020B0503020204020204" pitchFamily="34" charset="-122"/>
              <a:cs typeface="Gotham Light"/>
            </a:endParaRPr>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wipe(left)">
                                      <p:cBhvr>
                                        <p:cTn id="7" dur="500"/>
                                        <p:tgtEl>
                                          <p:spTgt spid="3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0"/>
                                        </p:tgtEl>
                                        <p:attrNameLst>
                                          <p:attrName>style.visibility</p:attrName>
                                        </p:attrNameLst>
                                      </p:cBhvr>
                                      <p:to>
                                        <p:strVal val="visible"/>
                                      </p:to>
                                    </p:set>
                                    <p:animEffect transition="in" filter="fade">
                                      <p:cBhvr>
                                        <p:cTn id="12" dur="250"/>
                                        <p:tgtEl>
                                          <p:spTgt spid="350"/>
                                        </p:tgtEl>
                                      </p:cBhvr>
                                    </p:animEffect>
                                  </p:childTnLst>
                                </p:cTn>
                              </p:par>
                              <p:par>
                                <p:cTn id="13" presetID="10" presetClass="entr" presetSubtype="0" fill="hold" nodeType="withEffect">
                                  <p:stCondLst>
                                    <p:cond delay="100"/>
                                  </p:stCondLst>
                                  <p:childTnLst>
                                    <p:set>
                                      <p:cBhvr>
                                        <p:cTn id="14" dur="1" fill="hold">
                                          <p:stCondLst>
                                            <p:cond delay="0"/>
                                          </p:stCondLst>
                                        </p:cTn>
                                        <p:tgtEl>
                                          <p:spTgt spid="352"/>
                                        </p:tgtEl>
                                        <p:attrNameLst>
                                          <p:attrName>style.visibility</p:attrName>
                                        </p:attrNameLst>
                                      </p:cBhvr>
                                      <p:to>
                                        <p:strVal val="visible"/>
                                      </p:to>
                                    </p:set>
                                    <p:animEffect transition="in" filter="fade">
                                      <p:cBhvr>
                                        <p:cTn id="15" dur="250"/>
                                        <p:tgtEl>
                                          <p:spTgt spid="3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6"/>
                                        </p:tgtEl>
                                        <p:attrNameLst>
                                          <p:attrName>style.visibility</p:attrName>
                                        </p:attrNameLst>
                                      </p:cBhvr>
                                      <p:to>
                                        <p:strVal val="visible"/>
                                      </p:to>
                                    </p:set>
                                    <p:animEffect transition="in" filter="fade">
                                      <p:cBhvr>
                                        <p:cTn id="18" dur="250"/>
                                        <p:tgtEl>
                                          <p:spTgt spid="3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8"/>
                                        </p:tgtEl>
                                        <p:attrNameLst>
                                          <p:attrName>style.visibility</p:attrName>
                                        </p:attrNameLst>
                                      </p:cBhvr>
                                      <p:to>
                                        <p:strVal val="visible"/>
                                      </p:to>
                                    </p:set>
                                    <p:animEffect transition="in" filter="fade">
                                      <p:cBhvr>
                                        <p:cTn id="21" dur="250"/>
                                        <p:tgtEl>
                                          <p:spTgt spid="34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1"/>
                                        </p:tgtEl>
                                        <p:attrNameLst>
                                          <p:attrName>style.visibility</p:attrName>
                                        </p:attrNameLst>
                                      </p:cBhvr>
                                      <p:to>
                                        <p:strVal val="visible"/>
                                      </p:to>
                                    </p:set>
                                    <p:animEffect transition="in" filter="fade">
                                      <p:cBhvr>
                                        <p:cTn id="26" dur="250"/>
                                        <p:tgtEl>
                                          <p:spTgt spid="351"/>
                                        </p:tgtEl>
                                      </p:cBhvr>
                                    </p:animEffect>
                                  </p:childTnLst>
                                </p:cTn>
                              </p:par>
                              <p:par>
                                <p:cTn id="27" presetID="10" presetClass="entr" presetSubtype="0" fill="hold" nodeType="withEffect">
                                  <p:stCondLst>
                                    <p:cond delay="100"/>
                                  </p:stCondLst>
                                  <p:childTnLst>
                                    <p:set>
                                      <p:cBhvr>
                                        <p:cTn id="28" dur="1" fill="hold">
                                          <p:stCondLst>
                                            <p:cond delay="0"/>
                                          </p:stCondLst>
                                        </p:cTn>
                                        <p:tgtEl>
                                          <p:spTgt spid="353"/>
                                        </p:tgtEl>
                                        <p:attrNameLst>
                                          <p:attrName>style.visibility</p:attrName>
                                        </p:attrNameLst>
                                      </p:cBhvr>
                                      <p:to>
                                        <p:strVal val="visible"/>
                                      </p:to>
                                    </p:set>
                                    <p:animEffect transition="in" filter="fade">
                                      <p:cBhvr>
                                        <p:cTn id="29" dur="250"/>
                                        <p:tgtEl>
                                          <p:spTgt spid="3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7"/>
                                        </p:tgtEl>
                                        <p:attrNameLst>
                                          <p:attrName>style.visibility</p:attrName>
                                        </p:attrNameLst>
                                      </p:cBhvr>
                                      <p:to>
                                        <p:strVal val="visible"/>
                                      </p:to>
                                    </p:set>
                                    <p:animEffect transition="in" filter="fade">
                                      <p:cBhvr>
                                        <p:cTn id="32" dur="250"/>
                                        <p:tgtEl>
                                          <p:spTgt spid="3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9"/>
                                        </p:tgtEl>
                                        <p:attrNameLst>
                                          <p:attrName>style.visibility</p:attrName>
                                        </p:attrNameLst>
                                      </p:cBhvr>
                                      <p:to>
                                        <p:strVal val="visible"/>
                                      </p:to>
                                    </p:set>
                                    <p:animEffect transition="in" filter="fade">
                                      <p:cBhvr>
                                        <p:cTn id="35" dur="250"/>
                                        <p:tgtEl>
                                          <p:spTgt spid="3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0"/>
                                        </p:tgtEl>
                                        <p:attrNameLst>
                                          <p:attrName>style.visibility</p:attrName>
                                        </p:attrNameLst>
                                      </p:cBhvr>
                                      <p:to>
                                        <p:strVal val="visible"/>
                                      </p:to>
                                    </p:set>
                                    <p:animEffect transition="in" filter="fade">
                                      <p:cBhvr>
                                        <p:cTn id="40" dur="250"/>
                                        <p:tgtEl>
                                          <p:spTgt spid="360"/>
                                        </p:tgtEl>
                                      </p:cBhvr>
                                    </p:animEffect>
                                  </p:childTnLst>
                                </p:cTn>
                              </p:par>
                              <p:par>
                                <p:cTn id="41" presetID="10" presetClass="entr" presetSubtype="0" fill="hold" nodeType="withEffect">
                                  <p:stCondLst>
                                    <p:cond delay="100"/>
                                  </p:stCondLst>
                                  <p:childTnLst>
                                    <p:set>
                                      <p:cBhvr>
                                        <p:cTn id="42" dur="1" fill="hold">
                                          <p:stCondLst>
                                            <p:cond delay="0"/>
                                          </p:stCondLst>
                                        </p:cTn>
                                        <p:tgtEl>
                                          <p:spTgt spid="361"/>
                                        </p:tgtEl>
                                        <p:attrNameLst>
                                          <p:attrName>style.visibility</p:attrName>
                                        </p:attrNameLst>
                                      </p:cBhvr>
                                      <p:to>
                                        <p:strVal val="visible"/>
                                      </p:to>
                                    </p:set>
                                    <p:animEffect transition="in" filter="fade">
                                      <p:cBhvr>
                                        <p:cTn id="43" dur="250"/>
                                        <p:tgtEl>
                                          <p:spTgt spid="3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8"/>
                                        </p:tgtEl>
                                        <p:attrNameLst>
                                          <p:attrName>style.visibility</p:attrName>
                                        </p:attrNameLst>
                                      </p:cBhvr>
                                      <p:to>
                                        <p:strVal val="visible"/>
                                      </p:to>
                                    </p:set>
                                    <p:animEffect transition="in" filter="fade">
                                      <p:cBhvr>
                                        <p:cTn id="46" dur="250"/>
                                        <p:tgtEl>
                                          <p:spTgt spid="3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9"/>
                                        </p:tgtEl>
                                        <p:attrNameLst>
                                          <p:attrName>style.visibility</p:attrName>
                                        </p:attrNameLst>
                                      </p:cBhvr>
                                      <p:to>
                                        <p:strVal val="visible"/>
                                      </p:to>
                                    </p:set>
                                    <p:animEffect transition="in" filter="fade">
                                      <p:cBhvr>
                                        <p:cTn id="49" dur="250"/>
                                        <p:tgtEl>
                                          <p:spTgt spid="35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56"/>
                                        </p:tgtEl>
                                        <p:attrNameLst>
                                          <p:attrName>style.visibility</p:attrName>
                                        </p:attrNameLst>
                                      </p:cBhvr>
                                      <p:to>
                                        <p:strVal val="visible"/>
                                      </p:to>
                                    </p:set>
                                    <p:animEffect transition="in" filter="fade">
                                      <p:cBhvr>
                                        <p:cTn id="54" dur="250"/>
                                        <p:tgtEl>
                                          <p:spTgt spid="356"/>
                                        </p:tgtEl>
                                      </p:cBhvr>
                                    </p:animEffect>
                                  </p:childTnLst>
                                </p:cTn>
                              </p:par>
                              <p:par>
                                <p:cTn id="55" presetID="10" presetClass="entr" presetSubtype="0" fill="hold" nodeType="withEffect">
                                  <p:stCondLst>
                                    <p:cond delay="100"/>
                                  </p:stCondLst>
                                  <p:childTnLst>
                                    <p:set>
                                      <p:cBhvr>
                                        <p:cTn id="56" dur="1" fill="hold">
                                          <p:stCondLst>
                                            <p:cond delay="0"/>
                                          </p:stCondLst>
                                        </p:cTn>
                                        <p:tgtEl>
                                          <p:spTgt spid="357"/>
                                        </p:tgtEl>
                                        <p:attrNameLst>
                                          <p:attrName>style.visibility</p:attrName>
                                        </p:attrNameLst>
                                      </p:cBhvr>
                                      <p:to>
                                        <p:strVal val="visible"/>
                                      </p:to>
                                    </p:set>
                                    <p:animEffect transition="in" filter="fade">
                                      <p:cBhvr>
                                        <p:cTn id="57" dur="250"/>
                                        <p:tgtEl>
                                          <p:spTgt spid="35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4"/>
                                        </p:tgtEl>
                                        <p:attrNameLst>
                                          <p:attrName>style.visibility</p:attrName>
                                        </p:attrNameLst>
                                      </p:cBhvr>
                                      <p:to>
                                        <p:strVal val="visible"/>
                                      </p:to>
                                    </p:set>
                                    <p:animEffect transition="in" filter="fade">
                                      <p:cBhvr>
                                        <p:cTn id="60" dur="250"/>
                                        <p:tgtEl>
                                          <p:spTgt spid="3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5"/>
                                        </p:tgtEl>
                                        <p:attrNameLst>
                                          <p:attrName>style.visibility</p:attrName>
                                        </p:attrNameLst>
                                      </p:cBhvr>
                                      <p:to>
                                        <p:strVal val="visible"/>
                                      </p:to>
                                    </p:set>
                                    <p:animEffect transition="in" filter="fade">
                                      <p:cBhvr>
                                        <p:cTn id="63" dur="250"/>
                                        <p:tgtEl>
                                          <p:spTgt spid="35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64"/>
                                        </p:tgtEl>
                                        <p:attrNameLst>
                                          <p:attrName>style.visibility</p:attrName>
                                        </p:attrNameLst>
                                      </p:cBhvr>
                                      <p:to>
                                        <p:strVal val="visible"/>
                                      </p:to>
                                    </p:set>
                                    <p:animEffect transition="in" filter="fade">
                                      <p:cBhvr>
                                        <p:cTn id="68" dur="250"/>
                                        <p:tgtEl>
                                          <p:spTgt spid="364"/>
                                        </p:tgtEl>
                                      </p:cBhvr>
                                    </p:animEffect>
                                  </p:childTnLst>
                                </p:cTn>
                              </p:par>
                              <p:par>
                                <p:cTn id="69" presetID="10" presetClass="entr" presetSubtype="0" fill="hold" nodeType="withEffect">
                                  <p:stCondLst>
                                    <p:cond delay="100"/>
                                  </p:stCondLst>
                                  <p:childTnLst>
                                    <p:set>
                                      <p:cBhvr>
                                        <p:cTn id="70" dur="1" fill="hold">
                                          <p:stCondLst>
                                            <p:cond delay="0"/>
                                          </p:stCondLst>
                                        </p:cTn>
                                        <p:tgtEl>
                                          <p:spTgt spid="365"/>
                                        </p:tgtEl>
                                        <p:attrNameLst>
                                          <p:attrName>style.visibility</p:attrName>
                                        </p:attrNameLst>
                                      </p:cBhvr>
                                      <p:to>
                                        <p:strVal val="visible"/>
                                      </p:to>
                                    </p:set>
                                    <p:animEffect transition="in" filter="fade">
                                      <p:cBhvr>
                                        <p:cTn id="71" dur="250"/>
                                        <p:tgtEl>
                                          <p:spTgt spid="36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2"/>
                                        </p:tgtEl>
                                        <p:attrNameLst>
                                          <p:attrName>style.visibility</p:attrName>
                                        </p:attrNameLst>
                                      </p:cBhvr>
                                      <p:to>
                                        <p:strVal val="visible"/>
                                      </p:to>
                                    </p:set>
                                    <p:animEffect transition="in" filter="fade">
                                      <p:cBhvr>
                                        <p:cTn id="74" dur="250"/>
                                        <p:tgtEl>
                                          <p:spTgt spid="36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3"/>
                                        </p:tgtEl>
                                        <p:attrNameLst>
                                          <p:attrName>style.visibility</p:attrName>
                                        </p:attrNameLst>
                                      </p:cBhvr>
                                      <p:to>
                                        <p:strVal val="visible"/>
                                      </p:to>
                                    </p:set>
                                    <p:animEffect transition="in" filter="fade">
                                      <p:cBhvr>
                                        <p:cTn id="77" dur="250"/>
                                        <p:tgtEl>
                                          <p:spTgt spid="36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68"/>
                                        </p:tgtEl>
                                        <p:attrNameLst>
                                          <p:attrName>style.visibility</p:attrName>
                                        </p:attrNameLst>
                                      </p:cBhvr>
                                      <p:to>
                                        <p:strVal val="visible"/>
                                      </p:to>
                                    </p:set>
                                    <p:animEffect transition="in" filter="fade">
                                      <p:cBhvr>
                                        <p:cTn id="82" dur="250"/>
                                        <p:tgtEl>
                                          <p:spTgt spid="368"/>
                                        </p:tgtEl>
                                      </p:cBhvr>
                                    </p:animEffect>
                                  </p:childTnLst>
                                </p:cTn>
                              </p:par>
                              <p:par>
                                <p:cTn id="83" presetID="10" presetClass="entr" presetSubtype="0" fill="hold" nodeType="withEffect">
                                  <p:stCondLst>
                                    <p:cond delay="100"/>
                                  </p:stCondLst>
                                  <p:childTnLst>
                                    <p:set>
                                      <p:cBhvr>
                                        <p:cTn id="84" dur="1" fill="hold">
                                          <p:stCondLst>
                                            <p:cond delay="0"/>
                                          </p:stCondLst>
                                        </p:cTn>
                                        <p:tgtEl>
                                          <p:spTgt spid="369"/>
                                        </p:tgtEl>
                                        <p:attrNameLst>
                                          <p:attrName>style.visibility</p:attrName>
                                        </p:attrNameLst>
                                      </p:cBhvr>
                                      <p:to>
                                        <p:strVal val="visible"/>
                                      </p:to>
                                    </p:set>
                                    <p:animEffect transition="in" filter="fade">
                                      <p:cBhvr>
                                        <p:cTn id="85" dur="250"/>
                                        <p:tgtEl>
                                          <p:spTgt spid="3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66"/>
                                        </p:tgtEl>
                                        <p:attrNameLst>
                                          <p:attrName>style.visibility</p:attrName>
                                        </p:attrNameLst>
                                      </p:cBhvr>
                                      <p:to>
                                        <p:strVal val="visible"/>
                                      </p:to>
                                    </p:set>
                                    <p:animEffect transition="in" filter="fade">
                                      <p:cBhvr>
                                        <p:cTn id="88" dur="250"/>
                                        <p:tgtEl>
                                          <p:spTgt spid="36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fade">
                                      <p:cBhvr>
                                        <p:cTn id="91" dur="25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animBg="1"/>
      <p:bldP spid="347" grpId="0" animBg="1"/>
      <p:bldP spid="348" grpId="0"/>
      <p:bldP spid="349" grpId="0"/>
      <p:bldP spid="350" grpId="0" animBg="1"/>
      <p:bldP spid="351" grpId="0" animBg="1"/>
      <p:bldP spid="354" grpId="0" animBg="1"/>
      <p:bldP spid="355" grpId="0"/>
      <p:bldP spid="356" grpId="0" animBg="1"/>
      <p:bldP spid="358" grpId="0" animBg="1"/>
      <p:bldP spid="359" grpId="0"/>
      <p:bldP spid="360" grpId="0" animBg="1"/>
      <p:bldP spid="362" grpId="0" animBg="1"/>
      <p:bldP spid="363" grpId="0"/>
      <p:bldP spid="364" grpId="0" animBg="1"/>
      <p:bldP spid="366" grpId="0" animBg="1"/>
      <p:bldP spid="367" grpId="0"/>
      <p:bldP spid="3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922" y="1579722"/>
            <a:ext cx="2954655" cy="1077218"/>
          </a:xfrm>
          <a:prstGeom prst="rect">
            <a:avLst/>
          </a:prstGeom>
          <a:noFill/>
        </p:spPr>
        <p:txBody>
          <a:bodyPr wrap="none" rtlCol="0">
            <a:spAutoFit/>
          </a:bodyPr>
          <a:lstStyle/>
          <a:p>
            <a:pPr marL="0" lvl="1"/>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2800" b="1" dirty="0">
                <a:solidFill>
                  <a:schemeClr val="tx1">
                    <a:lumMod val="50000"/>
                    <a:lumOff val="50000"/>
                  </a:schemeClr>
                </a:solidFill>
                <a:latin typeface="微软雅黑" panose="020B0503020204020204" pitchFamily="34" charset="-122"/>
                <a:ea typeface="微软雅黑" panose="020B0503020204020204" pitchFamily="34" charset="-122"/>
              </a:rPr>
              <a:t>第二部分</a:t>
            </a:r>
            <a:endParaRPr lang="en-US" altLang="zh-CN" sz="2800" b="1" dirty="0">
              <a:solidFill>
                <a:schemeClr val="tx1">
                  <a:lumMod val="50000"/>
                  <a:lumOff val="50000"/>
                </a:schemeClr>
              </a:solidFill>
              <a:latin typeface="微软雅黑" panose="020B0503020204020204" pitchFamily="34" charset="-122"/>
              <a:ea typeface="微软雅黑" panose="020B0503020204020204" pitchFamily="34" charset="-122"/>
            </a:endParaRPr>
          </a:p>
          <a:p>
            <a:pPr marL="0" lvl="1" algn="ctr"/>
            <a:r>
              <a:rPr lang="zh-CN" altLang="en-US" sz="3600" b="1" dirty="0">
                <a:latin typeface="微软雅黑" panose="020B0503020204020204" pitchFamily="34" charset="-122"/>
                <a:ea typeface="微软雅黑" panose="020B0503020204020204" pitchFamily="34" charset="-122"/>
              </a:rPr>
              <a:t>岗位主要职责</a:t>
            </a:r>
            <a:endParaRPr lang="en-US" altLang="zh-CN" sz="3600" b="1" dirty="0">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3635896" y="1507714"/>
            <a:ext cx="0" cy="192442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317896" y="3101798"/>
            <a:ext cx="902846" cy="246221"/>
          </a:xfrm>
          <a:prstGeom prst="rect">
            <a:avLst/>
          </a:prstGeom>
          <a:noFill/>
        </p:spPr>
        <p:txBody>
          <a:bodyPr wrap="square" lIns="0" tIns="0" rIns="0" bIns="0" rtlCol="0">
            <a:spAutoFit/>
          </a:bodyPr>
          <a:lstStyle/>
          <a:p>
            <a:r>
              <a:rPr lang="en-US" altLang="zh-CN" sz="1600" dirty="0">
                <a:latin typeface="微软雅黑" panose="020B0503020204020204" pitchFamily="34" charset="-122"/>
                <a:ea typeface="微软雅黑" panose="020B0503020204020204" pitchFamily="34" charset="-122"/>
              </a:rPr>
              <a:t>PART 02</a:t>
            </a:r>
            <a:endParaRPr lang="zh-CN" altLang="en-US" sz="1600" dirty="0">
              <a:latin typeface="微软雅黑" panose="020B0503020204020204" pitchFamily="34" charset="-122"/>
              <a:ea typeface="微软雅黑" panose="020B0503020204020204" pitchFamily="34" charset="-122"/>
            </a:endParaRPr>
          </a:p>
        </p:txBody>
      </p:sp>
      <p:sp>
        <p:nvSpPr>
          <p:cNvPr id="21" name="文本框 9"/>
          <p:cNvSpPr txBox="1"/>
          <p:nvPr/>
        </p:nvSpPr>
        <p:spPr>
          <a:xfrm>
            <a:off x="4058338" y="287586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2" name="文本框 9"/>
          <p:cNvSpPr txBox="1"/>
          <p:nvPr/>
        </p:nvSpPr>
        <p:spPr>
          <a:xfrm>
            <a:off x="4058337" y="3201306"/>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4" name="文本框 9"/>
          <p:cNvSpPr txBox="1"/>
          <p:nvPr/>
        </p:nvSpPr>
        <p:spPr>
          <a:xfrm>
            <a:off x="5761554" y="287912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sp>
        <p:nvSpPr>
          <p:cNvPr id="25" name="文本框 9"/>
          <p:cNvSpPr txBox="1"/>
          <p:nvPr/>
        </p:nvSpPr>
        <p:spPr>
          <a:xfrm>
            <a:off x="5761555" y="3205014"/>
            <a:ext cx="2007940" cy="230832"/>
          </a:xfrm>
          <a:prstGeom prst="rect">
            <a:avLst/>
          </a:prstGeom>
          <a:noFill/>
        </p:spPr>
        <p:txBody>
          <a:bodyPr wrap="square" lIns="0" tIns="0" rIns="0" bIns="0" rtlCol="0">
            <a:spAutoFit/>
          </a:bodyPr>
          <a:lstStyle/>
          <a:p>
            <a:pPr marL="171450" lvl="1" indent="-171450">
              <a:buFont typeface="Wingdings" panose="05000000000000000000" pitchFamily="2" charset="2"/>
              <a:buChar char="l"/>
            </a:pPr>
            <a:r>
              <a:rPr lang="zh-CN" altLang="en-US" sz="1500" dirty="0">
                <a:latin typeface="微软雅黑" panose="020B0503020204020204" pitchFamily="34" charset="-122"/>
                <a:ea typeface="微软雅黑" panose="020B0503020204020204" pitchFamily="34" charset="-122"/>
              </a:rPr>
              <a:t>填加标题</a:t>
            </a:r>
          </a:p>
        </p:txBody>
      </p:sp>
      <p:grpSp>
        <p:nvGrpSpPr>
          <p:cNvPr id="5" name="组合 4"/>
          <p:cNvGrpSpPr/>
          <p:nvPr/>
        </p:nvGrpSpPr>
        <p:grpSpPr>
          <a:xfrm>
            <a:off x="2123728" y="1579724"/>
            <a:ext cx="1197175" cy="1197175"/>
            <a:chOff x="2123728" y="1579722"/>
            <a:chExt cx="1197175" cy="1197175"/>
          </a:xfrm>
        </p:grpSpPr>
        <p:grpSp>
          <p:nvGrpSpPr>
            <p:cNvPr id="15" name="组合 14"/>
            <p:cNvGrpSpPr/>
            <p:nvPr/>
          </p:nvGrpSpPr>
          <p:grpSpPr>
            <a:xfrm>
              <a:off x="2123728" y="1579722"/>
              <a:ext cx="1197175" cy="1197175"/>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KSO_Shape"/>
            <p:cNvSpPr/>
            <p:nvPr/>
          </p:nvSpPr>
          <p:spPr bwMode="auto">
            <a:xfrm>
              <a:off x="2378606" y="1885587"/>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7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7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7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7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7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ppt_x</p:attrName>
                                        </p:attrNameLst>
                                      </p:cBhvr>
                                      <p:tavLst>
                                        <p:tav tm="0">
                                          <p:val>
                                            <p:strVal val="#ppt_x-#ppt_w*1.125000"/>
                                          </p:val>
                                        </p:tav>
                                        <p:tav tm="100000">
                                          <p:val>
                                            <p:strVal val="#ppt_x"/>
                                          </p:val>
                                        </p:tav>
                                      </p:tavLst>
                                    </p:anim>
                                    <p:animEffect transition="in" filter="wipe(right)">
                                      <p:cBhvr>
                                        <p:cTn id="17" dur="500"/>
                                        <p:tgtEl>
                                          <p:spTgt spid="2"/>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0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3563888" y="339504"/>
            <a:ext cx="2017224" cy="307777"/>
          </a:xfrm>
          <a:prstGeom prst="rect">
            <a:avLst/>
          </a:prstGeom>
          <a:noFill/>
        </p:spPr>
        <p:txBody>
          <a:bodyPr wrap="square" lIns="0" tIns="0" rIns="0" bIns="0" rtlCol="0">
            <a:spAutoFit/>
          </a:bodyPr>
          <a:lstStyle/>
          <a:p>
            <a:pPr algn="ct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填加标题</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2" name="Image 12" descr="Divider Right.png"/>
          <p:cNvPicPr>
            <a:picLocks noChangeAspect="1"/>
          </p:cNvPicPr>
          <p:nvPr/>
        </p:nvPicPr>
        <p:blipFill>
          <a:blip r:embed="rId2" cstate="print"/>
          <a:stretch>
            <a:fillRect/>
          </a:stretch>
        </p:blipFill>
        <p:spPr>
          <a:xfrm flipH="1">
            <a:off x="2267744" y="457546"/>
            <a:ext cx="1523362" cy="52721"/>
          </a:xfrm>
          <a:prstGeom prst="rect">
            <a:avLst/>
          </a:prstGeom>
        </p:spPr>
      </p:pic>
      <p:sp>
        <p:nvSpPr>
          <p:cNvPr id="33" name="ZoneTexte 17"/>
          <p:cNvSpPr txBox="1"/>
          <p:nvPr/>
        </p:nvSpPr>
        <p:spPr>
          <a:xfrm>
            <a:off x="3314887" y="659073"/>
            <a:ext cx="2441694" cy="261610"/>
          </a:xfrm>
          <a:prstGeom prst="rect">
            <a:avLst/>
          </a:prstGeom>
          <a:noFill/>
        </p:spPr>
        <p:txBody>
          <a:bodyPr wrap="none" rtlCol="0">
            <a:spAutoFit/>
          </a:bodyPr>
          <a:lstStyle/>
          <a:p>
            <a:pPr algn="ctr"/>
            <a:r>
              <a:rPr lang="zh-CN" altLang="en-US" sz="1100" b="1" i="1" dirty="0">
                <a:solidFill>
                  <a:srgbClr val="58595B"/>
                </a:solidFill>
                <a:latin typeface="微软雅黑" panose="020B0503020204020204" pitchFamily="34" charset="-122"/>
                <a:ea typeface="微软雅黑" panose="020B0503020204020204" pitchFamily="34" charset="-122"/>
              </a:rPr>
              <a:t>单击此处添加副标题或详细文本描述</a:t>
            </a:r>
            <a:endParaRPr lang="fr-FR" sz="1100" b="1" i="1" dirty="0">
              <a:solidFill>
                <a:srgbClr val="58595B"/>
              </a:solidFill>
              <a:latin typeface="微软雅黑" panose="020B0503020204020204" pitchFamily="34" charset="-122"/>
              <a:ea typeface="微软雅黑" panose="020B0503020204020204" pitchFamily="34" charset="-122"/>
            </a:endParaRPr>
          </a:p>
        </p:txBody>
      </p:sp>
      <p:pic>
        <p:nvPicPr>
          <p:cNvPr id="34" name="Image 12" descr="Divider Right.png"/>
          <p:cNvPicPr>
            <a:picLocks noChangeAspect="1"/>
          </p:cNvPicPr>
          <p:nvPr/>
        </p:nvPicPr>
        <p:blipFill>
          <a:blip r:embed="rId2" cstate="print"/>
          <a:stretch>
            <a:fillRect/>
          </a:stretch>
        </p:blipFill>
        <p:spPr>
          <a:xfrm rot="10800000" flipH="1">
            <a:off x="5292080" y="457546"/>
            <a:ext cx="1523362" cy="52721"/>
          </a:xfrm>
          <a:prstGeom prst="rect">
            <a:avLst/>
          </a:prstGeom>
        </p:spPr>
      </p:pic>
      <p:sp>
        <p:nvSpPr>
          <p:cNvPr id="393" name="椭圆 392"/>
          <p:cNvSpPr/>
          <p:nvPr/>
        </p:nvSpPr>
        <p:spPr>
          <a:xfrm>
            <a:off x="755576" y="2050687"/>
            <a:ext cx="1423450" cy="1423450"/>
          </a:xfrm>
          <a:prstGeom prst="ellipse">
            <a:avLst/>
          </a:prstGeom>
          <a:solidFill>
            <a:schemeClr val="tx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94" name="组合 393"/>
          <p:cNvGrpSpPr/>
          <p:nvPr/>
        </p:nvGrpSpPr>
        <p:grpSpPr>
          <a:xfrm>
            <a:off x="2788781" y="1381576"/>
            <a:ext cx="2846358" cy="2846358"/>
            <a:chOff x="304800" y="673100"/>
            <a:chExt cx="4000500" cy="4000500"/>
          </a:xfrm>
          <a:effectLst>
            <a:outerShdw blurRad="444500" dist="254000" dir="8100000" algn="tr" rotWithShape="0">
              <a:prstClr val="black">
                <a:alpha val="50000"/>
              </a:prstClr>
            </a:outerShdw>
          </a:effectLst>
        </p:grpSpPr>
        <p:sp>
          <p:nvSpPr>
            <p:cNvPr id="398" name="同心圆 3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06" name="椭圆 40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7" name="组合 406"/>
          <p:cNvGrpSpPr/>
          <p:nvPr/>
        </p:nvGrpSpPr>
        <p:grpSpPr>
          <a:xfrm>
            <a:off x="4716016" y="1410570"/>
            <a:ext cx="623903" cy="623903"/>
            <a:chOff x="304800" y="673100"/>
            <a:chExt cx="4000500" cy="4000500"/>
          </a:xfrm>
          <a:effectLst>
            <a:outerShdw blurRad="317500" dist="190500" dir="8100000" algn="tr" rotWithShape="0">
              <a:prstClr val="black">
                <a:alpha val="50000"/>
              </a:prstClr>
            </a:outerShdw>
          </a:effectLst>
        </p:grpSpPr>
        <p:sp>
          <p:nvSpPr>
            <p:cNvPr id="408" name="同心圆 4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409" name="椭圆 4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0"/>
                  </a:solidFill>
                  <a:latin typeface="微软雅黑" panose="020B0503020204020204" pitchFamily="34" charset="-122"/>
                  <a:ea typeface="微软雅黑" panose="020B0503020204020204" pitchFamily="34" charset="-122"/>
                </a:rPr>
                <a:t>1</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410" name="组合 409"/>
          <p:cNvGrpSpPr/>
          <p:nvPr/>
        </p:nvGrpSpPr>
        <p:grpSpPr>
          <a:xfrm>
            <a:off x="5261064" y="2450460"/>
            <a:ext cx="623903" cy="623903"/>
            <a:chOff x="304800" y="673100"/>
            <a:chExt cx="4000500" cy="4000500"/>
          </a:xfrm>
          <a:effectLst>
            <a:outerShdw blurRad="317500" dist="190500" dir="8100000" algn="tr" rotWithShape="0">
              <a:prstClr val="black">
                <a:alpha val="50000"/>
              </a:prstClr>
            </a:outerShdw>
          </a:effectLst>
        </p:grpSpPr>
        <p:sp>
          <p:nvSpPr>
            <p:cNvPr id="411" name="同心圆 4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412" name="椭圆 4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0"/>
                  </a:solidFill>
                  <a:latin typeface="微软雅黑" panose="020B0503020204020204" pitchFamily="34" charset="-122"/>
                  <a:ea typeface="微软雅黑" panose="020B0503020204020204" pitchFamily="34" charset="-122"/>
                </a:rPr>
                <a:t>2</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grpSp>
        <p:nvGrpSpPr>
          <p:cNvPr id="413" name="组合 412"/>
          <p:cNvGrpSpPr/>
          <p:nvPr/>
        </p:nvGrpSpPr>
        <p:grpSpPr>
          <a:xfrm>
            <a:off x="4716016" y="3541908"/>
            <a:ext cx="623903" cy="623903"/>
            <a:chOff x="304800" y="673100"/>
            <a:chExt cx="4000500" cy="4000500"/>
          </a:xfrm>
          <a:effectLst>
            <a:outerShdw blurRad="317500" dist="190500" dir="8100000" algn="tr" rotWithShape="0">
              <a:prstClr val="black">
                <a:alpha val="50000"/>
              </a:prstClr>
            </a:outerShdw>
          </a:effectLst>
        </p:grpSpPr>
        <p:sp>
          <p:nvSpPr>
            <p:cNvPr id="414" name="同心圆 4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rgbClr val="C00000"/>
                </a:solidFill>
                <a:latin typeface="微软雅黑" panose="020B0503020204020204" pitchFamily="34" charset="-122"/>
                <a:ea typeface="微软雅黑" panose="020B0503020204020204" pitchFamily="34" charset="-122"/>
              </a:endParaRPr>
            </a:p>
          </p:txBody>
        </p:sp>
        <p:sp>
          <p:nvSpPr>
            <p:cNvPr id="415" name="椭圆 4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rgbClr val="C00000"/>
                  </a:solidFill>
                  <a:latin typeface="微软雅黑" panose="020B0503020204020204" pitchFamily="34" charset="-122"/>
                  <a:ea typeface="微软雅黑" panose="020B0503020204020204" pitchFamily="34" charset="-122"/>
                </a:rPr>
                <a:t>3</a:t>
              </a:r>
              <a:endParaRPr lang="zh-CN" altLang="en-US" sz="2500" b="1" dirty="0">
                <a:solidFill>
                  <a:srgbClr val="C00000"/>
                </a:solidFill>
                <a:latin typeface="微软雅黑" panose="020B0503020204020204" pitchFamily="34" charset="-122"/>
                <a:ea typeface="微软雅黑" panose="020B0503020204020204" pitchFamily="34" charset="-122"/>
              </a:endParaRPr>
            </a:p>
          </p:txBody>
        </p:sp>
      </p:grpSp>
      <p:sp>
        <p:nvSpPr>
          <p:cNvPr id="416" name="TextBox 415"/>
          <p:cNvSpPr txBox="1"/>
          <p:nvPr/>
        </p:nvSpPr>
        <p:spPr>
          <a:xfrm>
            <a:off x="1210820" y="2460253"/>
            <a:ext cx="512961" cy="615553"/>
          </a:xfrm>
          <a:prstGeom prst="rect">
            <a:avLst/>
          </a:prstGeom>
          <a:noFill/>
        </p:spPr>
        <p:txBody>
          <a:bodyPr wrap="none" lIns="0" tIns="0" rIns="0" bIns="0"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岗位</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职责</a:t>
            </a:r>
          </a:p>
        </p:txBody>
      </p:sp>
      <p:sp>
        <p:nvSpPr>
          <p:cNvPr id="417" name="TextBox 416"/>
          <p:cNvSpPr txBox="1"/>
          <p:nvPr/>
        </p:nvSpPr>
        <p:spPr>
          <a:xfrm>
            <a:off x="5611772" y="1438817"/>
            <a:ext cx="2200588" cy="577081"/>
          </a:xfrm>
          <a:prstGeom prst="rect">
            <a:avLst/>
          </a:prstGeom>
          <a:noFill/>
        </p:spPr>
        <p:txBody>
          <a:bodyPr wrap="square" lIns="0" tIns="0" rIns="0" bIns="0" rtlCol="0">
            <a:spAutoFit/>
          </a:bodyPr>
          <a:lstStyle/>
          <a:p>
            <a:pPr algn="just">
              <a:lnSpc>
                <a:spcPts val="1500"/>
              </a:lnSpc>
            </a:pPr>
            <a:r>
              <a:rPr lang="zh-CN" altLang="en-US" sz="105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50" dirty="0">
                <a:latin typeface="微软雅黑" panose="020B0503020204020204" pitchFamily="34" charset="-122"/>
                <a:ea typeface="微软雅黑" panose="020B0503020204020204" pitchFamily="34" charset="-122"/>
              </a:rPr>
              <a:t>……</a:t>
            </a:r>
          </a:p>
        </p:txBody>
      </p:sp>
      <p:sp>
        <p:nvSpPr>
          <p:cNvPr id="418" name="TextBox 417"/>
          <p:cNvSpPr txBox="1"/>
          <p:nvPr/>
        </p:nvSpPr>
        <p:spPr>
          <a:xfrm>
            <a:off x="6115828" y="2478885"/>
            <a:ext cx="2200588" cy="577081"/>
          </a:xfrm>
          <a:prstGeom prst="rect">
            <a:avLst/>
          </a:prstGeom>
          <a:noFill/>
        </p:spPr>
        <p:txBody>
          <a:bodyPr wrap="square" lIns="0" tIns="0" rIns="0" bIns="0" rtlCol="0">
            <a:spAutoFit/>
          </a:bodyPr>
          <a:lstStyle/>
          <a:p>
            <a:pPr algn="just">
              <a:lnSpc>
                <a:spcPts val="1500"/>
              </a:lnSpc>
            </a:pPr>
            <a:r>
              <a:rPr lang="zh-CN" altLang="en-US" sz="105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50" dirty="0">
                <a:latin typeface="微软雅黑" panose="020B0503020204020204" pitchFamily="34" charset="-122"/>
                <a:ea typeface="微软雅黑" panose="020B0503020204020204" pitchFamily="34" charset="-122"/>
              </a:rPr>
              <a:t>……</a:t>
            </a:r>
          </a:p>
        </p:txBody>
      </p:sp>
      <p:sp>
        <p:nvSpPr>
          <p:cNvPr id="419" name="TextBox 418"/>
          <p:cNvSpPr txBox="1"/>
          <p:nvPr/>
        </p:nvSpPr>
        <p:spPr>
          <a:xfrm>
            <a:off x="5558416" y="3650853"/>
            <a:ext cx="2200588" cy="577081"/>
          </a:xfrm>
          <a:prstGeom prst="rect">
            <a:avLst/>
          </a:prstGeom>
          <a:noFill/>
        </p:spPr>
        <p:txBody>
          <a:bodyPr wrap="square" lIns="0" tIns="0" rIns="0" bIns="0" rtlCol="0">
            <a:spAutoFit/>
          </a:bodyPr>
          <a:lstStyle/>
          <a:p>
            <a:pPr algn="just">
              <a:lnSpc>
                <a:spcPts val="1500"/>
              </a:lnSpc>
            </a:pPr>
            <a:r>
              <a:rPr lang="zh-CN" altLang="en-US" sz="105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050" dirty="0">
                <a:latin typeface="微软雅黑" panose="020B0503020204020204" pitchFamily="34" charset="-122"/>
                <a:ea typeface="微软雅黑" panose="020B0503020204020204" pitchFamily="34" charset="-122"/>
              </a:rPr>
              <a:t>……</a:t>
            </a:r>
          </a:p>
        </p:txBody>
      </p:sp>
      <p:sp>
        <p:nvSpPr>
          <p:cNvPr id="420" name="TextBox 419"/>
          <p:cNvSpPr txBox="1"/>
          <p:nvPr/>
        </p:nvSpPr>
        <p:spPr>
          <a:xfrm>
            <a:off x="3275855" y="2069425"/>
            <a:ext cx="1752111" cy="1373068"/>
          </a:xfrm>
          <a:prstGeom prst="rect">
            <a:avLst/>
          </a:prstGeom>
          <a:noFill/>
        </p:spPr>
        <p:txBody>
          <a:bodyPr wrap="square" lIns="0" tIns="0" rIns="0" bIns="0" rtlCol="0">
            <a:spAutoFit/>
          </a:bodyPr>
          <a:lstStyle/>
          <a:p>
            <a:pPr algn="just">
              <a:lnSpc>
                <a:spcPct val="130000"/>
              </a:lnSpc>
            </a:pPr>
            <a:r>
              <a:rPr lang="zh-CN" altLang="en-US" sz="1400" dirty="0">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1400" dirty="0">
                <a:latin typeface="微软雅黑" panose="020B0503020204020204" pitchFamily="34" charset="-122"/>
                <a:ea typeface="微软雅黑" panose="020B0503020204020204" pitchFamily="34" charset="-122"/>
              </a:rPr>
              <a:t>……</a:t>
            </a:r>
          </a:p>
        </p:txBody>
      </p:sp>
      <p:sp>
        <p:nvSpPr>
          <p:cNvPr id="421" name="Half Frame 12"/>
          <p:cNvSpPr/>
          <p:nvPr/>
        </p:nvSpPr>
        <p:spPr>
          <a:xfrm rot="8097294">
            <a:off x="2212685" y="2569527"/>
            <a:ext cx="360168" cy="395798"/>
          </a:xfrm>
          <a:prstGeom prst="halfFrame">
            <a:avLst/>
          </a:prstGeom>
          <a:solidFill>
            <a:schemeClr val="tx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fad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393"/>
                                            </p:tgtEl>
                                            <p:attrNameLst>
                                              <p:attrName>style.visibility</p:attrName>
                                            </p:attrNameLst>
                                          </p:cBhvr>
                                          <p:to>
                                            <p:strVal val="visible"/>
                                          </p:to>
                                        </p:set>
                                        <p:anim calcmode="lin" valueType="num" p14:bounceEnd="44000">
                                          <p:cBhvr additive="base">
                                            <p:cTn id="7" dur="500" fill="hold"/>
                                            <p:tgtEl>
                                              <p:spTgt spid="393"/>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39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21"/>
                                            </p:tgtEl>
                                            <p:attrNameLst>
                                              <p:attrName>style.visibility</p:attrName>
                                            </p:attrNameLst>
                                          </p:cBhvr>
                                          <p:to>
                                            <p:strVal val="visible"/>
                                          </p:to>
                                        </p:set>
                                        <p:animEffect transition="in" filter="wipe(left)">
                                          <p:cBhvr>
                                            <p:cTn id="12" dur="500"/>
                                            <p:tgtEl>
                                              <p:spTgt spid="421"/>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16"/>
                                            </p:tgtEl>
                                            <p:attrNameLst>
                                              <p:attrName>style.visibility</p:attrName>
                                            </p:attrNameLst>
                                          </p:cBhvr>
                                          <p:to>
                                            <p:strVal val="visible"/>
                                          </p:to>
                                        </p:set>
                                        <p:anim calcmode="lin" valueType="num">
                                          <p:cBhvr>
                                            <p:cTn id="16" dur="500" fill="hold"/>
                                            <p:tgtEl>
                                              <p:spTgt spid="416"/>
                                            </p:tgtEl>
                                            <p:attrNameLst>
                                              <p:attrName>ppt_w</p:attrName>
                                            </p:attrNameLst>
                                          </p:cBhvr>
                                          <p:tavLst>
                                            <p:tav tm="0">
                                              <p:val>
                                                <p:fltVal val="0"/>
                                              </p:val>
                                            </p:tav>
                                            <p:tav tm="100000">
                                              <p:val>
                                                <p:strVal val="#ppt_w"/>
                                              </p:val>
                                            </p:tav>
                                          </p:tavLst>
                                        </p:anim>
                                        <p:anim calcmode="lin" valueType="num">
                                          <p:cBhvr>
                                            <p:cTn id="17" dur="500" fill="hold"/>
                                            <p:tgtEl>
                                              <p:spTgt spid="416"/>
                                            </p:tgtEl>
                                            <p:attrNameLst>
                                              <p:attrName>ppt_h</p:attrName>
                                            </p:attrNameLst>
                                          </p:cBhvr>
                                          <p:tavLst>
                                            <p:tav tm="0">
                                              <p:val>
                                                <p:fltVal val="0"/>
                                              </p:val>
                                            </p:tav>
                                            <p:tav tm="100000">
                                              <p:val>
                                                <p:strVal val="#ppt_h"/>
                                              </p:val>
                                            </p:tav>
                                          </p:tavLst>
                                        </p:anim>
                                        <p:animEffect transition="in" filter="fade">
                                          <p:cBhvr>
                                            <p:cTn id="18" dur="500"/>
                                            <p:tgtEl>
                                              <p:spTgt spid="416"/>
                                            </p:tgtEl>
                                          </p:cBhvr>
                                        </p:animEffect>
                                      </p:childTnLst>
                                    </p:cTn>
                                  </p:par>
                                </p:childTnLst>
                              </p:cTn>
                            </p:par>
                            <p:par>
                              <p:cTn id="19" fill="hold">
                                <p:stCondLst>
                                  <p:cond delay="1500"/>
                                </p:stCondLst>
                                <p:childTnLst>
                                  <p:par>
                                    <p:cTn id="20" presetID="2" presetClass="entr" presetSubtype="1" fill="hold" nodeType="afterEffect" p14:presetBounceEnd="44000">
                                      <p:stCondLst>
                                        <p:cond delay="0"/>
                                      </p:stCondLst>
                                      <p:childTnLst>
                                        <p:set>
                                          <p:cBhvr>
                                            <p:cTn id="21" dur="1" fill="hold">
                                              <p:stCondLst>
                                                <p:cond delay="0"/>
                                              </p:stCondLst>
                                            </p:cTn>
                                            <p:tgtEl>
                                              <p:spTgt spid="394"/>
                                            </p:tgtEl>
                                            <p:attrNameLst>
                                              <p:attrName>style.visibility</p:attrName>
                                            </p:attrNameLst>
                                          </p:cBhvr>
                                          <p:to>
                                            <p:strVal val="visible"/>
                                          </p:to>
                                        </p:set>
                                        <p:anim calcmode="lin" valueType="num" p14:bounceEnd="44000">
                                          <p:cBhvr additive="base">
                                            <p:cTn id="22" dur="500" fill="hold"/>
                                            <p:tgtEl>
                                              <p:spTgt spid="394"/>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39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20"/>
                                            </p:tgtEl>
                                            <p:attrNameLst>
                                              <p:attrName>style.visibility</p:attrName>
                                            </p:attrNameLst>
                                          </p:cBhvr>
                                          <p:to>
                                            <p:strVal val="visible"/>
                                          </p:to>
                                        </p:set>
                                        <p:animEffect transition="in" filter="wipe(up)">
                                          <p:cBhvr>
                                            <p:cTn id="27" dur="500"/>
                                            <p:tgtEl>
                                              <p:spTgt spid="420"/>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407"/>
                                            </p:tgtEl>
                                            <p:attrNameLst>
                                              <p:attrName>style.visibility</p:attrName>
                                            </p:attrNameLst>
                                          </p:cBhvr>
                                          <p:to>
                                            <p:strVal val="visible"/>
                                          </p:to>
                                        </p:set>
                                        <p:animScale>
                                          <p:cBhvr>
                                            <p:cTn id="31" dur="500" decel="50000" fill="hold">
                                              <p:stCondLst>
                                                <p:cond delay="0"/>
                                              </p:stCondLst>
                                            </p:cTn>
                                            <p:tgtEl>
                                              <p:spTgt spid="4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407"/>
                                            </p:tgtEl>
                                            <p:attrNameLst>
                                              <p:attrName>ppt_x</p:attrName>
                                              <p:attrName>ppt_y</p:attrName>
                                            </p:attrNameLst>
                                          </p:cBhvr>
                                        </p:animMotion>
                                        <p:animEffect transition="in" filter="fade">
                                          <p:cBhvr>
                                            <p:cTn id="33" dur="500"/>
                                            <p:tgtEl>
                                              <p:spTgt spid="407"/>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10"/>
                                            </p:tgtEl>
                                            <p:attrNameLst>
                                              <p:attrName>style.visibility</p:attrName>
                                            </p:attrNameLst>
                                          </p:cBhvr>
                                          <p:to>
                                            <p:strVal val="visible"/>
                                          </p:to>
                                        </p:set>
                                        <p:animScale>
                                          <p:cBhvr>
                                            <p:cTn id="37" dur="500" decel="50000" fill="hold">
                                              <p:stCondLst>
                                                <p:cond delay="0"/>
                                              </p:stCondLst>
                                            </p:cTn>
                                            <p:tgtEl>
                                              <p:spTgt spid="4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410"/>
                                            </p:tgtEl>
                                            <p:attrNameLst>
                                              <p:attrName>ppt_x</p:attrName>
                                              <p:attrName>ppt_y</p:attrName>
                                            </p:attrNameLst>
                                          </p:cBhvr>
                                        </p:animMotion>
                                        <p:animEffect transition="in" filter="fade">
                                          <p:cBhvr>
                                            <p:cTn id="39" dur="500"/>
                                            <p:tgtEl>
                                              <p:spTgt spid="410"/>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413"/>
                                            </p:tgtEl>
                                            <p:attrNameLst>
                                              <p:attrName>style.visibility</p:attrName>
                                            </p:attrNameLst>
                                          </p:cBhvr>
                                          <p:to>
                                            <p:strVal val="visible"/>
                                          </p:to>
                                        </p:set>
                                        <p:animScale>
                                          <p:cBhvr>
                                            <p:cTn id="43" dur="500" decel="50000" fill="hold">
                                              <p:stCondLst>
                                                <p:cond delay="0"/>
                                              </p:stCondLst>
                                            </p:cTn>
                                            <p:tgtEl>
                                              <p:spTgt spid="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413"/>
                                            </p:tgtEl>
                                            <p:attrNameLst>
                                              <p:attrName>ppt_x</p:attrName>
                                              <p:attrName>ppt_y</p:attrName>
                                            </p:attrNameLst>
                                          </p:cBhvr>
                                        </p:animMotion>
                                        <p:animEffect transition="in" filter="fade">
                                          <p:cBhvr>
                                            <p:cTn id="45" dur="500"/>
                                            <p:tgtEl>
                                              <p:spTgt spid="41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417"/>
                                            </p:tgtEl>
                                            <p:attrNameLst>
                                              <p:attrName>style.visibility</p:attrName>
                                            </p:attrNameLst>
                                          </p:cBhvr>
                                          <p:to>
                                            <p:strVal val="visible"/>
                                          </p:to>
                                        </p:set>
                                        <p:animEffect transition="in" filter="wipe(left)">
                                          <p:cBhvr>
                                            <p:cTn id="49" dur="500"/>
                                            <p:tgtEl>
                                              <p:spTgt spid="417"/>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418"/>
                                            </p:tgtEl>
                                            <p:attrNameLst>
                                              <p:attrName>style.visibility</p:attrName>
                                            </p:attrNameLst>
                                          </p:cBhvr>
                                          <p:to>
                                            <p:strVal val="visible"/>
                                          </p:to>
                                        </p:set>
                                        <p:animEffect transition="in" filter="wipe(left)">
                                          <p:cBhvr>
                                            <p:cTn id="52" dur="500"/>
                                            <p:tgtEl>
                                              <p:spTgt spid="418"/>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419"/>
                                            </p:tgtEl>
                                            <p:attrNameLst>
                                              <p:attrName>style.visibility</p:attrName>
                                            </p:attrNameLst>
                                          </p:cBhvr>
                                          <p:to>
                                            <p:strVal val="visible"/>
                                          </p:to>
                                        </p:set>
                                        <p:animEffect transition="in" filter="wipe(left)">
                                          <p:cBhvr>
                                            <p:cTn id="55"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416" grpId="0"/>
          <p:bldP spid="417" grpId="0"/>
          <p:bldP spid="418" grpId="0"/>
          <p:bldP spid="419" grpId="0"/>
          <p:bldP spid="4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3"/>
                                            </p:tgtEl>
                                            <p:attrNameLst>
                                              <p:attrName>style.visibility</p:attrName>
                                            </p:attrNameLst>
                                          </p:cBhvr>
                                          <p:to>
                                            <p:strVal val="visible"/>
                                          </p:to>
                                        </p:set>
                                        <p:anim calcmode="lin" valueType="num">
                                          <p:cBhvr additive="base">
                                            <p:cTn id="7" dur="500" fill="hold"/>
                                            <p:tgtEl>
                                              <p:spTgt spid="393"/>
                                            </p:tgtEl>
                                            <p:attrNameLst>
                                              <p:attrName>ppt_x</p:attrName>
                                            </p:attrNameLst>
                                          </p:cBhvr>
                                          <p:tavLst>
                                            <p:tav tm="0">
                                              <p:val>
                                                <p:strVal val="#ppt_x"/>
                                              </p:val>
                                            </p:tav>
                                            <p:tav tm="100000">
                                              <p:val>
                                                <p:strVal val="#ppt_x"/>
                                              </p:val>
                                            </p:tav>
                                          </p:tavLst>
                                        </p:anim>
                                        <p:anim calcmode="lin" valueType="num">
                                          <p:cBhvr additive="base">
                                            <p:cTn id="8" dur="500" fill="hold"/>
                                            <p:tgtEl>
                                              <p:spTgt spid="39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21"/>
                                            </p:tgtEl>
                                            <p:attrNameLst>
                                              <p:attrName>style.visibility</p:attrName>
                                            </p:attrNameLst>
                                          </p:cBhvr>
                                          <p:to>
                                            <p:strVal val="visible"/>
                                          </p:to>
                                        </p:set>
                                        <p:animEffect transition="in" filter="wipe(left)">
                                          <p:cBhvr>
                                            <p:cTn id="12" dur="500"/>
                                            <p:tgtEl>
                                              <p:spTgt spid="421"/>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16"/>
                                            </p:tgtEl>
                                            <p:attrNameLst>
                                              <p:attrName>style.visibility</p:attrName>
                                            </p:attrNameLst>
                                          </p:cBhvr>
                                          <p:to>
                                            <p:strVal val="visible"/>
                                          </p:to>
                                        </p:set>
                                        <p:anim calcmode="lin" valueType="num">
                                          <p:cBhvr>
                                            <p:cTn id="16" dur="500" fill="hold"/>
                                            <p:tgtEl>
                                              <p:spTgt spid="416"/>
                                            </p:tgtEl>
                                            <p:attrNameLst>
                                              <p:attrName>ppt_w</p:attrName>
                                            </p:attrNameLst>
                                          </p:cBhvr>
                                          <p:tavLst>
                                            <p:tav tm="0">
                                              <p:val>
                                                <p:fltVal val="0"/>
                                              </p:val>
                                            </p:tav>
                                            <p:tav tm="100000">
                                              <p:val>
                                                <p:strVal val="#ppt_w"/>
                                              </p:val>
                                            </p:tav>
                                          </p:tavLst>
                                        </p:anim>
                                        <p:anim calcmode="lin" valueType="num">
                                          <p:cBhvr>
                                            <p:cTn id="17" dur="500" fill="hold"/>
                                            <p:tgtEl>
                                              <p:spTgt spid="416"/>
                                            </p:tgtEl>
                                            <p:attrNameLst>
                                              <p:attrName>ppt_h</p:attrName>
                                            </p:attrNameLst>
                                          </p:cBhvr>
                                          <p:tavLst>
                                            <p:tav tm="0">
                                              <p:val>
                                                <p:fltVal val="0"/>
                                              </p:val>
                                            </p:tav>
                                            <p:tav tm="100000">
                                              <p:val>
                                                <p:strVal val="#ppt_h"/>
                                              </p:val>
                                            </p:tav>
                                          </p:tavLst>
                                        </p:anim>
                                        <p:animEffect transition="in" filter="fade">
                                          <p:cBhvr>
                                            <p:cTn id="18" dur="500"/>
                                            <p:tgtEl>
                                              <p:spTgt spid="416"/>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94"/>
                                            </p:tgtEl>
                                            <p:attrNameLst>
                                              <p:attrName>style.visibility</p:attrName>
                                            </p:attrNameLst>
                                          </p:cBhvr>
                                          <p:to>
                                            <p:strVal val="visible"/>
                                          </p:to>
                                        </p:set>
                                        <p:anim calcmode="lin" valueType="num">
                                          <p:cBhvr additive="base">
                                            <p:cTn id="22" dur="500" fill="hold"/>
                                            <p:tgtEl>
                                              <p:spTgt spid="394"/>
                                            </p:tgtEl>
                                            <p:attrNameLst>
                                              <p:attrName>ppt_x</p:attrName>
                                            </p:attrNameLst>
                                          </p:cBhvr>
                                          <p:tavLst>
                                            <p:tav tm="0">
                                              <p:val>
                                                <p:strVal val="#ppt_x"/>
                                              </p:val>
                                            </p:tav>
                                            <p:tav tm="100000">
                                              <p:val>
                                                <p:strVal val="#ppt_x"/>
                                              </p:val>
                                            </p:tav>
                                          </p:tavLst>
                                        </p:anim>
                                        <p:anim calcmode="lin" valueType="num">
                                          <p:cBhvr additive="base">
                                            <p:cTn id="23" dur="500" fill="hold"/>
                                            <p:tgtEl>
                                              <p:spTgt spid="39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20"/>
                                            </p:tgtEl>
                                            <p:attrNameLst>
                                              <p:attrName>style.visibility</p:attrName>
                                            </p:attrNameLst>
                                          </p:cBhvr>
                                          <p:to>
                                            <p:strVal val="visible"/>
                                          </p:to>
                                        </p:set>
                                        <p:animEffect transition="in" filter="wipe(up)">
                                          <p:cBhvr>
                                            <p:cTn id="27" dur="500"/>
                                            <p:tgtEl>
                                              <p:spTgt spid="420"/>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407"/>
                                            </p:tgtEl>
                                            <p:attrNameLst>
                                              <p:attrName>style.visibility</p:attrName>
                                            </p:attrNameLst>
                                          </p:cBhvr>
                                          <p:to>
                                            <p:strVal val="visible"/>
                                          </p:to>
                                        </p:set>
                                        <p:animScale>
                                          <p:cBhvr>
                                            <p:cTn id="31" dur="500" decel="50000" fill="hold">
                                              <p:stCondLst>
                                                <p:cond delay="0"/>
                                              </p:stCondLst>
                                            </p:cTn>
                                            <p:tgtEl>
                                              <p:spTgt spid="4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407"/>
                                            </p:tgtEl>
                                            <p:attrNameLst>
                                              <p:attrName>ppt_x</p:attrName>
                                              <p:attrName>ppt_y</p:attrName>
                                            </p:attrNameLst>
                                          </p:cBhvr>
                                        </p:animMotion>
                                        <p:animEffect transition="in" filter="fade">
                                          <p:cBhvr>
                                            <p:cTn id="33" dur="500"/>
                                            <p:tgtEl>
                                              <p:spTgt spid="407"/>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10"/>
                                            </p:tgtEl>
                                            <p:attrNameLst>
                                              <p:attrName>style.visibility</p:attrName>
                                            </p:attrNameLst>
                                          </p:cBhvr>
                                          <p:to>
                                            <p:strVal val="visible"/>
                                          </p:to>
                                        </p:set>
                                        <p:animScale>
                                          <p:cBhvr>
                                            <p:cTn id="37" dur="500" decel="50000" fill="hold">
                                              <p:stCondLst>
                                                <p:cond delay="0"/>
                                              </p:stCondLst>
                                            </p:cTn>
                                            <p:tgtEl>
                                              <p:spTgt spid="4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410"/>
                                            </p:tgtEl>
                                            <p:attrNameLst>
                                              <p:attrName>ppt_x</p:attrName>
                                              <p:attrName>ppt_y</p:attrName>
                                            </p:attrNameLst>
                                          </p:cBhvr>
                                        </p:animMotion>
                                        <p:animEffect transition="in" filter="fade">
                                          <p:cBhvr>
                                            <p:cTn id="39" dur="500"/>
                                            <p:tgtEl>
                                              <p:spTgt spid="410"/>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413"/>
                                            </p:tgtEl>
                                            <p:attrNameLst>
                                              <p:attrName>style.visibility</p:attrName>
                                            </p:attrNameLst>
                                          </p:cBhvr>
                                          <p:to>
                                            <p:strVal val="visible"/>
                                          </p:to>
                                        </p:set>
                                        <p:animScale>
                                          <p:cBhvr>
                                            <p:cTn id="43" dur="500" decel="50000" fill="hold">
                                              <p:stCondLst>
                                                <p:cond delay="0"/>
                                              </p:stCondLst>
                                            </p:cTn>
                                            <p:tgtEl>
                                              <p:spTgt spid="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413"/>
                                            </p:tgtEl>
                                            <p:attrNameLst>
                                              <p:attrName>ppt_x</p:attrName>
                                              <p:attrName>ppt_y</p:attrName>
                                            </p:attrNameLst>
                                          </p:cBhvr>
                                        </p:animMotion>
                                        <p:animEffect transition="in" filter="fade">
                                          <p:cBhvr>
                                            <p:cTn id="45" dur="500"/>
                                            <p:tgtEl>
                                              <p:spTgt spid="41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417"/>
                                            </p:tgtEl>
                                            <p:attrNameLst>
                                              <p:attrName>style.visibility</p:attrName>
                                            </p:attrNameLst>
                                          </p:cBhvr>
                                          <p:to>
                                            <p:strVal val="visible"/>
                                          </p:to>
                                        </p:set>
                                        <p:animEffect transition="in" filter="wipe(left)">
                                          <p:cBhvr>
                                            <p:cTn id="49" dur="500"/>
                                            <p:tgtEl>
                                              <p:spTgt spid="417"/>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418"/>
                                            </p:tgtEl>
                                            <p:attrNameLst>
                                              <p:attrName>style.visibility</p:attrName>
                                            </p:attrNameLst>
                                          </p:cBhvr>
                                          <p:to>
                                            <p:strVal val="visible"/>
                                          </p:to>
                                        </p:set>
                                        <p:animEffect transition="in" filter="wipe(left)">
                                          <p:cBhvr>
                                            <p:cTn id="52" dur="500"/>
                                            <p:tgtEl>
                                              <p:spTgt spid="418"/>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419"/>
                                            </p:tgtEl>
                                            <p:attrNameLst>
                                              <p:attrName>style.visibility</p:attrName>
                                            </p:attrNameLst>
                                          </p:cBhvr>
                                          <p:to>
                                            <p:strVal val="visible"/>
                                          </p:to>
                                        </p:set>
                                        <p:animEffect transition="in" filter="wipe(left)">
                                          <p:cBhvr>
                                            <p:cTn id="55"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416" grpId="0"/>
          <p:bldP spid="417" grpId="0"/>
          <p:bldP spid="418" grpId="0"/>
          <p:bldP spid="419" grpId="0"/>
          <p:bldP spid="420"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3.0.0"/>
</p:tagLst>
</file>

<file path=ppt/tags/tag41.xml><?xml version="1.0" encoding="utf-8"?>
<p:tagLst xmlns:a="http://schemas.openxmlformats.org/drawingml/2006/main" xmlns:r="http://schemas.openxmlformats.org/officeDocument/2006/relationships" xmlns:p="http://schemas.openxmlformats.org/presentationml/2006/main">
  <p:tag name="PA" val="v3.0.0"/>
</p:tagLst>
</file>

<file path=ppt/tags/tag42.xml><?xml version="1.0" encoding="utf-8"?>
<p:tagLst xmlns:a="http://schemas.openxmlformats.org/drawingml/2006/main" xmlns:r="http://schemas.openxmlformats.org/officeDocument/2006/relationships" xmlns:p="http://schemas.openxmlformats.org/presentationml/2006/main">
  <p:tag name="PA" val="v3.0.0"/>
</p:tagLst>
</file>

<file path=ppt/tags/tag43.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自定义 226">
      <a:dk1>
        <a:sysClr val="windowText" lastClr="000000"/>
      </a:dk1>
      <a:lt1>
        <a:sysClr val="window" lastClr="FFFFFF"/>
      </a:lt1>
      <a:dk2>
        <a:srgbClr val="959596"/>
      </a:dk2>
      <a:lt2>
        <a:srgbClr val="D9D9D9"/>
      </a:lt2>
      <a:accent1>
        <a:srgbClr val="C00000"/>
      </a:accent1>
      <a:accent2>
        <a:srgbClr val="000000"/>
      </a:accent2>
      <a:accent3>
        <a:srgbClr val="3F3F3F"/>
      </a:accent3>
      <a:accent4>
        <a:srgbClr val="262626"/>
      </a:accent4>
      <a:accent5>
        <a:srgbClr val="000000"/>
      </a:accent5>
      <a:accent6>
        <a:srgbClr val="FF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1991</Words>
  <Application>Microsoft Office PowerPoint</Application>
  <PresentationFormat>全屏显示(16:9)</PresentationFormat>
  <Paragraphs>410</Paragraphs>
  <Slides>30</Slides>
  <Notes>12</Notes>
  <HiddenSlides>0</HiddenSlides>
  <MMClips>2</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宋体</vt:lpstr>
      <vt:lpstr>微软雅黑</vt:lpstr>
      <vt:lpstr>Agency FB</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天 下</cp:lastModifiedBy>
  <cp:revision>3</cp:revision>
  <dcterms:created xsi:type="dcterms:W3CDTF">2020-11-21T01:37:21Z</dcterms:created>
  <dcterms:modified xsi:type="dcterms:W3CDTF">2021-01-10T12:14:45Z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