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607" r:id="rId2"/>
    <p:sldId id="862" r:id="rId3"/>
    <p:sldId id="840" r:id="rId4"/>
    <p:sldId id="922" r:id="rId5"/>
    <p:sldId id="917" r:id="rId6"/>
    <p:sldId id="919" r:id="rId7"/>
    <p:sldId id="907" r:id="rId8"/>
    <p:sldId id="885" r:id="rId9"/>
    <p:sldId id="910" r:id="rId10"/>
    <p:sldId id="915" r:id="rId11"/>
    <p:sldId id="886" r:id="rId12"/>
    <p:sldId id="914" r:id="rId13"/>
    <p:sldId id="916" r:id="rId14"/>
    <p:sldId id="908" r:id="rId15"/>
    <p:sldId id="887" r:id="rId16"/>
    <p:sldId id="921" r:id="rId17"/>
    <p:sldId id="911" r:id="rId18"/>
    <p:sldId id="906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108" d="100"/>
          <a:sy n="108" d="100"/>
        </p:scale>
        <p:origin x="221" y="77"/>
      </p:cViewPr>
      <p:guideLst>
        <p:guide orient="horz" pos="162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A7A-4D69-9979-26376EE9775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A7A-4D69-9979-26376EE97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A7A-4D69-9979-26376EE9775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A7A-4D69-9979-26376EE977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A-4D69-9979-26376EE97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DC48-75D4-4995-9AB6-E928CC93D42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9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2021/1/19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892058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584556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5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39752" y="189115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2219261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简约述职报告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2569" y="2925399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7824" y="3302863"/>
            <a:ext cx="338437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汇报人：喜爱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PPT       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罗密欧与朱丽叶 romeo&amp;julia 理查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304800" y="7200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" grpId="0"/>
      <p:bldP spid="27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915529" y="166208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287932" y="1662089"/>
            <a:ext cx="1986350" cy="561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287932" y="314866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15529" y="314866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grpSp>
        <p:nvGrpSpPr>
          <p:cNvPr id="5" name="组合 114"/>
          <p:cNvGrpSpPr/>
          <p:nvPr/>
        </p:nvGrpSpPr>
        <p:grpSpPr>
          <a:xfrm>
            <a:off x="3239959" y="1418988"/>
            <a:ext cx="2752020" cy="2752469"/>
            <a:chOff x="3218020" y="2137420"/>
            <a:chExt cx="2752869" cy="2753319"/>
          </a:xfrm>
        </p:grpSpPr>
        <p:sp>
          <p:nvSpPr>
            <p:cNvPr id="116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8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63304" y="2604739"/>
              <a:ext cx="8844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84238" y="2585629"/>
              <a:ext cx="8150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6168" y="3943238"/>
              <a:ext cx="9115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881641" y="3886086"/>
              <a:ext cx="84248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工作体会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252506" y="-164555"/>
            <a:ext cx="143997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9" name="원호 10"/>
          <p:cNvSpPr/>
          <p:nvPr/>
        </p:nvSpPr>
        <p:spPr>
          <a:xfrm flipH="1">
            <a:off x="1123309" y="1405173"/>
            <a:ext cx="2760436" cy="2760808"/>
          </a:xfrm>
          <a:prstGeom prst="arc">
            <a:avLst>
              <a:gd name="adj1" fmla="val 16200000"/>
              <a:gd name="adj2" fmla="val 16115733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0" name="원호 11"/>
          <p:cNvSpPr/>
          <p:nvPr/>
        </p:nvSpPr>
        <p:spPr>
          <a:xfrm flipH="1">
            <a:off x="1435029" y="1724165"/>
            <a:ext cx="2122543" cy="2122827"/>
          </a:xfrm>
          <a:prstGeom prst="arc">
            <a:avLst>
              <a:gd name="adj1" fmla="val 16200000"/>
              <a:gd name="adj2" fmla="val 16141882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1" name="원호 12"/>
          <p:cNvSpPr/>
          <p:nvPr/>
        </p:nvSpPr>
        <p:spPr>
          <a:xfrm flipH="1">
            <a:off x="1116083" y="1405173"/>
            <a:ext cx="2760436" cy="2760808"/>
          </a:xfrm>
          <a:prstGeom prst="arc">
            <a:avLst>
              <a:gd name="adj1" fmla="val 16200000"/>
              <a:gd name="adj2" fmla="val 9400271"/>
            </a:avLst>
          </a:prstGeom>
          <a:ln w="276225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2" name="원호 13"/>
          <p:cNvSpPr/>
          <p:nvPr/>
        </p:nvSpPr>
        <p:spPr>
          <a:xfrm flipH="1">
            <a:off x="1435029" y="1724165"/>
            <a:ext cx="2122543" cy="2122827"/>
          </a:xfrm>
          <a:prstGeom prst="arc">
            <a:avLst>
              <a:gd name="adj1" fmla="val 16200000"/>
              <a:gd name="adj2" fmla="val 5418629"/>
            </a:avLst>
          </a:prstGeom>
          <a:ln w="276225" cap="rnd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3" name="원호 14"/>
          <p:cNvSpPr/>
          <p:nvPr/>
        </p:nvSpPr>
        <p:spPr>
          <a:xfrm flipH="1">
            <a:off x="1756571" y="2045750"/>
            <a:ext cx="1479459" cy="1479656"/>
          </a:xfrm>
          <a:prstGeom prst="arc">
            <a:avLst>
              <a:gd name="adj1" fmla="val 16200000"/>
              <a:gd name="adj2" fmla="val 16147260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4" name="원호 15"/>
          <p:cNvSpPr/>
          <p:nvPr/>
        </p:nvSpPr>
        <p:spPr>
          <a:xfrm flipH="1">
            <a:off x="1756571" y="2045750"/>
            <a:ext cx="1479459" cy="1479656"/>
          </a:xfrm>
          <a:prstGeom prst="arc">
            <a:avLst>
              <a:gd name="adj1" fmla="val 16200000"/>
              <a:gd name="adj2" fmla="val 20963023"/>
            </a:avLst>
          </a:prstGeom>
          <a:ln w="276225" cap="rnd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cxnSp>
        <p:nvCxnSpPr>
          <p:cNvPr id="25" name="직선 화살표 연결선 16"/>
          <p:cNvCxnSpPr/>
          <p:nvPr/>
        </p:nvCxnSpPr>
        <p:spPr>
          <a:xfrm>
            <a:off x="2630444" y="1405173"/>
            <a:ext cx="265339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4"/>
          <p:cNvCxnSpPr/>
          <p:nvPr/>
        </p:nvCxnSpPr>
        <p:spPr>
          <a:xfrm>
            <a:off x="2630444" y="1727462"/>
            <a:ext cx="24017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5"/>
          <p:cNvCxnSpPr/>
          <p:nvPr/>
        </p:nvCxnSpPr>
        <p:spPr>
          <a:xfrm>
            <a:off x="5032195" y="1727463"/>
            <a:ext cx="0" cy="7988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6"/>
          <p:cNvCxnSpPr/>
          <p:nvPr/>
        </p:nvCxnSpPr>
        <p:spPr>
          <a:xfrm flipH="1">
            <a:off x="5032198" y="2526359"/>
            <a:ext cx="25163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28"/>
          <p:cNvCxnSpPr/>
          <p:nvPr/>
        </p:nvCxnSpPr>
        <p:spPr>
          <a:xfrm>
            <a:off x="2630442" y="2045514"/>
            <a:ext cx="193899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29"/>
          <p:cNvCxnSpPr/>
          <p:nvPr/>
        </p:nvCxnSpPr>
        <p:spPr>
          <a:xfrm>
            <a:off x="4569436" y="2045515"/>
            <a:ext cx="0" cy="16203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0"/>
          <p:cNvCxnSpPr/>
          <p:nvPr/>
        </p:nvCxnSpPr>
        <p:spPr>
          <a:xfrm flipH="1">
            <a:off x="4569439" y="3665911"/>
            <a:ext cx="694519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02859" y="1253662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02859" y="1563638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02859" y="2347514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02859" y="2643759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02859" y="3435847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2859" y="3723878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pic>
        <p:nvPicPr>
          <p:cNvPr id="2" name="图片 1" descr="情况总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86" y="2377909"/>
            <a:ext cx="81534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bldLvl="0" animBg="1"/>
      <p:bldP spid="23" grpId="0" animBg="1"/>
      <p:bldP spid="24" grpId="0" animBg="1"/>
      <p:bldP spid="50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MH_Other_1"/>
          <p:cNvCxnSpPr/>
          <p:nvPr>
            <p:custDataLst>
              <p:tags r:id="rId2"/>
            </p:custDataLst>
          </p:nvPr>
        </p:nvCxnSpPr>
        <p:spPr>
          <a:xfrm>
            <a:off x="1371786" y="1547181"/>
            <a:ext cx="238268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MH_Other_2"/>
          <p:cNvCxnSpPr/>
          <p:nvPr>
            <p:custDataLst>
              <p:tags r:id="rId3"/>
            </p:custDataLst>
          </p:nvPr>
        </p:nvCxnSpPr>
        <p:spPr>
          <a:xfrm>
            <a:off x="5718979" y="2018747"/>
            <a:ext cx="23135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MH_Other_3"/>
          <p:cNvCxnSpPr/>
          <p:nvPr>
            <p:custDataLst>
              <p:tags r:id="rId4"/>
            </p:custDataLst>
          </p:nvPr>
        </p:nvCxnSpPr>
        <p:spPr>
          <a:xfrm>
            <a:off x="972087" y="3232916"/>
            <a:ext cx="225051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MH_Other_4"/>
          <p:cNvCxnSpPr/>
          <p:nvPr>
            <p:custDataLst>
              <p:tags r:id="rId5"/>
            </p:custDataLst>
          </p:nvPr>
        </p:nvCxnSpPr>
        <p:spPr>
          <a:xfrm>
            <a:off x="5293907" y="3688258"/>
            <a:ext cx="23135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"/>
          <p:cNvGrpSpPr/>
          <p:nvPr/>
        </p:nvGrpSpPr>
        <p:grpSpPr>
          <a:xfrm>
            <a:off x="3131410" y="1347614"/>
            <a:ext cx="2749299" cy="2627042"/>
            <a:chOff x="3131215" y="1347614"/>
            <a:chExt cx="2749670" cy="2627042"/>
          </a:xfrm>
        </p:grpSpPr>
        <p:sp>
          <p:nvSpPr>
            <p:cNvPr id="11" name="MH_SubTitle_1"/>
            <p:cNvSpPr/>
            <p:nvPr>
              <p:custDataLst>
                <p:tags r:id="rId10"/>
              </p:custDataLst>
            </p:nvPr>
          </p:nvSpPr>
          <p:spPr>
            <a:xfrm rot="18218127">
              <a:off x="3865819" y="1162291"/>
              <a:ext cx="1053707" cy="1424354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2" name="MH_SubTitle_2"/>
            <p:cNvSpPr/>
            <p:nvPr>
              <p:custDataLst>
                <p:tags r:id="rId11"/>
              </p:custDataLst>
            </p:nvPr>
          </p:nvSpPr>
          <p:spPr>
            <a:xfrm rot="1955786">
              <a:off x="4767402" y="1863098"/>
              <a:ext cx="1113483" cy="134788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</a:t>
              </a:r>
            </a:p>
          </p:txBody>
        </p:sp>
        <p:sp>
          <p:nvSpPr>
            <p:cNvPr id="13" name="MH_SubTitle_3"/>
            <p:cNvSpPr/>
            <p:nvPr>
              <p:custDataLst>
                <p:tags r:id="rId12"/>
              </p:custDataLst>
            </p:nvPr>
          </p:nvSpPr>
          <p:spPr>
            <a:xfrm rot="7109777">
              <a:off x="4148318" y="2735626"/>
              <a:ext cx="1053707" cy="1424354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</a:p>
          </p:txBody>
        </p:sp>
        <p:sp>
          <p:nvSpPr>
            <p:cNvPr id="14" name="MH_SubTitle_4"/>
            <p:cNvSpPr/>
            <p:nvPr>
              <p:custDataLst>
                <p:tags r:id="rId13"/>
              </p:custDataLst>
            </p:nvPr>
          </p:nvSpPr>
          <p:spPr>
            <a:xfrm rot="12790540">
              <a:off x="3131215" y="2123513"/>
              <a:ext cx="1113483" cy="134788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107967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进步</a:t>
              </a:r>
            </a:p>
          </p:txBody>
        </p:sp>
      </p:grpSp>
      <p:sp>
        <p:nvSpPr>
          <p:cNvPr id="15" name="MH_Text_1"/>
          <p:cNvSpPr txBox="1"/>
          <p:nvPr>
            <p:custDataLst>
              <p:tags r:id="rId6"/>
            </p:custDataLst>
          </p:nvPr>
        </p:nvSpPr>
        <p:spPr>
          <a:xfrm>
            <a:off x="1365885" y="1755140"/>
            <a:ext cx="1560195" cy="870585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l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16" name="MH_Text_4"/>
          <p:cNvSpPr txBox="1"/>
          <p:nvPr>
            <p:custDataLst>
              <p:tags r:id="rId7"/>
            </p:custDataLst>
          </p:nvPr>
        </p:nvSpPr>
        <p:spPr>
          <a:xfrm>
            <a:off x="1337945" y="3404870"/>
            <a:ext cx="1515110" cy="1039495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l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Text_3"/>
          <p:cNvSpPr txBox="1"/>
          <p:nvPr>
            <p:custDataLst>
              <p:tags r:id="rId8"/>
            </p:custDataLst>
          </p:nvPr>
        </p:nvSpPr>
        <p:spPr>
          <a:xfrm>
            <a:off x="5491582" y="3867894"/>
            <a:ext cx="2114937" cy="907458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</a:p>
        </p:txBody>
      </p:sp>
      <p:sp>
        <p:nvSpPr>
          <p:cNvPr id="18" name="MH_Text_2"/>
          <p:cNvSpPr txBox="1"/>
          <p:nvPr>
            <p:custDataLst>
              <p:tags r:id="rId9"/>
            </p:custDataLst>
          </p:nvPr>
        </p:nvSpPr>
        <p:spPr>
          <a:xfrm>
            <a:off x="5917597" y="2225027"/>
            <a:ext cx="2114937" cy="1039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786" y="1326193"/>
            <a:ext cx="1034357" cy="1034494"/>
            <a:chOff x="8078975" y="519953"/>
            <a:chExt cx="1603375" cy="1603375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8078975" y="519953"/>
              <a:ext cx="1603375" cy="1603375"/>
            </a:xfrm>
            <a:prstGeom prst="ellipse">
              <a:avLst/>
            </a:prstGeom>
            <a:solidFill>
              <a:srgbClr val="F58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078975" y="519953"/>
              <a:ext cx="1603375" cy="1603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425050" y="1094628"/>
              <a:ext cx="76200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8625075" y="1094628"/>
              <a:ext cx="77788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847325" y="1094628"/>
              <a:ext cx="74613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9066400" y="1094628"/>
              <a:ext cx="74613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9269600" y="1094628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8461563" y="1127966"/>
              <a:ext cx="846138" cy="454025"/>
            </a:xfrm>
            <a:custGeom>
              <a:avLst/>
              <a:gdLst>
                <a:gd name="T0" fmla="*/ 407 w 533"/>
                <a:gd name="T1" fmla="*/ 164 h 286"/>
                <a:gd name="T2" fmla="*/ 407 w 533"/>
                <a:gd name="T3" fmla="*/ 0 h 286"/>
                <a:gd name="T4" fmla="*/ 320 w 533"/>
                <a:gd name="T5" fmla="*/ 159 h 286"/>
                <a:gd name="T6" fmla="*/ 267 w 533"/>
                <a:gd name="T7" fmla="*/ 0 h 286"/>
                <a:gd name="T8" fmla="*/ 213 w 533"/>
                <a:gd name="T9" fmla="*/ 159 h 286"/>
                <a:gd name="T10" fmla="*/ 128 w 533"/>
                <a:gd name="T11" fmla="*/ 0 h 286"/>
                <a:gd name="T12" fmla="*/ 128 w 533"/>
                <a:gd name="T13" fmla="*/ 164 h 286"/>
                <a:gd name="T14" fmla="*/ 0 w 533"/>
                <a:gd name="T15" fmla="*/ 5 h 286"/>
                <a:gd name="T16" fmla="*/ 98 w 533"/>
                <a:gd name="T17" fmla="*/ 286 h 286"/>
                <a:gd name="T18" fmla="*/ 267 w 533"/>
                <a:gd name="T19" fmla="*/ 286 h 286"/>
                <a:gd name="T20" fmla="*/ 437 w 533"/>
                <a:gd name="T21" fmla="*/ 286 h 286"/>
                <a:gd name="T22" fmla="*/ 533 w 533"/>
                <a:gd name="T23" fmla="*/ 5 h 286"/>
                <a:gd name="T24" fmla="*/ 407 w 533"/>
                <a:gd name="T25" fmla="*/ 16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286">
                  <a:moveTo>
                    <a:pt x="407" y="164"/>
                  </a:moveTo>
                  <a:lnTo>
                    <a:pt x="407" y="0"/>
                  </a:lnTo>
                  <a:lnTo>
                    <a:pt x="320" y="159"/>
                  </a:lnTo>
                  <a:lnTo>
                    <a:pt x="267" y="0"/>
                  </a:lnTo>
                  <a:lnTo>
                    <a:pt x="213" y="159"/>
                  </a:lnTo>
                  <a:lnTo>
                    <a:pt x="128" y="0"/>
                  </a:lnTo>
                  <a:lnTo>
                    <a:pt x="128" y="164"/>
                  </a:lnTo>
                  <a:lnTo>
                    <a:pt x="0" y="5"/>
                  </a:lnTo>
                  <a:lnTo>
                    <a:pt x="98" y="286"/>
                  </a:lnTo>
                  <a:lnTo>
                    <a:pt x="267" y="286"/>
                  </a:lnTo>
                  <a:lnTo>
                    <a:pt x="437" y="286"/>
                  </a:lnTo>
                  <a:lnTo>
                    <a:pt x="533" y="5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8609200" y="1635966"/>
              <a:ext cx="531813" cy="74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739786" y="3025731"/>
            <a:ext cx="1034357" cy="1036544"/>
            <a:chOff x="2008375" y="2602753"/>
            <a:chExt cx="1603375" cy="1606550"/>
          </a:xfrm>
        </p:grpSpPr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2008375" y="2602753"/>
              <a:ext cx="1603375" cy="1606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360800" y="3144091"/>
              <a:ext cx="898525" cy="511175"/>
            </a:xfrm>
            <a:custGeom>
              <a:avLst/>
              <a:gdLst>
                <a:gd name="T0" fmla="*/ 269 w 324"/>
                <a:gd name="T1" fmla="*/ 184 h 184"/>
                <a:gd name="T2" fmla="*/ 55 w 324"/>
                <a:gd name="T3" fmla="*/ 184 h 184"/>
                <a:gd name="T4" fmla="*/ 0 w 324"/>
                <a:gd name="T5" fmla="*/ 88 h 184"/>
                <a:gd name="T6" fmla="*/ 88 w 324"/>
                <a:gd name="T7" fmla="*/ 0 h 184"/>
                <a:gd name="T8" fmla="*/ 131 w 324"/>
                <a:gd name="T9" fmla="*/ 0 h 184"/>
                <a:gd name="T10" fmla="*/ 131 w 324"/>
                <a:gd name="T11" fmla="*/ 121 h 184"/>
                <a:gd name="T12" fmla="*/ 193 w 324"/>
                <a:gd name="T13" fmla="*/ 121 h 184"/>
                <a:gd name="T14" fmla="*/ 193 w 324"/>
                <a:gd name="T15" fmla="*/ 0 h 184"/>
                <a:gd name="T16" fmla="*/ 236 w 324"/>
                <a:gd name="T17" fmla="*/ 0 h 184"/>
                <a:gd name="T18" fmla="*/ 324 w 324"/>
                <a:gd name="T19" fmla="*/ 88 h 184"/>
                <a:gd name="T20" fmla="*/ 269 w 324"/>
                <a:gd name="T21" fmla="*/ 184 h 184"/>
                <a:gd name="T22" fmla="*/ 57 w 324"/>
                <a:gd name="T23" fmla="*/ 172 h 184"/>
                <a:gd name="T24" fmla="*/ 268 w 324"/>
                <a:gd name="T25" fmla="*/ 172 h 184"/>
                <a:gd name="T26" fmla="*/ 312 w 324"/>
                <a:gd name="T27" fmla="*/ 88 h 184"/>
                <a:gd name="T28" fmla="*/ 236 w 324"/>
                <a:gd name="T29" fmla="*/ 12 h 184"/>
                <a:gd name="T30" fmla="*/ 205 w 324"/>
                <a:gd name="T31" fmla="*/ 12 h 184"/>
                <a:gd name="T32" fmla="*/ 205 w 324"/>
                <a:gd name="T33" fmla="*/ 133 h 184"/>
                <a:gd name="T34" fmla="*/ 119 w 324"/>
                <a:gd name="T35" fmla="*/ 133 h 184"/>
                <a:gd name="T36" fmla="*/ 119 w 324"/>
                <a:gd name="T37" fmla="*/ 12 h 184"/>
                <a:gd name="T38" fmla="*/ 88 w 324"/>
                <a:gd name="T39" fmla="*/ 12 h 184"/>
                <a:gd name="T40" fmla="*/ 12 w 324"/>
                <a:gd name="T41" fmla="*/ 88 h 184"/>
                <a:gd name="T42" fmla="*/ 57 w 324"/>
                <a:gd name="T4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184">
                  <a:moveTo>
                    <a:pt x="269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3" y="183"/>
                    <a:pt x="0" y="173"/>
                    <a:pt x="0" y="88"/>
                  </a:cubicBezTo>
                  <a:cubicBezTo>
                    <a:pt x="0" y="2"/>
                    <a:pt x="87" y="0"/>
                    <a:pt x="8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7" y="0"/>
                    <a:pt x="324" y="2"/>
                    <a:pt x="324" y="88"/>
                  </a:cubicBezTo>
                  <a:cubicBezTo>
                    <a:pt x="324" y="173"/>
                    <a:pt x="272" y="183"/>
                    <a:pt x="269" y="184"/>
                  </a:cubicBezTo>
                  <a:close/>
                  <a:moveTo>
                    <a:pt x="57" y="172"/>
                  </a:moveTo>
                  <a:cubicBezTo>
                    <a:pt x="268" y="172"/>
                    <a:pt x="268" y="172"/>
                    <a:pt x="268" y="172"/>
                  </a:cubicBezTo>
                  <a:cubicBezTo>
                    <a:pt x="273" y="171"/>
                    <a:pt x="312" y="159"/>
                    <a:pt x="312" y="88"/>
                  </a:cubicBezTo>
                  <a:cubicBezTo>
                    <a:pt x="312" y="14"/>
                    <a:pt x="239" y="12"/>
                    <a:pt x="236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12" y="14"/>
                    <a:pt x="12" y="88"/>
                  </a:cubicBezTo>
                  <a:cubicBezTo>
                    <a:pt x="12" y="159"/>
                    <a:pt x="52" y="171"/>
                    <a:pt x="57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86250" y="2913903"/>
              <a:ext cx="49213" cy="415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683063" y="3017091"/>
              <a:ext cx="255588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500500" y="3710828"/>
              <a:ext cx="6238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59943" y="1323976"/>
            <a:ext cx="1036406" cy="1036544"/>
            <a:chOff x="4030850" y="2602753"/>
            <a:chExt cx="1606550" cy="1606550"/>
          </a:xfrm>
        </p:grpSpPr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4030850" y="2602753"/>
              <a:ext cx="1606550" cy="1606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4368988" y="3144091"/>
              <a:ext cx="946150" cy="511175"/>
            </a:xfrm>
            <a:custGeom>
              <a:avLst/>
              <a:gdLst>
                <a:gd name="T0" fmla="*/ 274 w 341"/>
                <a:gd name="T1" fmla="*/ 184 h 184"/>
                <a:gd name="T2" fmla="*/ 67 w 341"/>
                <a:gd name="T3" fmla="*/ 184 h 184"/>
                <a:gd name="T4" fmla="*/ 0 w 341"/>
                <a:gd name="T5" fmla="*/ 90 h 184"/>
                <a:gd name="T6" fmla="*/ 89 w 341"/>
                <a:gd name="T7" fmla="*/ 0 h 184"/>
                <a:gd name="T8" fmla="*/ 90 w 341"/>
                <a:gd name="T9" fmla="*/ 0 h 184"/>
                <a:gd name="T10" fmla="*/ 252 w 341"/>
                <a:gd name="T11" fmla="*/ 0 h 184"/>
                <a:gd name="T12" fmla="*/ 341 w 341"/>
                <a:gd name="T13" fmla="*/ 90 h 184"/>
                <a:gd name="T14" fmla="*/ 274 w 341"/>
                <a:gd name="T15" fmla="*/ 184 h 184"/>
                <a:gd name="T16" fmla="*/ 69 w 341"/>
                <a:gd name="T17" fmla="*/ 172 h 184"/>
                <a:gd name="T18" fmla="*/ 273 w 341"/>
                <a:gd name="T19" fmla="*/ 172 h 184"/>
                <a:gd name="T20" fmla="*/ 329 w 341"/>
                <a:gd name="T21" fmla="*/ 90 h 184"/>
                <a:gd name="T22" fmla="*/ 251 w 341"/>
                <a:gd name="T23" fmla="*/ 12 h 184"/>
                <a:gd name="T24" fmla="*/ 90 w 341"/>
                <a:gd name="T25" fmla="*/ 12 h 184"/>
                <a:gd name="T26" fmla="*/ 12 w 341"/>
                <a:gd name="T27" fmla="*/ 90 h 184"/>
                <a:gd name="T28" fmla="*/ 69 w 341"/>
                <a:gd name="T29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4">
                  <a:moveTo>
                    <a:pt x="274" y="184"/>
                  </a:moveTo>
                  <a:cubicBezTo>
                    <a:pt x="67" y="184"/>
                    <a:pt x="67" y="184"/>
                    <a:pt x="67" y="184"/>
                  </a:cubicBezTo>
                  <a:cubicBezTo>
                    <a:pt x="66" y="184"/>
                    <a:pt x="0" y="169"/>
                    <a:pt x="0" y="90"/>
                  </a:cubicBezTo>
                  <a:cubicBezTo>
                    <a:pt x="0" y="10"/>
                    <a:pt x="88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341" y="10"/>
                    <a:pt x="341" y="90"/>
                  </a:cubicBezTo>
                  <a:cubicBezTo>
                    <a:pt x="341" y="169"/>
                    <a:pt x="275" y="184"/>
                    <a:pt x="274" y="184"/>
                  </a:cubicBezTo>
                  <a:close/>
                  <a:moveTo>
                    <a:pt x="69" y="172"/>
                  </a:moveTo>
                  <a:cubicBezTo>
                    <a:pt x="273" y="172"/>
                    <a:pt x="273" y="172"/>
                    <a:pt x="273" y="172"/>
                  </a:cubicBezTo>
                  <a:cubicBezTo>
                    <a:pt x="279" y="170"/>
                    <a:pt x="329" y="156"/>
                    <a:pt x="329" y="90"/>
                  </a:cubicBezTo>
                  <a:cubicBezTo>
                    <a:pt x="329" y="22"/>
                    <a:pt x="257" y="13"/>
                    <a:pt x="251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4" y="13"/>
                    <a:pt x="12" y="22"/>
                    <a:pt x="12" y="90"/>
                  </a:cubicBezTo>
                  <a:cubicBezTo>
                    <a:pt x="12" y="156"/>
                    <a:pt x="63" y="171"/>
                    <a:pt x="69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4446775" y="3053603"/>
              <a:ext cx="788988" cy="584200"/>
            </a:xfrm>
            <a:custGeom>
              <a:avLst/>
              <a:gdLst>
                <a:gd name="T0" fmla="*/ 142 w 284"/>
                <a:gd name="T1" fmla="*/ 0 h 211"/>
                <a:gd name="T2" fmla="*/ 142 w 284"/>
                <a:gd name="T3" fmla="*/ 211 h 211"/>
                <a:gd name="T4" fmla="*/ 142 w 284"/>
                <a:gd name="T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211">
                  <a:moveTo>
                    <a:pt x="142" y="0"/>
                  </a:moveTo>
                  <a:cubicBezTo>
                    <a:pt x="142" y="0"/>
                    <a:pt x="0" y="119"/>
                    <a:pt x="142" y="211"/>
                  </a:cubicBezTo>
                  <a:cubicBezTo>
                    <a:pt x="284" y="119"/>
                    <a:pt x="142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4746813" y="2958353"/>
              <a:ext cx="192088" cy="188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519800" y="3707653"/>
              <a:ext cx="628650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860968" y="3025731"/>
            <a:ext cx="1034357" cy="1036544"/>
            <a:chOff x="8078975" y="2602753"/>
            <a:chExt cx="1603375" cy="1606550"/>
          </a:xfrm>
        </p:grpSpPr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8078975" y="2602753"/>
              <a:ext cx="1603375" cy="1606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8453625" y="3152028"/>
              <a:ext cx="882650" cy="500063"/>
            </a:xfrm>
            <a:custGeom>
              <a:avLst/>
              <a:gdLst>
                <a:gd name="T0" fmla="*/ 487 w 556"/>
                <a:gd name="T1" fmla="*/ 41 h 315"/>
                <a:gd name="T2" fmla="*/ 414 w 556"/>
                <a:gd name="T3" fmla="*/ 140 h 315"/>
                <a:gd name="T4" fmla="*/ 356 w 556"/>
                <a:gd name="T5" fmla="*/ 140 h 315"/>
                <a:gd name="T6" fmla="*/ 330 w 556"/>
                <a:gd name="T7" fmla="*/ 0 h 315"/>
                <a:gd name="T8" fmla="*/ 278 w 556"/>
                <a:gd name="T9" fmla="*/ 0 h 315"/>
                <a:gd name="T10" fmla="*/ 225 w 556"/>
                <a:gd name="T11" fmla="*/ 0 h 315"/>
                <a:gd name="T12" fmla="*/ 197 w 556"/>
                <a:gd name="T13" fmla="*/ 140 h 315"/>
                <a:gd name="T14" fmla="*/ 140 w 556"/>
                <a:gd name="T15" fmla="*/ 140 h 315"/>
                <a:gd name="T16" fmla="*/ 68 w 556"/>
                <a:gd name="T17" fmla="*/ 41 h 315"/>
                <a:gd name="T18" fmla="*/ 0 w 556"/>
                <a:gd name="T19" fmla="*/ 84 h 315"/>
                <a:gd name="T20" fmla="*/ 75 w 556"/>
                <a:gd name="T21" fmla="*/ 315 h 315"/>
                <a:gd name="T22" fmla="*/ 278 w 556"/>
                <a:gd name="T23" fmla="*/ 315 h 315"/>
                <a:gd name="T24" fmla="*/ 479 w 556"/>
                <a:gd name="T25" fmla="*/ 315 h 315"/>
                <a:gd name="T26" fmla="*/ 556 w 556"/>
                <a:gd name="T27" fmla="*/ 84 h 315"/>
                <a:gd name="T28" fmla="*/ 487 w 556"/>
                <a:gd name="T29" fmla="*/ 4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6" h="315">
                  <a:moveTo>
                    <a:pt x="487" y="41"/>
                  </a:moveTo>
                  <a:lnTo>
                    <a:pt x="414" y="140"/>
                  </a:lnTo>
                  <a:lnTo>
                    <a:pt x="356" y="140"/>
                  </a:lnTo>
                  <a:lnTo>
                    <a:pt x="330" y="0"/>
                  </a:lnTo>
                  <a:lnTo>
                    <a:pt x="278" y="0"/>
                  </a:lnTo>
                  <a:lnTo>
                    <a:pt x="225" y="0"/>
                  </a:lnTo>
                  <a:lnTo>
                    <a:pt x="197" y="140"/>
                  </a:lnTo>
                  <a:lnTo>
                    <a:pt x="140" y="140"/>
                  </a:lnTo>
                  <a:lnTo>
                    <a:pt x="68" y="41"/>
                  </a:lnTo>
                  <a:lnTo>
                    <a:pt x="0" y="84"/>
                  </a:lnTo>
                  <a:lnTo>
                    <a:pt x="75" y="315"/>
                  </a:lnTo>
                  <a:lnTo>
                    <a:pt x="278" y="315"/>
                  </a:lnTo>
                  <a:lnTo>
                    <a:pt x="479" y="315"/>
                  </a:lnTo>
                  <a:lnTo>
                    <a:pt x="556" y="84"/>
                  </a:lnTo>
                  <a:lnTo>
                    <a:pt x="48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8580625" y="3710828"/>
              <a:ext cx="61912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8453625" y="3152028"/>
              <a:ext cx="441325" cy="500063"/>
            </a:xfrm>
            <a:custGeom>
              <a:avLst/>
              <a:gdLst>
                <a:gd name="T0" fmla="*/ 75 w 278"/>
                <a:gd name="T1" fmla="*/ 315 h 315"/>
                <a:gd name="T2" fmla="*/ 0 w 278"/>
                <a:gd name="T3" fmla="*/ 84 h 315"/>
                <a:gd name="T4" fmla="*/ 68 w 278"/>
                <a:gd name="T5" fmla="*/ 41 h 315"/>
                <a:gd name="T6" fmla="*/ 140 w 278"/>
                <a:gd name="T7" fmla="*/ 140 h 315"/>
                <a:gd name="T8" fmla="*/ 197 w 278"/>
                <a:gd name="T9" fmla="*/ 140 h 315"/>
                <a:gd name="T10" fmla="*/ 225 w 278"/>
                <a:gd name="T11" fmla="*/ 0 h 315"/>
                <a:gd name="T12" fmla="*/ 278 w 278"/>
                <a:gd name="T13" fmla="*/ 0 h 315"/>
                <a:gd name="T14" fmla="*/ 278 w 278"/>
                <a:gd name="T15" fmla="*/ 315 h 315"/>
                <a:gd name="T16" fmla="*/ 75 w 278"/>
                <a:gd name="T1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15">
                  <a:moveTo>
                    <a:pt x="75" y="315"/>
                  </a:moveTo>
                  <a:lnTo>
                    <a:pt x="0" y="84"/>
                  </a:lnTo>
                  <a:lnTo>
                    <a:pt x="68" y="41"/>
                  </a:lnTo>
                  <a:lnTo>
                    <a:pt x="140" y="140"/>
                  </a:lnTo>
                  <a:lnTo>
                    <a:pt x="197" y="140"/>
                  </a:lnTo>
                  <a:lnTo>
                    <a:pt x="225" y="0"/>
                  </a:lnTo>
                  <a:lnTo>
                    <a:pt x="278" y="0"/>
                  </a:lnTo>
                  <a:lnTo>
                    <a:pt x="278" y="315"/>
                  </a:lnTo>
                  <a:lnTo>
                    <a:pt x="75" y="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804223" y="1312868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04224" y="1640375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04224" y="3036681"/>
            <a:ext cx="2276148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04224" y="3320465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34570" y="1312460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34571" y="1639967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34570" y="3040527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34571" y="3324311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30015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工作规划和展望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700000" flipV="1">
            <a:off x="3558386" y="1350391"/>
            <a:ext cx="241121" cy="1239441"/>
            <a:chOff x="2476500" y="2038350"/>
            <a:chExt cx="571500" cy="1828800"/>
          </a:xfrm>
          <a:solidFill>
            <a:schemeClr val="accent1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 rot="18900000" flipV="1">
            <a:off x="3542097" y="3119688"/>
            <a:ext cx="241088" cy="1239609"/>
            <a:chOff x="2476500" y="2038350"/>
            <a:chExt cx="571500" cy="1828800"/>
          </a:xfrm>
          <a:solidFill>
            <a:schemeClr val="accent4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 rot="18900000" flipH="1">
            <a:off x="5319113" y="1342431"/>
            <a:ext cx="241088" cy="1239609"/>
            <a:chOff x="2476500" y="2038350"/>
            <a:chExt cx="571500" cy="1828800"/>
          </a:xfrm>
          <a:solidFill>
            <a:schemeClr val="accent2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 rot="2700000" flipH="1">
            <a:off x="5343834" y="3136080"/>
            <a:ext cx="241121" cy="1239441"/>
            <a:chOff x="2476500" y="2038350"/>
            <a:chExt cx="571500" cy="1828800"/>
          </a:xfrm>
          <a:solidFill>
            <a:schemeClr val="accent3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59"/>
          <p:cNvGrpSpPr/>
          <p:nvPr/>
        </p:nvGrpSpPr>
        <p:grpSpPr bwMode="auto">
          <a:xfrm>
            <a:off x="6214841" y="1445421"/>
            <a:ext cx="2215455" cy="507523"/>
            <a:chOff x="1603804" y="2220559"/>
            <a:chExt cx="2955174" cy="676713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0026" y="2560291"/>
              <a:ext cx="2878952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</a:p>
          </p:txBody>
        </p:sp>
      </p:grpSp>
      <p:grpSp>
        <p:nvGrpSpPr>
          <p:cNvPr id="11" name="Group 62"/>
          <p:cNvGrpSpPr/>
          <p:nvPr/>
        </p:nvGrpSpPr>
        <p:grpSpPr bwMode="auto">
          <a:xfrm>
            <a:off x="6214841" y="3394474"/>
            <a:ext cx="2215455" cy="507523"/>
            <a:chOff x="1603804" y="2220559"/>
            <a:chExt cx="2955174" cy="676713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80026" y="2560291"/>
              <a:ext cx="2878952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</a:p>
          </p:txBody>
        </p:sp>
      </p:grpSp>
      <p:grpSp>
        <p:nvGrpSpPr>
          <p:cNvPr id="14" name="Group 65"/>
          <p:cNvGrpSpPr/>
          <p:nvPr/>
        </p:nvGrpSpPr>
        <p:grpSpPr bwMode="auto">
          <a:xfrm>
            <a:off x="698230" y="3394474"/>
            <a:ext cx="2219025" cy="507523"/>
            <a:chOff x="1679271" y="2220559"/>
            <a:chExt cx="2959965" cy="676713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60291"/>
              <a:ext cx="2878979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</a:p>
          </p:txBody>
        </p:sp>
      </p:grpSp>
      <p:grpSp>
        <p:nvGrpSpPr>
          <p:cNvPr id="17" name="Group 68"/>
          <p:cNvGrpSpPr/>
          <p:nvPr/>
        </p:nvGrpSpPr>
        <p:grpSpPr bwMode="auto">
          <a:xfrm>
            <a:off x="698230" y="1445420"/>
            <a:ext cx="2219025" cy="507524"/>
            <a:chOff x="1679271" y="2220559"/>
            <a:chExt cx="2959965" cy="676714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60292"/>
              <a:ext cx="2878979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</a:p>
          </p:txBody>
        </p:sp>
      </p:grpSp>
      <p:grpSp>
        <p:nvGrpSpPr>
          <p:cNvPr id="19" name="Group 1"/>
          <p:cNvGrpSpPr/>
          <p:nvPr/>
        </p:nvGrpSpPr>
        <p:grpSpPr bwMode="auto">
          <a:xfrm>
            <a:off x="4842236" y="2306242"/>
            <a:ext cx="1113083" cy="1114425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22" name="Group 2"/>
          <p:cNvGrpSpPr/>
          <p:nvPr/>
        </p:nvGrpSpPr>
        <p:grpSpPr bwMode="auto">
          <a:xfrm>
            <a:off x="4014864" y="3132536"/>
            <a:ext cx="1114275" cy="1114425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800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3"/>
          <p:cNvGrpSpPr/>
          <p:nvPr/>
        </p:nvGrpSpPr>
        <p:grpSpPr bwMode="auto">
          <a:xfrm>
            <a:off x="3187492" y="2306242"/>
            <a:ext cx="1114275" cy="1114425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798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16"/>
          <p:cNvGrpSpPr/>
          <p:nvPr/>
        </p:nvGrpSpPr>
        <p:grpSpPr bwMode="auto">
          <a:xfrm>
            <a:off x="4014864" y="1478758"/>
            <a:ext cx="1114275" cy="1114425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796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对角圆角矩形 41"/>
          <p:cNvSpPr/>
          <p:nvPr/>
        </p:nvSpPr>
        <p:spPr>
          <a:xfrm>
            <a:off x="2214476" y="1200541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1444957" y="1079803"/>
            <a:ext cx="1202611" cy="1050442"/>
            <a:chOff x="7109111" y="2548965"/>
            <a:chExt cx="2397222" cy="2093640"/>
          </a:xfrm>
        </p:grpSpPr>
        <p:grpSp>
          <p:nvGrpSpPr>
            <p:cNvPr id="4" name="组合 13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2852051" y="1324784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60" name="对角圆角矩形 59"/>
          <p:cNvSpPr/>
          <p:nvPr/>
        </p:nvSpPr>
        <p:spPr>
          <a:xfrm>
            <a:off x="2231025" y="2427369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67" name="矩形 30"/>
          <p:cNvSpPr>
            <a:spLocks noChangeArrowheads="1"/>
          </p:cNvSpPr>
          <p:nvPr/>
        </p:nvSpPr>
        <p:spPr bwMode="auto">
          <a:xfrm>
            <a:off x="2779802" y="2489489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跑步一直是许多人最喜欢的锻炼方式，但今天的内容绝对会让你对跑步有全新的认识！但今天的内容绝对会让你对跑步有全新的认识！</a:t>
            </a:r>
          </a:p>
        </p:txBody>
      </p:sp>
      <p:grpSp>
        <p:nvGrpSpPr>
          <p:cNvPr id="5" name="组合 67"/>
          <p:cNvGrpSpPr/>
          <p:nvPr/>
        </p:nvGrpSpPr>
        <p:grpSpPr>
          <a:xfrm>
            <a:off x="6834128" y="2306632"/>
            <a:ext cx="1202611" cy="1050442"/>
            <a:chOff x="7109111" y="2548965"/>
            <a:chExt cx="2397222" cy="2093640"/>
          </a:xfrm>
        </p:grpSpPr>
        <p:grpSp>
          <p:nvGrpSpPr>
            <p:cNvPr id="6" name="组合 68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2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74" name="对角圆角矩形 73"/>
          <p:cNvSpPr/>
          <p:nvPr/>
        </p:nvSpPr>
        <p:spPr>
          <a:xfrm>
            <a:off x="2214476" y="3534296"/>
            <a:ext cx="4956503" cy="78718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7" name="组合 74"/>
          <p:cNvGrpSpPr/>
          <p:nvPr/>
        </p:nvGrpSpPr>
        <p:grpSpPr>
          <a:xfrm>
            <a:off x="1444957" y="3413559"/>
            <a:ext cx="1202611" cy="1050442"/>
            <a:chOff x="7109111" y="2548965"/>
            <a:chExt cx="2397222" cy="2093640"/>
          </a:xfrm>
        </p:grpSpPr>
        <p:grpSp>
          <p:nvGrpSpPr>
            <p:cNvPr id="8" name="组合 75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9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81" name="矩形 30"/>
          <p:cNvSpPr>
            <a:spLocks noChangeArrowheads="1"/>
          </p:cNvSpPr>
          <p:nvPr/>
        </p:nvSpPr>
        <p:spPr bwMode="auto">
          <a:xfrm>
            <a:off x="2852051" y="3592960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/>
      <p:bldP spid="60" grpId="0" animBg="1"/>
      <p:bldP spid="67" grpId="0"/>
      <p:bldP spid="74" grpId="0" animBg="1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95736" y="189115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1045" y="221926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演讲完毕，谢谢观看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2569" y="2925399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736" y="3302863"/>
            <a:ext cx="475252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汇报人：喜爱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PPT      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99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C:\Users\Administrator\Desktop\未标题-2.jpg未标题-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54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55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57" name="MH_SubTitle_1"/>
            <p:cNvSpPr txBox="1"/>
            <p:nvPr>
              <p:custDataLst>
                <p:tags r:id="rId15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工作回顾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59" name="MH_Other_1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MH_Other_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MH_Other_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63" name="MH_SubTitle_2"/>
            <p:cNvSpPr txBox="1"/>
            <p:nvPr>
              <p:custDataLst>
                <p:tags r:id="rId11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自我评价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65" name="MH_Other_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MH_Other_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MH_Other_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69" name="MH_SubTitle_3"/>
            <p:cNvSpPr txBox="1"/>
            <p:nvPr>
              <p:custDataLst>
                <p:tags r:id="rId7"/>
              </p:custDataLst>
            </p:nvPr>
          </p:nvSpPr>
          <p:spPr>
            <a:xfrm>
              <a:off x="5391574" y="2972623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工作体会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71" name="MH_Other_7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MH_Other_8"/>
              <p:cNvSpPr/>
              <p:nvPr>
                <p:custDataLst>
                  <p:tags r:id="rId9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MH_Other_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26"/>
          <p:cNvGrpSpPr/>
          <p:nvPr/>
        </p:nvGrpSpPr>
        <p:grpSpPr>
          <a:xfrm>
            <a:off x="4525320" y="3579951"/>
            <a:ext cx="3215826" cy="487116"/>
            <a:chOff x="4357092" y="3578845"/>
            <a:chExt cx="3215268" cy="486966"/>
          </a:xfrm>
        </p:grpSpPr>
        <p:sp>
          <p:nvSpPr>
            <p:cNvPr id="75" name="MH_SubTitle_4"/>
            <p:cNvSpPr txBox="1"/>
            <p:nvPr>
              <p:custDataLst>
                <p:tags r:id="rId3"/>
              </p:custDataLst>
            </p:nvPr>
          </p:nvSpPr>
          <p:spPr>
            <a:xfrm>
              <a:off x="5391574" y="3715970"/>
              <a:ext cx="2180786" cy="27691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工作规划和展望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6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77" name="MH_Other_10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MH_Other_11"/>
              <p:cNvSpPr/>
              <p:nvPr>
                <p:custDataLst>
                  <p:tags r:id="rId5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MH_Other_1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工作回顾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116683" y="1587937"/>
            <a:ext cx="1538106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algn="r"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188669" y="3405720"/>
            <a:ext cx="1400539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algn="r"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6263700" y="1737997"/>
            <a:ext cx="1475675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defTabSz="815340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246029" y="3492937"/>
            <a:ext cx="1565331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111928" y="1899205"/>
            <a:ext cx="2685687" cy="2000251"/>
            <a:chOff x="4692692" y="2532274"/>
            <a:chExt cx="3581400" cy="2667000"/>
          </a:xfrm>
        </p:grpSpPr>
        <p:graphicFrame>
          <p:nvGraphicFramePr>
            <p:cNvPr id="55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015878" y="3524981"/>
              <a:ext cx="935028" cy="553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区域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defTabSz="815340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市场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2690929" y="1702237"/>
            <a:ext cx="1040028" cy="996588"/>
            <a:chOff x="4131285" y="2269648"/>
            <a:chExt cx="1386891" cy="1328785"/>
          </a:xfrm>
        </p:grpSpPr>
        <p:sp>
          <p:nvSpPr>
            <p:cNvPr id="5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62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35%</a:t>
              </a:r>
            </a:p>
          </p:txBody>
        </p:sp>
        <p:cxnSp>
          <p:nvCxnSpPr>
            <p:cNvPr id="100" name="Straight Arrow Connector 55"/>
            <p:cNvCxnSpPr>
              <a:stCxn id="57" idx="1"/>
              <a:endCxn id="62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6"/>
          <p:cNvGrpSpPr/>
          <p:nvPr/>
        </p:nvGrpSpPr>
        <p:grpSpPr>
          <a:xfrm>
            <a:off x="4999300" y="1852296"/>
            <a:ext cx="1207260" cy="596498"/>
            <a:chOff x="7209526" y="2469728"/>
            <a:chExt cx="1609897" cy="795330"/>
          </a:xfrm>
        </p:grpSpPr>
        <p:sp>
          <p:nvSpPr>
            <p:cNvPr id="58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7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6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226778" y="2810979"/>
              <a:ext cx="586024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25%</a:t>
              </a:r>
            </a:p>
          </p:txBody>
        </p:sp>
        <p:cxnSp>
          <p:nvCxnSpPr>
            <p:cNvPr id="101" name="Straight Arrow Connector 58"/>
            <p:cNvCxnSpPr>
              <a:endCxn id="7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"/>
          <p:cNvGrpSpPr/>
          <p:nvPr/>
        </p:nvGrpSpPr>
        <p:grpSpPr>
          <a:xfrm>
            <a:off x="5115803" y="3256360"/>
            <a:ext cx="1031903" cy="864745"/>
            <a:chOff x="7364886" y="4341813"/>
            <a:chExt cx="1376056" cy="1152994"/>
          </a:xfrm>
        </p:grpSpPr>
        <p:sp>
          <p:nvSpPr>
            <p:cNvPr id="6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7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10%</a:t>
              </a:r>
            </a:p>
          </p:txBody>
        </p:sp>
        <p:cxnSp>
          <p:nvCxnSpPr>
            <p:cNvPr id="102" name="Straight Arrow Connector 60"/>
            <p:cNvCxnSpPr>
              <a:stCxn id="60" idx="5"/>
              <a:endCxn id="7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4"/>
          <p:cNvGrpSpPr/>
          <p:nvPr/>
        </p:nvGrpSpPr>
        <p:grpSpPr>
          <a:xfrm>
            <a:off x="2728417" y="3702271"/>
            <a:ext cx="1767492" cy="550552"/>
            <a:chOff x="4181276" y="4936361"/>
            <a:chExt cx="2356974" cy="734069"/>
          </a:xfrm>
        </p:grpSpPr>
        <p:sp>
          <p:nvSpPr>
            <p:cNvPr id="59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68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20%</a:t>
              </a:r>
            </a:p>
          </p:txBody>
        </p:sp>
        <p:cxnSp>
          <p:nvCxnSpPr>
            <p:cNvPr id="103" name="Straight Arrow Connector 62"/>
            <p:cNvCxnSpPr>
              <a:stCxn id="59" idx="3"/>
              <a:endCxn id="68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69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28004" y="1103669"/>
            <a:ext cx="316366" cy="369332"/>
            <a:chOff x="4400134" y="1065982"/>
            <a:chExt cx="316409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2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28004" y="4218642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63912" y="1119058"/>
            <a:ext cx="2441951" cy="313024"/>
            <a:chOff x="1835696" y="1081371"/>
            <a:chExt cx="2442281" cy="313024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3153" y="1081371"/>
              <a:ext cx="1261665" cy="2769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96989" y="4239630"/>
            <a:ext cx="2441951" cy="313024"/>
            <a:chOff x="1835696" y="1081371"/>
            <a:chExt cx="2442281" cy="313024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49335" y="1081371"/>
              <a:ext cx="1261665" cy="2769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50322" y="1527837"/>
            <a:ext cx="3105597" cy="2624419"/>
            <a:chOff x="4822508" y="1490148"/>
            <a:chExt cx="3106017" cy="26244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0527" y="2498615"/>
              <a:ext cx="2169977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40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跑步一直是许多人最喜欢的锻炼方式，对强身健体和控制皮脂都很有帮助，但今天的内容绝对会让你对跑步有全新的认识！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74210" y="1689009"/>
            <a:ext cx="3031654" cy="2234953"/>
            <a:chOff x="1245914" y="1651322"/>
            <a:chExt cx="3032063" cy="223495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029" y="1651322"/>
              <a:ext cx="2361833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4"/>
              <a:ext cx="3032063" cy="40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跑步一直是许多人最喜欢的锻炼方式，对强身健体和控制皮脂都很有帮助，但今天的内容绝对会让你对跑步有全新的认识！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126" y="2555118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8899" y="2355793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4385604" y="3574858"/>
            <a:ext cx="890468" cy="881062"/>
            <a:chOff x="4305571" y="3574858"/>
            <a:chExt cx="890588" cy="881062"/>
          </a:xfrm>
          <a:solidFill>
            <a:srgbClr val="008487"/>
          </a:solidFill>
        </p:grpSpPr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4385605" y="1566670"/>
            <a:ext cx="880944" cy="892175"/>
            <a:chOff x="4305571" y="1566670"/>
            <a:chExt cx="881063" cy="892175"/>
          </a:xfrm>
          <a:solidFill>
            <a:srgbClr val="EBAC07"/>
          </a:solidFill>
        </p:grpSpPr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3461266" y="2279459"/>
            <a:ext cx="1461891" cy="1463675"/>
            <a:chOff x="3381108" y="2279458"/>
            <a:chExt cx="1462088" cy="1463675"/>
          </a:xfrm>
          <a:solidFill>
            <a:srgbClr val="D00000"/>
          </a:solidFill>
        </p:grpSpPr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5205164" y="2166425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205164" y="4339829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728227" y="3220926"/>
            <a:ext cx="2878139" cy="255648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7143" y="1470068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18" name="TextBox 54"/>
          <p:cNvSpPr txBox="1"/>
          <p:nvPr/>
        </p:nvSpPr>
        <p:spPr>
          <a:xfrm>
            <a:off x="5479153" y="1215032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4428" y="3633911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5507816" y="3374605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 bwMode="auto">
          <a:xfrm>
            <a:off x="1876789" y="1790701"/>
            <a:ext cx="1474986" cy="1475185"/>
            <a:chOff x="2384473" y="2272578"/>
            <a:chExt cx="2052000" cy="2052000"/>
          </a:xfrm>
        </p:grpSpPr>
        <p:sp>
          <p:nvSpPr>
            <p:cNvPr id="21" name="泪滴形 20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" name="组合 32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34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5"/>
          <p:cNvGrpSpPr/>
          <p:nvPr/>
        </p:nvGrpSpPr>
        <p:grpSpPr bwMode="auto">
          <a:xfrm>
            <a:off x="3172014" y="1790701"/>
            <a:ext cx="1473795" cy="1475185"/>
            <a:chOff x="4111294" y="2272576"/>
            <a:chExt cx="2052000" cy="2052000"/>
          </a:xfrm>
        </p:grpSpPr>
        <p:sp>
          <p:nvSpPr>
            <p:cNvPr id="37" name="泪滴形 36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95"/>
            <p:cNvSpPr>
              <a:spLocks noChangeAspect="1" noEditPoints="1"/>
            </p:cNvSpPr>
            <p:nvPr/>
          </p:nvSpPr>
          <p:spPr bwMode="auto">
            <a:xfrm>
              <a:off x="4772642" y="3027791"/>
              <a:ext cx="666320" cy="541569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38"/>
          <p:cNvGrpSpPr/>
          <p:nvPr/>
        </p:nvGrpSpPr>
        <p:grpSpPr bwMode="auto">
          <a:xfrm>
            <a:off x="4520811" y="1790701"/>
            <a:ext cx="1473795" cy="1475185"/>
            <a:chOff x="5909556" y="2272576"/>
            <a:chExt cx="2052000" cy="2052000"/>
          </a:xfrm>
        </p:grpSpPr>
        <p:sp>
          <p:nvSpPr>
            <p:cNvPr id="40" name="泪滴形 39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组合 40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42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47"/>
          <p:cNvGrpSpPr/>
          <p:nvPr/>
        </p:nvGrpSpPr>
        <p:grpSpPr bwMode="auto">
          <a:xfrm>
            <a:off x="5837464" y="1790701"/>
            <a:ext cx="1473795" cy="1475185"/>
            <a:chOff x="7664955" y="2272577"/>
            <a:chExt cx="2052000" cy="2052000"/>
          </a:xfrm>
        </p:grpSpPr>
        <p:sp>
          <p:nvSpPr>
            <p:cNvPr id="49" name="泪滴形 48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" name="组合 49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51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887402" y="3434954"/>
            <a:ext cx="1369197" cy="253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6" tIns="34283" rIns="68566" bIns="34283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点击添加主要观点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127988" y="1069182"/>
            <a:ext cx="6888026" cy="383540"/>
          </a:xfrm>
          <a:prstGeom prst="rect">
            <a:avLst/>
          </a:prstGeom>
          <a:noFill/>
          <a:ln>
            <a:noFill/>
          </a:ln>
        </p:spPr>
        <p:txBody>
          <a:bodyPr lIns="68566" tIns="34283" rIns="68566" bIns="342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453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跑步一直是许多人最喜欢的锻炼方式，对强身健体和控制皮脂都很有帮助，但今天的内容绝对会让你对跑步有全新的认识！跑步一直是许多人最喜欢的锻炼方式，对强身健体和控制皮脂都很有帮助，但今天的内容绝对会让你对跑步有全新的认识！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1127988" y="3825478"/>
            <a:ext cx="6888026" cy="383540"/>
          </a:xfrm>
          <a:prstGeom prst="rect">
            <a:avLst/>
          </a:prstGeom>
          <a:noFill/>
          <a:ln>
            <a:noFill/>
          </a:ln>
        </p:spPr>
        <p:txBody>
          <a:bodyPr lIns="68566" tIns="34283" rIns="68566" bIns="342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453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跑步一直是许多人最喜欢的锻炼方式，对强身健体和控制皮脂都很有帮助，但今天的内容绝对会让你对跑步有全新的认识！跑步一直是许多人最喜欢的锻炼方式，对强身健体和控制皮脂都很有帮助，但今天的内容绝对会让你对跑步有全新的认识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自我评价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3"/>
          <p:cNvGrpSpPr/>
          <p:nvPr/>
        </p:nvGrpSpPr>
        <p:grpSpPr>
          <a:xfrm>
            <a:off x="1664550" y="2039023"/>
            <a:ext cx="963612" cy="923598"/>
            <a:chOff x="1664154" y="1934950"/>
            <a:chExt cx="963741" cy="897257"/>
          </a:xfrm>
        </p:grpSpPr>
        <p:grpSp>
          <p:nvGrpSpPr>
            <p:cNvPr id="4" name="组合 10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07549" y="2188595"/>
              <a:ext cx="820346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65"/>
          <p:cNvGrpSpPr/>
          <p:nvPr/>
        </p:nvGrpSpPr>
        <p:grpSpPr>
          <a:xfrm>
            <a:off x="3317717" y="2018039"/>
            <a:ext cx="897138" cy="923599"/>
            <a:chOff x="3293884" y="1912625"/>
            <a:chExt cx="897259" cy="897258"/>
          </a:xfrm>
        </p:grpSpPr>
        <p:grpSp>
          <p:nvGrpSpPr>
            <p:cNvPr id="6" name="组合 21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04406" y="2161199"/>
              <a:ext cx="753231" cy="38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66"/>
          <p:cNvGrpSpPr/>
          <p:nvPr/>
        </p:nvGrpSpPr>
        <p:grpSpPr>
          <a:xfrm>
            <a:off x="4946476" y="2101568"/>
            <a:ext cx="941794" cy="923598"/>
            <a:chOff x="4849324" y="1995712"/>
            <a:chExt cx="941921" cy="897257"/>
          </a:xfrm>
        </p:grpSpPr>
        <p:grpSp>
          <p:nvGrpSpPr>
            <p:cNvPr id="14" name="组合 27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963049" y="2222298"/>
              <a:ext cx="828196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7"/>
          <p:cNvGrpSpPr/>
          <p:nvPr/>
        </p:nvGrpSpPr>
        <p:grpSpPr>
          <a:xfrm>
            <a:off x="6502891" y="2135948"/>
            <a:ext cx="950912" cy="923598"/>
            <a:chOff x="6380261" y="2029113"/>
            <a:chExt cx="951040" cy="897257"/>
          </a:xfrm>
        </p:grpSpPr>
        <p:grpSp>
          <p:nvGrpSpPr>
            <p:cNvPr id="16" name="组合 24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01314" y="2303662"/>
              <a:ext cx="829987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30"/>
          <p:cNvSpPr>
            <a:spLocks noChangeArrowheads="1"/>
          </p:cNvSpPr>
          <p:nvPr/>
        </p:nvSpPr>
        <p:spPr bwMode="auto">
          <a:xfrm>
            <a:off x="3103894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30"/>
          <p:cNvSpPr>
            <a:spLocks noChangeArrowheads="1"/>
          </p:cNvSpPr>
          <p:nvPr/>
        </p:nvSpPr>
        <p:spPr bwMode="auto">
          <a:xfrm>
            <a:off x="1528474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4717309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30"/>
          <p:cNvSpPr>
            <a:spLocks noChangeArrowheads="1"/>
          </p:cNvSpPr>
          <p:nvPr/>
        </p:nvSpPr>
        <p:spPr bwMode="auto">
          <a:xfrm>
            <a:off x="6234758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900000">
            <a:off x="1708291" y="2381491"/>
            <a:ext cx="1215180" cy="660951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 rot="19087048">
            <a:off x="3316282" y="2245379"/>
            <a:ext cx="1187511" cy="803040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9290703">
            <a:off x="4879670" y="2195048"/>
            <a:ext cx="1214115" cy="94605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19810786">
            <a:off x="6368408" y="2023755"/>
            <a:ext cx="1208851" cy="1202310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17" name="组合 54"/>
          <p:cNvGrpSpPr/>
          <p:nvPr/>
        </p:nvGrpSpPr>
        <p:grpSpPr>
          <a:xfrm>
            <a:off x="1686609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56" name="流程图: 可选过程 55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" name="组合 58"/>
          <p:cNvGrpSpPr/>
          <p:nvPr/>
        </p:nvGrpSpPr>
        <p:grpSpPr>
          <a:xfrm>
            <a:off x="3202029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0" name="流程图: 可选过程 5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9" name="组合 68"/>
          <p:cNvGrpSpPr/>
          <p:nvPr/>
        </p:nvGrpSpPr>
        <p:grpSpPr>
          <a:xfrm>
            <a:off x="4815444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4" name="流程图: 可选过程 73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0" name="组合 75"/>
          <p:cNvGrpSpPr/>
          <p:nvPr/>
        </p:nvGrpSpPr>
        <p:grpSpPr>
          <a:xfrm>
            <a:off x="6332893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7" name="流程图: 可选过程 7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3" grpId="0"/>
      <p:bldP spid="10" grpId="0" animBg="1"/>
      <p:bldP spid="9" grpId="0" animBg="1"/>
      <p:bldP spid="8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气工作总结转正述职报告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04095458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Text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Text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全屏显示(16:9)</PresentationFormat>
  <Paragraphs>158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4</cp:revision>
  <dcterms:created xsi:type="dcterms:W3CDTF">2014-11-09T01:07:00Z</dcterms:created>
  <dcterms:modified xsi:type="dcterms:W3CDTF">2021-01-19T07:33:10Z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