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42253-7F45-4ACA-AC7D-B4F859AD4012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F2ED2-1A30-4AFD-96DA-C358FF1A282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13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355819" y="16023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55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 - </a:t>
            </a:r>
            <a:r>
              <a:rPr lang="en-US" altLang="ko-KR" sz="25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Strengths</a:t>
            </a:r>
            <a:endParaRPr lang="en-US" sz="2500" b="1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96819" y="1596926"/>
            <a:ext cx="1813360" cy="1750831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96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1219200" y="19050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3352800" y="19050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1194662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3345644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32473" y="433909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32473" y="226965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1219200" y="38862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3352800" y="38862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6" name="Rounded Rectangle 25"/>
          <p:cNvSpPr/>
          <p:nvPr/>
        </p:nvSpPr>
        <p:spPr>
          <a:xfrm rot="16200000">
            <a:off x="2085718" y="2125490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16200000">
            <a:off x="2085718" y="20312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862125" y="3486187"/>
            <a:ext cx="4619729" cy="2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0" y="1422400"/>
            <a:ext cx="2692400" cy="4191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6324600" y="1548348"/>
            <a:ext cx="2225040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   Strengths: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3 -</a:t>
            </a:r>
            <a:r>
              <a:rPr lang="en-US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5 -</a:t>
            </a:r>
            <a:r>
              <a:rPr lang="en-US" altLang="ko-KR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onvece. Lorem is simply dummy text.</a:t>
            </a:r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1206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3365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39" name="AutoShape 64"/>
          <p:cNvSpPr>
            <a:spLocks noChangeArrowheads="1"/>
          </p:cNvSpPr>
          <p:nvPr/>
        </p:nvSpPr>
        <p:spPr bwMode="gray">
          <a:xfrm>
            <a:off x="1206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3365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11310" y="1639614"/>
            <a:ext cx="247648" cy="239110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196819" y="160868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50317" y="1600200"/>
            <a:ext cx="1818371" cy="1752600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55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SWOT Analysis - </a:t>
            </a:r>
            <a:r>
              <a:rPr lang="en-US" altLang="ko-KR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Weaknesses</a:t>
            </a:r>
            <a:endParaRPr lang="en-US" sz="2500" b="1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96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1219200" y="19050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3352800" y="19050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</a:t>
            </a:r>
            <a:endParaRPr lang="en-US" sz="10000" b="1" kern="0" dirty="0">
              <a:solidFill>
                <a:prstClr val="white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1194662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3345644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32473" y="433909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32473" y="226965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1219200" y="38862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3352800" y="38862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6" name="Rounded Rectangle 25"/>
          <p:cNvSpPr/>
          <p:nvPr/>
        </p:nvSpPr>
        <p:spPr>
          <a:xfrm rot="16200000">
            <a:off x="2085718" y="2125490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16200000">
            <a:off x="2085718" y="20312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862125" y="3486187"/>
            <a:ext cx="4619729" cy="2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0" y="1422400"/>
            <a:ext cx="2692400" cy="4191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6324600" y="1548348"/>
            <a:ext cx="2225040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  Weaknesses:</a:t>
            </a:r>
          </a:p>
          <a:p>
            <a:pPr algn="just"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3 -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5 -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onvece. Lorem is simply dummy text.</a:t>
            </a:r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1206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3365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39" name="AutoShape 64"/>
          <p:cNvSpPr>
            <a:spLocks noChangeArrowheads="1"/>
          </p:cNvSpPr>
          <p:nvPr/>
        </p:nvSpPr>
        <p:spPr bwMode="gray">
          <a:xfrm>
            <a:off x="1206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3365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11310" y="1639614"/>
            <a:ext cx="247648" cy="239110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4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196819" y="160868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96819" y="3673376"/>
            <a:ext cx="1813360" cy="1750831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55819" y="16023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55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SWOT Analysis - </a:t>
            </a:r>
            <a:r>
              <a:rPr lang="en-US" altLang="ko-KR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Opportunities</a:t>
            </a:r>
            <a:endParaRPr lang="en-US" sz="2500" b="1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1219200" y="19050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3352800" y="19050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1194662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3345644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32473" y="433909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32473" y="226965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1219200" y="38862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3352800" y="38862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6" name="Rounded Rectangle 25"/>
          <p:cNvSpPr/>
          <p:nvPr/>
        </p:nvSpPr>
        <p:spPr>
          <a:xfrm rot="16200000">
            <a:off x="2085718" y="2119955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16200000">
            <a:off x="2085718" y="20312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862125" y="3486187"/>
            <a:ext cx="4619729" cy="2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0" y="1422400"/>
            <a:ext cx="2692400" cy="4191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6324600" y="1548348"/>
            <a:ext cx="2225040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 Opportunities:</a:t>
            </a:r>
          </a:p>
          <a:p>
            <a:pPr algn="just"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3 -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5 -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onvece. Lorem is simply dummy text.</a:t>
            </a:r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1206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3365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39" name="AutoShape 64"/>
          <p:cNvSpPr>
            <a:spLocks noChangeArrowheads="1"/>
          </p:cNvSpPr>
          <p:nvPr/>
        </p:nvSpPr>
        <p:spPr bwMode="gray">
          <a:xfrm>
            <a:off x="1206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3365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11310" y="1639614"/>
            <a:ext cx="247648" cy="239110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355819" y="1599162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50317" y="3695700"/>
            <a:ext cx="1818371" cy="1752600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6819" y="160868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SWOT Analysis - </a:t>
            </a:r>
            <a:r>
              <a:rPr lang="en-US" altLang="ko-KR" sz="25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96819" y="3685137"/>
            <a:ext cx="1813360" cy="1750831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1219200" y="19050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3352800" y="19050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</a:t>
            </a:r>
            <a:endParaRPr lang="en-US" sz="10000" b="1" kern="0" dirty="0">
              <a:solidFill>
                <a:prstClr val="white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1194662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3345644" y="990600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32473" y="433909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32473" y="2269659"/>
            <a:ext cx="181336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1219200" y="3886200"/>
            <a:ext cx="1752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3352800" y="3886200"/>
            <a:ext cx="18288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0" b="1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6" name="Rounded Rectangle 25"/>
          <p:cNvSpPr/>
          <p:nvPr/>
        </p:nvSpPr>
        <p:spPr>
          <a:xfrm rot="16200000">
            <a:off x="2085718" y="2125490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16200000">
            <a:off x="2085718" y="20312"/>
            <a:ext cx="2099877" cy="4899713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862125" y="3486187"/>
            <a:ext cx="4619729" cy="2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0" y="1422400"/>
            <a:ext cx="2692400" cy="4191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6324600" y="1548348"/>
            <a:ext cx="2225040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  </a:t>
            </a:r>
            <a:r>
              <a:rPr lang="ru-RU" altLang="ko-KR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20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Threats:</a:t>
            </a:r>
          </a:p>
          <a:p>
            <a:pPr algn="just"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3 -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algn="just">
              <a:defRPr/>
            </a:pPr>
            <a:endParaRPr lang="en-US" altLang="ko-KR" sz="1200" kern="0" dirty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5 -</a:t>
            </a:r>
            <a:r>
              <a:rPr lang="en-US" altLang="ko-KR" sz="1200" b="1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kern="0" dirty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onvece. Lorem is simply dummy text.</a:t>
            </a:r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1206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38" name="AutoShape 64"/>
          <p:cNvSpPr>
            <a:spLocks noChangeArrowheads="1"/>
          </p:cNvSpPr>
          <p:nvPr/>
        </p:nvSpPr>
        <p:spPr bwMode="gray">
          <a:xfrm>
            <a:off x="3365500" y="28956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39" name="AutoShape 64"/>
          <p:cNvSpPr>
            <a:spLocks noChangeArrowheads="1"/>
          </p:cNvSpPr>
          <p:nvPr/>
        </p:nvSpPr>
        <p:spPr bwMode="gray">
          <a:xfrm>
            <a:off x="1206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3365500" y="4924183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kern="0" dirty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11310" y="1639614"/>
            <a:ext cx="247648" cy="239110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23593"/>
      </p:ext>
    </p:extLst>
  </p:cSld>
  <p:clrMapOvr>
    <a:masterClrMapping/>
  </p:clrMapOvr>
</p:sld>
</file>

<file path=ppt/theme/theme1.xml><?xml version="1.0" encoding="utf-8"?>
<a:theme xmlns:a="http://schemas.openxmlformats.org/drawingml/2006/main" name="Puzzle">
  <a:themeElements>
    <a:clrScheme name="Custom 2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2777</TotalTime>
  <Words>424</Words>
  <Application>Microsoft Office PowerPoint</Application>
  <PresentationFormat>全屏显示(4:3)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굴림</vt:lpstr>
      <vt:lpstr>宋体</vt:lpstr>
      <vt:lpstr>Arial</vt:lpstr>
      <vt:lpstr>Calibri</vt:lpstr>
      <vt:lpstr>Puzzle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description/>
  <cp:lastModifiedBy>Mloong</cp:lastModifiedBy>
  <cp:revision>252</cp:revision>
  <dcterms:created xsi:type="dcterms:W3CDTF">2009-10-08T11:02:59Z</dcterms:created>
  <dcterms:modified xsi:type="dcterms:W3CDTF">2018-07-26T01:26:27Z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