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10" r:id="rId2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33"/>
    <a:srgbClr val="FF6600"/>
    <a:srgbClr val="99FF66"/>
    <a:srgbClr val="990099"/>
    <a:srgbClr val="FFCC66"/>
    <a:srgbClr val="FF9900"/>
    <a:srgbClr val="FFFFFF"/>
    <a:srgbClr val="FFCC00"/>
    <a:srgbClr val="002060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570" autoAdjust="0"/>
    <p:restoredTop sz="94660"/>
  </p:normalViewPr>
  <p:slideViewPr>
    <p:cSldViewPr>
      <p:cViewPr varScale="1">
        <p:scale>
          <a:sx n="72" d="100"/>
          <a:sy n="72" d="100"/>
        </p:scale>
        <p:origin x="1680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notesViewPr>
    <p:cSldViewPr>
      <p:cViewPr varScale="1">
        <p:scale>
          <a:sx n="81" d="100"/>
          <a:sy n="81" d="100"/>
        </p:scale>
        <p:origin x="-3288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AE1A7895-9E8F-4C50-B5E8-7345F3E6B0B6}" type="datetimeFigureOut">
              <a:rPr lang="zh-CN" altLang="en-US"/>
              <a:pPr>
                <a:defRPr/>
              </a:pPr>
              <a:t>2018/7/26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41C19984-4B2A-48B4-B869-87DEC631B6E0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472935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ED0698-BD05-4639-9D81-B9F65B9CB3B9}" type="datetimeFigureOut">
              <a:rPr lang="zh-CN" altLang="en-US" smtClean="0"/>
              <a:pPr/>
              <a:t>2018/7/26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0DEE79-D6A9-404B-B2E7-14B1D354893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86444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1ppt.com/sucai/" TargetMode="Externa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 userDrawn="1"/>
        </p:nvSpPr>
        <p:spPr bwMode="auto">
          <a:xfrm>
            <a:off x="2771800" y="9837712"/>
            <a:ext cx="4032448" cy="360040"/>
          </a:xfrm>
          <a:prstGeom prst="rect">
            <a:avLst/>
          </a:prstGeom>
          <a:noFill/>
          <a:ln w="25400">
            <a:noFill/>
          </a:ln>
          <a:effectLst/>
          <a:scene3d>
            <a:camera prst="orthographicFront"/>
            <a:lightRig rig="flat" dir="t"/>
          </a:scene3d>
          <a:sp3d>
            <a:extrusionClr>
              <a:schemeClr val="bg1"/>
            </a:extrusionClr>
            <a:contourClr>
              <a:schemeClr val="bg1"/>
            </a:contourClr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eaLnBrk="0" fontAlgn="ctr" hangingPunct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70000"/>
              <a:tabLst>
                <a:tab pos="136525" algn="l"/>
              </a:tabLst>
            </a:pPr>
            <a:r>
              <a:rPr lang="zh-CN" altLang="en-US" sz="1400" dirty="0">
                <a:latin typeface="微软雅黑" pitchFamily="34" charset="-122"/>
                <a:ea typeface="微软雅黑" pitchFamily="34" charset="-122"/>
              </a:rPr>
              <a:t>第一</a:t>
            </a:r>
            <a:r>
              <a:rPr lang="en-US" altLang="zh-CN" sz="1400" dirty="0">
                <a:latin typeface="微软雅黑" pitchFamily="34" charset="-122"/>
                <a:ea typeface="微软雅黑" pitchFamily="34" charset="-122"/>
              </a:rPr>
              <a:t>PPT</a:t>
            </a:r>
            <a:r>
              <a:rPr lang="zh-CN" altLang="en-US" sz="1400" dirty="0">
                <a:latin typeface="微软雅黑" pitchFamily="34" charset="-122"/>
                <a:ea typeface="微软雅黑" pitchFamily="34" charset="-122"/>
              </a:rPr>
              <a:t>模板网，</a:t>
            </a:r>
            <a:r>
              <a:rPr lang="en-US" altLang="zh-CN" sz="1400" dirty="0">
                <a:latin typeface="微软雅黑" pitchFamily="34" charset="-122"/>
                <a:ea typeface="微软雅黑" pitchFamily="34" charset="-122"/>
              </a:rPr>
              <a:t>PPT</a:t>
            </a:r>
            <a:r>
              <a:rPr lang="zh-CN" altLang="en-US" sz="1400" dirty="0">
                <a:latin typeface="微软雅黑" pitchFamily="34" charset="-122"/>
                <a:ea typeface="微软雅黑" pitchFamily="34" charset="-122"/>
              </a:rPr>
              <a:t>素材下载</a:t>
            </a:r>
            <a:endParaRPr lang="en-US" altLang="zh-CN" sz="1400" dirty="0">
              <a:latin typeface="微软雅黑" pitchFamily="34" charset="-122"/>
              <a:ea typeface="微软雅黑" pitchFamily="34" charset="-122"/>
            </a:endParaRPr>
          </a:p>
          <a:p>
            <a:pPr marL="0" algn="ctr" eaLnBrk="0" fontAlgn="ctr" hangingPunct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70000"/>
              <a:tabLst>
                <a:tab pos="136525" algn="l"/>
              </a:tabLst>
            </a:pPr>
            <a:r>
              <a:rPr lang="en-US" altLang="zh-CN" sz="1400" dirty="0">
                <a:latin typeface="微软雅黑" pitchFamily="34" charset="-122"/>
                <a:ea typeface="微软雅黑" pitchFamily="34" charset="-122"/>
                <a:hlinkClick r:id="rId2"/>
              </a:rPr>
              <a:t>www.1ppt.com/sucai/</a:t>
            </a:r>
            <a:r>
              <a:rPr lang="en-US" altLang="zh-CN" sz="1400" dirty="0">
                <a:latin typeface="微软雅黑" pitchFamily="34" charset="-122"/>
                <a:ea typeface="微软雅黑" pitchFamily="34" charset="-122"/>
              </a:rPr>
              <a:t> </a:t>
            </a:r>
            <a:endParaRPr lang="zh-CN" altLang="en-US" sz="1400" dirty="0">
              <a:latin typeface="微软雅黑" pitchFamily="34" charset="-122"/>
              <a:ea typeface="微软雅黑" pitchFamily="34" charset="-122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矩形 77"/>
          <p:cNvSpPr/>
          <p:nvPr/>
        </p:nvSpPr>
        <p:spPr>
          <a:xfrm>
            <a:off x="3200400" y="2743200"/>
            <a:ext cx="271228" cy="12311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zh-CN" altLang="en-US" sz="200" spc="-100" dirty="0">
                <a:solidFill>
                  <a:prstClr val="black"/>
                </a:solidFill>
                <a:latin typeface="Calibri"/>
                <a:ea typeface="宋体"/>
              </a:rPr>
              <a:t>非凡图库：</a:t>
            </a:r>
            <a:r>
              <a:rPr lang="en-US" altLang="zh-TW" sz="200" spc="-100" dirty="0">
                <a:solidFill>
                  <a:prstClr val="black"/>
                </a:solidFill>
                <a:latin typeface="Calibri"/>
                <a:ea typeface="新細明體"/>
              </a:rPr>
              <a:t>www.ffpic.com</a:t>
            </a:r>
            <a:endParaRPr lang="zh-TW" altLang="en-US" sz="200" spc="-100" dirty="0">
              <a:solidFill>
                <a:prstClr val="black"/>
              </a:solidFill>
              <a:latin typeface="Calibri"/>
              <a:ea typeface="新細明體"/>
            </a:endParaRPr>
          </a:p>
        </p:txBody>
      </p:sp>
      <p:sp>
        <p:nvSpPr>
          <p:cNvPr id="79" name="Rectangle 1041"/>
          <p:cNvSpPr/>
          <p:nvPr/>
        </p:nvSpPr>
        <p:spPr>
          <a:xfrm>
            <a:off x="171450" y="4233238"/>
            <a:ext cx="8807896" cy="1843404"/>
          </a:xfrm>
          <a:prstGeom prst="rect">
            <a:avLst/>
          </a:prstGeom>
          <a:solidFill>
            <a:sysClr val="window" lastClr="FFFFFF">
              <a:lumMod val="75000"/>
            </a:sys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744016" y="1352490"/>
            <a:ext cx="107664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prstClr val="black">
                    <a:lumMod val="85000"/>
                    <a:lumOff val="15000"/>
                  </a:prstClr>
                </a:solidFill>
                <a:latin typeface="Calibri"/>
                <a:cs typeface="Segoe UI" pitchFamily="34" charset="0"/>
              </a:rPr>
              <a:t>Strength</a:t>
            </a:r>
          </a:p>
        </p:txBody>
      </p:sp>
      <p:sp>
        <p:nvSpPr>
          <p:cNvPr id="81" name="Freeform 28"/>
          <p:cNvSpPr>
            <a:spLocks noChangeAspect="1" noEditPoints="1"/>
          </p:cNvSpPr>
          <p:nvPr/>
        </p:nvSpPr>
        <p:spPr bwMode="auto">
          <a:xfrm>
            <a:off x="7226822" y="2134700"/>
            <a:ext cx="989370" cy="2377440"/>
          </a:xfrm>
          <a:custGeom>
            <a:avLst/>
            <a:gdLst>
              <a:gd name="T0" fmla="*/ 302 w 351"/>
              <a:gd name="T1" fmla="*/ 169 h 845"/>
              <a:gd name="T2" fmla="*/ 282 w 351"/>
              <a:gd name="T3" fmla="*/ 133 h 845"/>
              <a:gd name="T4" fmla="*/ 201 w 351"/>
              <a:gd name="T5" fmla="*/ 109 h 845"/>
              <a:gd name="T6" fmla="*/ 199 w 351"/>
              <a:gd name="T7" fmla="*/ 66 h 845"/>
              <a:gd name="T8" fmla="*/ 198 w 351"/>
              <a:gd name="T9" fmla="*/ 38 h 845"/>
              <a:gd name="T10" fmla="*/ 127 w 351"/>
              <a:gd name="T11" fmla="*/ 33 h 845"/>
              <a:gd name="T12" fmla="*/ 128 w 351"/>
              <a:gd name="T13" fmla="*/ 78 h 845"/>
              <a:gd name="T14" fmla="*/ 118 w 351"/>
              <a:gd name="T15" fmla="*/ 115 h 845"/>
              <a:gd name="T16" fmla="*/ 72 w 351"/>
              <a:gd name="T17" fmla="*/ 127 h 845"/>
              <a:gd name="T18" fmla="*/ 39 w 351"/>
              <a:gd name="T19" fmla="*/ 165 h 845"/>
              <a:gd name="T20" fmla="*/ 23 w 351"/>
              <a:gd name="T21" fmla="*/ 209 h 845"/>
              <a:gd name="T22" fmla="*/ 5 w 351"/>
              <a:gd name="T23" fmla="*/ 277 h 845"/>
              <a:gd name="T24" fmla="*/ 37 w 351"/>
              <a:gd name="T25" fmla="*/ 344 h 845"/>
              <a:gd name="T26" fmla="*/ 47 w 351"/>
              <a:gd name="T27" fmla="*/ 358 h 845"/>
              <a:gd name="T28" fmla="*/ 56 w 351"/>
              <a:gd name="T29" fmla="*/ 392 h 845"/>
              <a:gd name="T30" fmla="*/ 69 w 351"/>
              <a:gd name="T31" fmla="*/ 476 h 845"/>
              <a:gd name="T32" fmla="*/ 91 w 351"/>
              <a:gd name="T33" fmla="*/ 545 h 845"/>
              <a:gd name="T34" fmla="*/ 105 w 351"/>
              <a:gd name="T35" fmla="*/ 678 h 845"/>
              <a:gd name="T36" fmla="*/ 110 w 351"/>
              <a:gd name="T37" fmla="*/ 753 h 845"/>
              <a:gd name="T38" fmla="*/ 115 w 351"/>
              <a:gd name="T39" fmla="*/ 778 h 845"/>
              <a:gd name="T40" fmla="*/ 107 w 351"/>
              <a:gd name="T41" fmla="*/ 795 h 845"/>
              <a:gd name="T42" fmla="*/ 84 w 351"/>
              <a:gd name="T43" fmla="*/ 817 h 845"/>
              <a:gd name="T44" fmla="*/ 152 w 351"/>
              <a:gd name="T45" fmla="*/ 807 h 845"/>
              <a:gd name="T46" fmla="*/ 176 w 351"/>
              <a:gd name="T47" fmla="*/ 776 h 845"/>
              <a:gd name="T48" fmla="*/ 187 w 351"/>
              <a:gd name="T49" fmla="*/ 798 h 845"/>
              <a:gd name="T50" fmla="*/ 173 w 351"/>
              <a:gd name="T51" fmla="*/ 823 h 845"/>
              <a:gd name="T52" fmla="*/ 166 w 351"/>
              <a:gd name="T53" fmla="*/ 843 h 845"/>
              <a:gd name="T54" fmla="*/ 234 w 351"/>
              <a:gd name="T55" fmla="*/ 828 h 845"/>
              <a:gd name="T56" fmla="*/ 239 w 351"/>
              <a:gd name="T57" fmla="*/ 800 h 845"/>
              <a:gd name="T58" fmla="*/ 251 w 351"/>
              <a:gd name="T59" fmla="*/ 745 h 845"/>
              <a:gd name="T60" fmla="*/ 252 w 351"/>
              <a:gd name="T61" fmla="*/ 513 h 845"/>
              <a:gd name="T62" fmla="*/ 289 w 351"/>
              <a:gd name="T63" fmla="*/ 474 h 845"/>
              <a:gd name="T64" fmla="*/ 298 w 351"/>
              <a:gd name="T65" fmla="*/ 419 h 845"/>
              <a:gd name="T66" fmla="*/ 291 w 351"/>
              <a:gd name="T67" fmla="*/ 344 h 845"/>
              <a:gd name="T68" fmla="*/ 339 w 351"/>
              <a:gd name="T69" fmla="*/ 275 h 845"/>
              <a:gd name="T70" fmla="*/ 61 w 351"/>
              <a:gd name="T71" fmla="*/ 255 h 845"/>
              <a:gd name="T72" fmla="*/ 55 w 351"/>
              <a:gd name="T73" fmla="*/ 268 h 845"/>
              <a:gd name="T74" fmla="*/ 85 w 351"/>
              <a:gd name="T75" fmla="*/ 328 h 845"/>
              <a:gd name="T76" fmla="*/ 111 w 351"/>
              <a:gd name="T77" fmla="*/ 350 h 845"/>
              <a:gd name="T78" fmla="*/ 126 w 351"/>
              <a:gd name="T79" fmla="*/ 112 h 845"/>
              <a:gd name="T80" fmla="*/ 147 w 351"/>
              <a:gd name="T81" fmla="*/ 131 h 845"/>
              <a:gd name="T82" fmla="*/ 129 w 351"/>
              <a:gd name="T83" fmla="*/ 147 h 845"/>
              <a:gd name="T84" fmla="*/ 142 w 351"/>
              <a:gd name="T85" fmla="*/ 140 h 845"/>
              <a:gd name="T86" fmla="*/ 141 w 351"/>
              <a:gd name="T87" fmla="*/ 361 h 845"/>
              <a:gd name="T88" fmla="*/ 179 w 351"/>
              <a:gd name="T89" fmla="*/ 721 h 845"/>
              <a:gd name="T90" fmla="*/ 169 w 351"/>
              <a:gd name="T91" fmla="*/ 651 h 845"/>
              <a:gd name="T92" fmla="*/ 171 w 351"/>
              <a:gd name="T93" fmla="*/ 566 h 845"/>
              <a:gd name="T94" fmla="*/ 188 w 351"/>
              <a:gd name="T95" fmla="*/ 626 h 845"/>
              <a:gd name="T96" fmla="*/ 223 w 351"/>
              <a:gd name="T97" fmla="*/ 320 h 845"/>
              <a:gd name="T98" fmla="*/ 143 w 351"/>
              <a:gd name="T99" fmla="*/ 360 h 845"/>
              <a:gd name="T100" fmla="*/ 176 w 351"/>
              <a:gd name="T101" fmla="*/ 157 h 845"/>
              <a:gd name="T102" fmla="*/ 154 w 351"/>
              <a:gd name="T103" fmla="*/ 132 h 845"/>
              <a:gd name="T104" fmla="*/ 187 w 351"/>
              <a:gd name="T105" fmla="*/ 239 h 845"/>
              <a:gd name="T106" fmla="*/ 258 w 351"/>
              <a:gd name="T107" fmla="*/ 345 h 845"/>
              <a:gd name="T108" fmla="*/ 250 w 351"/>
              <a:gd name="T109" fmla="*/ 332 h 845"/>
              <a:gd name="T110" fmla="*/ 275 w 351"/>
              <a:gd name="T111" fmla="*/ 269 h 845"/>
              <a:gd name="T112" fmla="*/ 285 w 351"/>
              <a:gd name="T113" fmla="*/ 258 h 8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351" h="845">
                <a:moveTo>
                  <a:pt x="345" y="232"/>
                </a:moveTo>
                <a:cubicBezTo>
                  <a:pt x="340" y="219"/>
                  <a:pt x="330" y="208"/>
                  <a:pt x="328" y="204"/>
                </a:cubicBezTo>
                <a:cubicBezTo>
                  <a:pt x="325" y="200"/>
                  <a:pt x="320" y="194"/>
                  <a:pt x="319" y="191"/>
                </a:cubicBezTo>
                <a:cubicBezTo>
                  <a:pt x="318" y="188"/>
                  <a:pt x="316" y="189"/>
                  <a:pt x="315" y="189"/>
                </a:cubicBezTo>
                <a:cubicBezTo>
                  <a:pt x="315" y="189"/>
                  <a:pt x="314" y="188"/>
                  <a:pt x="313" y="186"/>
                </a:cubicBezTo>
                <a:cubicBezTo>
                  <a:pt x="310" y="183"/>
                  <a:pt x="308" y="179"/>
                  <a:pt x="307" y="177"/>
                </a:cubicBezTo>
                <a:cubicBezTo>
                  <a:pt x="305" y="176"/>
                  <a:pt x="305" y="175"/>
                  <a:pt x="304" y="174"/>
                </a:cubicBezTo>
                <a:cubicBezTo>
                  <a:pt x="302" y="172"/>
                  <a:pt x="302" y="171"/>
                  <a:pt x="302" y="169"/>
                </a:cubicBezTo>
                <a:cubicBezTo>
                  <a:pt x="301" y="167"/>
                  <a:pt x="300" y="166"/>
                  <a:pt x="299" y="164"/>
                </a:cubicBezTo>
                <a:cubicBezTo>
                  <a:pt x="297" y="162"/>
                  <a:pt x="294" y="161"/>
                  <a:pt x="293" y="161"/>
                </a:cubicBezTo>
                <a:cubicBezTo>
                  <a:pt x="292" y="161"/>
                  <a:pt x="291" y="160"/>
                  <a:pt x="291" y="159"/>
                </a:cubicBezTo>
                <a:cubicBezTo>
                  <a:pt x="290" y="158"/>
                  <a:pt x="289" y="156"/>
                  <a:pt x="289" y="155"/>
                </a:cubicBezTo>
                <a:cubicBezTo>
                  <a:pt x="288" y="155"/>
                  <a:pt x="288" y="154"/>
                  <a:pt x="288" y="152"/>
                </a:cubicBezTo>
                <a:cubicBezTo>
                  <a:pt x="288" y="150"/>
                  <a:pt x="287" y="148"/>
                  <a:pt x="287" y="146"/>
                </a:cubicBezTo>
                <a:cubicBezTo>
                  <a:pt x="286" y="145"/>
                  <a:pt x="286" y="144"/>
                  <a:pt x="285" y="142"/>
                </a:cubicBezTo>
                <a:cubicBezTo>
                  <a:pt x="285" y="139"/>
                  <a:pt x="283" y="135"/>
                  <a:pt x="282" y="133"/>
                </a:cubicBezTo>
                <a:cubicBezTo>
                  <a:pt x="279" y="125"/>
                  <a:pt x="276" y="125"/>
                  <a:pt x="275" y="125"/>
                </a:cubicBezTo>
                <a:cubicBezTo>
                  <a:pt x="274" y="125"/>
                  <a:pt x="274" y="124"/>
                  <a:pt x="274" y="124"/>
                </a:cubicBezTo>
                <a:cubicBezTo>
                  <a:pt x="274" y="124"/>
                  <a:pt x="270" y="122"/>
                  <a:pt x="269" y="122"/>
                </a:cubicBezTo>
                <a:cubicBezTo>
                  <a:pt x="266" y="122"/>
                  <a:pt x="263" y="121"/>
                  <a:pt x="261" y="120"/>
                </a:cubicBezTo>
                <a:cubicBezTo>
                  <a:pt x="258" y="119"/>
                  <a:pt x="249" y="118"/>
                  <a:pt x="247" y="118"/>
                </a:cubicBezTo>
                <a:cubicBezTo>
                  <a:pt x="242" y="117"/>
                  <a:pt x="231" y="115"/>
                  <a:pt x="227" y="114"/>
                </a:cubicBezTo>
                <a:cubicBezTo>
                  <a:pt x="223" y="114"/>
                  <a:pt x="211" y="111"/>
                  <a:pt x="208" y="110"/>
                </a:cubicBezTo>
                <a:cubicBezTo>
                  <a:pt x="204" y="110"/>
                  <a:pt x="203" y="109"/>
                  <a:pt x="201" y="109"/>
                </a:cubicBezTo>
                <a:cubicBezTo>
                  <a:pt x="200" y="109"/>
                  <a:pt x="198" y="109"/>
                  <a:pt x="197" y="108"/>
                </a:cubicBezTo>
                <a:cubicBezTo>
                  <a:pt x="195" y="106"/>
                  <a:pt x="190" y="104"/>
                  <a:pt x="189" y="103"/>
                </a:cubicBezTo>
                <a:cubicBezTo>
                  <a:pt x="187" y="102"/>
                  <a:pt x="188" y="101"/>
                  <a:pt x="188" y="99"/>
                </a:cubicBezTo>
                <a:cubicBezTo>
                  <a:pt x="189" y="96"/>
                  <a:pt x="191" y="85"/>
                  <a:pt x="191" y="84"/>
                </a:cubicBezTo>
                <a:cubicBezTo>
                  <a:pt x="191" y="84"/>
                  <a:pt x="191" y="84"/>
                  <a:pt x="192" y="84"/>
                </a:cubicBezTo>
                <a:cubicBezTo>
                  <a:pt x="192" y="84"/>
                  <a:pt x="193" y="84"/>
                  <a:pt x="194" y="83"/>
                </a:cubicBezTo>
                <a:cubicBezTo>
                  <a:pt x="195" y="83"/>
                  <a:pt x="196" y="81"/>
                  <a:pt x="196" y="80"/>
                </a:cubicBezTo>
                <a:cubicBezTo>
                  <a:pt x="198" y="77"/>
                  <a:pt x="199" y="67"/>
                  <a:pt x="199" y="66"/>
                </a:cubicBezTo>
                <a:cubicBezTo>
                  <a:pt x="199" y="66"/>
                  <a:pt x="198" y="62"/>
                  <a:pt x="198" y="60"/>
                </a:cubicBezTo>
                <a:cubicBezTo>
                  <a:pt x="198" y="59"/>
                  <a:pt x="199" y="58"/>
                  <a:pt x="199" y="57"/>
                </a:cubicBezTo>
                <a:cubicBezTo>
                  <a:pt x="200" y="56"/>
                  <a:pt x="198" y="55"/>
                  <a:pt x="197" y="55"/>
                </a:cubicBezTo>
                <a:cubicBezTo>
                  <a:pt x="197" y="55"/>
                  <a:pt x="197" y="54"/>
                  <a:pt x="197" y="54"/>
                </a:cubicBezTo>
                <a:cubicBezTo>
                  <a:pt x="197" y="53"/>
                  <a:pt x="197" y="51"/>
                  <a:pt x="197" y="49"/>
                </a:cubicBezTo>
                <a:cubicBezTo>
                  <a:pt x="197" y="48"/>
                  <a:pt x="198" y="46"/>
                  <a:pt x="197" y="44"/>
                </a:cubicBezTo>
                <a:cubicBezTo>
                  <a:pt x="197" y="43"/>
                  <a:pt x="197" y="42"/>
                  <a:pt x="197" y="42"/>
                </a:cubicBezTo>
                <a:cubicBezTo>
                  <a:pt x="198" y="42"/>
                  <a:pt x="198" y="40"/>
                  <a:pt x="198" y="38"/>
                </a:cubicBezTo>
                <a:cubicBezTo>
                  <a:pt x="198" y="29"/>
                  <a:pt x="196" y="26"/>
                  <a:pt x="194" y="21"/>
                </a:cubicBezTo>
                <a:cubicBezTo>
                  <a:pt x="192" y="15"/>
                  <a:pt x="184" y="12"/>
                  <a:pt x="183" y="11"/>
                </a:cubicBezTo>
                <a:cubicBezTo>
                  <a:pt x="181" y="11"/>
                  <a:pt x="180" y="7"/>
                  <a:pt x="176" y="6"/>
                </a:cubicBezTo>
                <a:cubicBezTo>
                  <a:pt x="177" y="6"/>
                  <a:pt x="164" y="0"/>
                  <a:pt x="147" y="6"/>
                </a:cubicBezTo>
                <a:cubicBezTo>
                  <a:pt x="145" y="6"/>
                  <a:pt x="143" y="8"/>
                  <a:pt x="141" y="8"/>
                </a:cubicBezTo>
                <a:cubicBezTo>
                  <a:pt x="136" y="9"/>
                  <a:pt x="135" y="11"/>
                  <a:pt x="133" y="14"/>
                </a:cubicBezTo>
                <a:cubicBezTo>
                  <a:pt x="132" y="15"/>
                  <a:pt x="131" y="18"/>
                  <a:pt x="129" y="20"/>
                </a:cubicBezTo>
                <a:cubicBezTo>
                  <a:pt x="126" y="23"/>
                  <a:pt x="127" y="30"/>
                  <a:pt x="127" y="33"/>
                </a:cubicBezTo>
                <a:cubicBezTo>
                  <a:pt x="126" y="40"/>
                  <a:pt x="125" y="50"/>
                  <a:pt x="125" y="49"/>
                </a:cubicBezTo>
                <a:cubicBezTo>
                  <a:pt x="125" y="50"/>
                  <a:pt x="124" y="49"/>
                  <a:pt x="123" y="49"/>
                </a:cubicBezTo>
                <a:cubicBezTo>
                  <a:pt x="123" y="48"/>
                  <a:pt x="122" y="48"/>
                  <a:pt x="121" y="47"/>
                </a:cubicBezTo>
                <a:cubicBezTo>
                  <a:pt x="118" y="47"/>
                  <a:pt x="117" y="53"/>
                  <a:pt x="118" y="58"/>
                </a:cubicBezTo>
                <a:cubicBezTo>
                  <a:pt x="118" y="58"/>
                  <a:pt x="118" y="66"/>
                  <a:pt x="120" y="72"/>
                </a:cubicBezTo>
                <a:cubicBezTo>
                  <a:pt x="121" y="74"/>
                  <a:pt x="122" y="75"/>
                  <a:pt x="122" y="76"/>
                </a:cubicBezTo>
                <a:cubicBezTo>
                  <a:pt x="123" y="77"/>
                  <a:pt x="125" y="78"/>
                  <a:pt x="126" y="78"/>
                </a:cubicBezTo>
                <a:cubicBezTo>
                  <a:pt x="126" y="78"/>
                  <a:pt x="128" y="78"/>
                  <a:pt x="128" y="78"/>
                </a:cubicBezTo>
                <a:cubicBezTo>
                  <a:pt x="128" y="78"/>
                  <a:pt x="128" y="80"/>
                  <a:pt x="129" y="82"/>
                </a:cubicBezTo>
                <a:cubicBezTo>
                  <a:pt x="129" y="83"/>
                  <a:pt x="129" y="87"/>
                  <a:pt x="129" y="90"/>
                </a:cubicBezTo>
                <a:cubicBezTo>
                  <a:pt x="129" y="93"/>
                  <a:pt x="130" y="98"/>
                  <a:pt x="130" y="100"/>
                </a:cubicBezTo>
                <a:cubicBezTo>
                  <a:pt x="130" y="101"/>
                  <a:pt x="129" y="101"/>
                  <a:pt x="129" y="102"/>
                </a:cubicBezTo>
                <a:cubicBezTo>
                  <a:pt x="129" y="102"/>
                  <a:pt x="127" y="103"/>
                  <a:pt x="126" y="105"/>
                </a:cubicBezTo>
                <a:cubicBezTo>
                  <a:pt x="125" y="107"/>
                  <a:pt x="125" y="110"/>
                  <a:pt x="125" y="110"/>
                </a:cubicBezTo>
                <a:cubicBezTo>
                  <a:pt x="125" y="111"/>
                  <a:pt x="124" y="111"/>
                  <a:pt x="123" y="112"/>
                </a:cubicBezTo>
                <a:cubicBezTo>
                  <a:pt x="122" y="113"/>
                  <a:pt x="119" y="115"/>
                  <a:pt x="118" y="115"/>
                </a:cubicBezTo>
                <a:cubicBezTo>
                  <a:pt x="117" y="116"/>
                  <a:pt x="116" y="116"/>
                  <a:pt x="115" y="116"/>
                </a:cubicBezTo>
                <a:cubicBezTo>
                  <a:pt x="114" y="117"/>
                  <a:pt x="110" y="118"/>
                  <a:pt x="107" y="118"/>
                </a:cubicBezTo>
                <a:cubicBezTo>
                  <a:pt x="105" y="119"/>
                  <a:pt x="102" y="120"/>
                  <a:pt x="100" y="120"/>
                </a:cubicBezTo>
                <a:cubicBezTo>
                  <a:pt x="98" y="121"/>
                  <a:pt x="96" y="121"/>
                  <a:pt x="94" y="122"/>
                </a:cubicBezTo>
                <a:cubicBezTo>
                  <a:pt x="92" y="122"/>
                  <a:pt x="90" y="123"/>
                  <a:pt x="87" y="123"/>
                </a:cubicBezTo>
                <a:cubicBezTo>
                  <a:pt x="85" y="124"/>
                  <a:pt x="84" y="124"/>
                  <a:pt x="80" y="125"/>
                </a:cubicBezTo>
                <a:cubicBezTo>
                  <a:pt x="77" y="126"/>
                  <a:pt x="75" y="126"/>
                  <a:pt x="74" y="127"/>
                </a:cubicBezTo>
                <a:cubicBezTo>
                  <a:pt x="74" y="127"/>
                  <a:pt x="73" y="127"/>
                  <a:pt x="72" y="127"/>
                </a:cubicBezTo>
                <a:cubicBezTo>
                  <a:pt x="70" y="127"/>
                  <a:pt x="68" y="128"/>
                  <a:pt x="65" y="129"/>
                </a:cubicBezTo>
                <a:cubicBezTo>
                  <a:pt x="62" y="130"/>
                  <a:pt x="56" y="133"/>
                  <a:pt x="55" y="134"/>
                </a:cubicBezTo>
                <a:cubicBezTo>
                  <a:pt x="54" y="134"/>
                  <a:pt x="54" y="135"/>
                  <a:pt x="53" y="135"/>
                </a:cubicBezTo>
                <a:cubicBezTo>
                  <a:pt x="52" y="135"/>
                  <a:pt x="52" y="136"/>
                  <a:pt x="50" y="137"/>
                </a:cubicBezTo>
                <a:cubicBezTo>
                  <a:pt x="49" y="138"/>
                  <a:pt x="47" y="144"/>
                  <a:pt x="46" y="146"/>
                </a:cubicBezTo>
                <a:cubicBezTo>
                  <a:pt x="45" y="148"/>
                  <a:pt x="44" y="151"/>
                  <a:pt x="43" y="153"/>
                </a:cubicBezTo>
                <a:cubicBezTo>
                  <a:pt x="43" y="154"/>
                  <a:pt x="43" y="156"/>
                  <a:pt x="42" y="157"/>
                </a:cubicBezTo>
                <a:cubicBezTo>
                  <a:pt x="42" y="158"/>
                  <a:pt x="40" y="162"/>
                  <a:pt x="39" y="165"/>
                </a:cubicBezTo>
                <a:cubicBezTo>
                  <a:pt x="39" y="167"/>
                  <a:pt x="39" y="171"/>
                  <a:pt x="39" y="171"/>
                </a:cubicBezTo>
                <a:cubicBezTo>
                  <a:pt x="39" y="172"/>
                  <a:pt x="39" y="172"/>
                  <a:pt x="38" y="173"/>
                </a:cubicBezTo>
                <a:cubicBezTo>
                  <a:pt x="37" y="174"/>
                  <a:pt x="35" y="178"/>
                  <a:pt x="35" y="180"/>
                </a:cubicBezTo>
                <a:cubicBezTo>
                  <a:pt x="34" y="181"/>
                  <a:pt x="35" y="186"/>
                  <a:pt x="35" y="186"/>
                </a:cubicBezTo>
                <a:cubicBezTo>
                  <a:pt x="35" y="187"/>
                  <a:pt x="32" y="191"/>
                  <a:pt x="31" y="193"/>
                </a:cubicBezTo>
                <a:cubicBezTo>
                  <a:pt x="29" y="194"/>
                  <a:pt x="29" y="198"/>
                  <a:pt x="28" y="198"/>
                </a:cubicBezTo>
                <a:cubicBezTo>
                  <a:pt x="28" y="198"/>
                  <a:pt x="28" y="199"/>
                  <a:pt x="27" y="201"/>
                </a:cubicBezTo>
                <a:cubicBezTo>
                  <a:pt x="25" y="203"/>
                  <a:pt x="23" y="208"/>
                  <a:pt x="23" y="209"/>
                </a:cubicBezTo>
                <a:cubicBezTo>
                  <a:pt x="23" y="210"/>
                  <a:pt x="22" y="210"/>
                  <a:pt x="20" y="213"/>
                </a:cubicBezTo>
                <a:cubicBezTo>
                  <a:pt x="18" y="217"/>
                  <a:pt x="15" y="224"/>
                  <a:pt x="15" y="226"/>
                </a:cubicBezTo>
                <a:cubicBezTo>
                  <a:pt x="14" y="228"/>
                  <a:pt x="13" y="229"/>
                  <a:pt x="11" y="230"/>
                </a:cubicBezTo>
                <a:cubicBezTo>
                  <a:pt x="9" y="232"/>
                  <a:pt x="7" y="233"/>
                  <a:pt x="5" y="236"/>
                </a:cubicBezTo>
                <a:cubicBezTo>
                  <a:pt x="4" y="238"/>
                  <a:pt x="4" y="245"/>
                  <a:pt x="4" y="247"/>
                </a:cubicBezTo>
                <a:cubicBezTo>
                  <a:pt x="3" y="250"/>
                  <a:pt x="2" y="254"/>
                  <a:pt x="1" y="257"/>
                </a:cubicBezTo>
                <a:cubicBezTo>
                  <a:pt x="0" y="260"/>
                  <a:pt x="2" y="261"/>
                  <a:pt x="3" y="265"/>
                </a:cubicBezTo>
                <a:cubicBezTo>
                  <a:pt x="3" y="268"/>
                  <a:pt x="5" y="274"/>
                  <a:pt x="5" y="277"/>
                </a:cubicBezTo>
                <a:cubicBezTo>
                  <a:pt x="6" y="280"/>
                  <a:pt x="6" y="282"/>
                  <a:pt x="6" y="284"/>
                </a:cubicBezTo>
                <a:cubicBezTo>
                  <a:pt x="6" y="286"/>
                  <a:pt x="8" y="290"/>
                  <a:pt x="8" y="291"/>
                </a:cubicBezTo>
                <a:cubicBezTo>
                  <a:pt x="10" y="297"/>
                  <a:pt x="17" y="309"/>
                  <a:pt x="20" y="313"/>
                </a:cubicBezTo>
                <a:cubicBezTo>
                  <a:pt x="22" y="317"/>
                  <a:pt x="32" y="335"/>
                  <a:pt x="33" y="336"/>
                </a:cubicBezTo>
                <a:cubicBezTo>
                  <a:pt x="33" y="336"/>
                  <a:pt x="32" y="336"/>
                  <a:pt x="32" y="337"/>
                </a:cubicBezTo>
                <a:cubicBezTo>
                  <a:pt x="32" y="337"/>
                  <a:pt x="33" y="339"/>
                  <a:pt x="34" y="340"/>
                </a:cubicBezTo>
                <a:cubicBezTo>
                  <a:pt x="35" y="341"/>
                  <a:pt x="35" y="341"/>
                  <a:pt x="35" y="341"/>
                </a:cubicBezTo>
                <a:cubicBezTo>
                  <a:pt x="36" y="342"/>
                  <a:pt x="36" y="343"/>
                  <a:pt x="37" y="344"/>
                </a:cubicBezTo>
                <a:cubicBezTo>
                  <a:pt x="38" y="345"/>
                  <a:pt x="38" y="346"/>
                  <a:pt x="38" y="346"/>
                </a:cubicBezTo>
                <a:cubicBezTo>
                  <a:pt x="39" y="347"/>
                  <a:pt x="40" y="349"/>
                  <a:pt x="41" y="350"/>
                </a:cubicBezTo>
                <a:cubicBezTo>
                  <a:pt x="41" y="350"/>
                  <a:pt x="41" y="351"/>
                  <a:pt x="42" y="351"/>
                </a:cubicBezTo>
                <a:cubicBezTo>
                  <a:pt x="42" y="352"/>
                  <a:pt x="42" y="353"/>
                  <a:pt x="43" y="353"/>
                </a:cubicBezTo>
                <a:cubicBezTo>
                  <a:pt x="43" y="353"/>
                  <a:pt x="43" y="354"/>
                  <a:pt x="43" y="354"/>
                </a:cubicBezTo>
                <a:cubicBezTo>
                  <a:pt x="44" y="355"/>
                  <a:pt x="44" y="356"/>
                  <a:pt x="45" y="356"/>
                </a:cubicBezTo>
                <a:cubicBezTo>
                  <a:pt x="45" y="356"/>
                  <a:pt x="45" y="356"/>
                  <a:pt x="46" y="356"/>
                </a:cubicBezTo>
                <a:cubicBezTo>
                  <a:pt x="46" y="356"/>
                  <a:pt x="46" y="356"/>
                  <a:pt x="47" y="358"/>
                </a:cubicBezTo>
                <a:cubicBezTo>
                  <a:pt x="48" y="360"/>
                  <a:pt x="49" y="360"/>
                  <a:pt x="49" y="362"/>
                </a:cubicBezTo>
                <a:cubicBezTo>
                  <a:pt x="50" y="363"/>
                  <a:pt x="52" y="367"/>
                  <a:pt x="52" y="369"/>
                </a:cubicBezTo>
                <a:cubicBezTo>
                  <a:pt x="53" y="370"/>
                  <a:pt x="53" y="371"/>
                  <a:pt x="53" y="371"/>
                </a:cubicBezTo>
                <a:cubicBezTo>
                  <a:pt x="54" y="371"/>
                  <a:pt x="53" y="369"/>
                  <a:pt x="53" y="367"/>
                </a:cubicBezTo>
                <a:cubicBezTo>
                  <a:pt x="53" y="365"/>
                  <a:pt x="54" y="368"/>
                  <a:pt x="55" y="369"/>
                </a:cubicBezTo>
                <a:cubicBezTo>
                  <a:pt x="56" y="370"/>
                  <a:pt x="56" y="370"/>
                  <a:pt x="57" y="370"/>
                </a:cubicBezTo>
                <a:cubicBezTo>
                  <a:pt x="57" y="370"/>
                  <a:pt x="57" y="371"/>
                  <a:pt x="57" y="374"/>
                </a:cubicBezTo>
                <a:cubicBezTo>
                  <a:pt x="57" y="378"/>
                  <a:pt x="56" y="385"/>
                  <a:pt x="56" y="392"/>
                </a:cubicBezTo>
                <a:cubicBezTo>
                  <a:pt x="56" y="399"/>
                  <a:pt x="55" y="418"/>
                  <a:pt x="55" y="421"/>
                </a:cubicBezTo>
                <a:cubicBezTo>
                  <a:pt x="55" y="424"/>
                  <a:pt x="55" y="427"/>
                  <a:pt x="55" y="433"/>
                </a:cubicBezTo>
                <a:cubicBezTo>
                  <a:pt x="55" y="439"/>
                  <a:pt x="54" y="461"/>
                  <a:pt x="54" y="464"/>
                </a:cubicBezTo>
                <a:cubicBezTo>
                  <a:pt x="54" y="466"/>
                  <a:pt x="54" y="466"/>
                  <a:pt x="55" y="467"/>
                </a:cubicBezTo>
                <a:cubicBezTo>
                  <a:pt x="56" y="468"/>
                  <a:pt x="57" y="469"/>
                  <a:pt x="57" y="469"/>
                </a:cubicBezTo>
                <a:cubicBezTo>
                  <a:pt x="58" y="469"/>
                  <a:pt x="59" y="470"/>
                  <a:pt x="60" y="471"/>
                </a:cubicBezTo>
                <a:cubicBezTo>
                  <a:pt x="62" y="472"/>
                  <a:pt x="64" y="474"/>
                  <a:pt x="65" y="474"/>
                </a:cubicBezTo>
                <a:cubicBezTo>
                  <a:pt x="65" y="475"/>
                  <a:pt x="68" y="475"/>
                  <a:pt x="69" y="476"/>
                </a:cubicBezTo>
                <a:cubicBezTo>
                  <a:pt x="71" y="476"/>
                  <a:pt x="74" y="477"/>
                  <a:pt x="76" y="478"/>
                </a:cubicBezTo>
                <a:cubicBezTo>
                  <a:pt x="77" y="478"/>
                  <a:pt x="80" y="479"/>
                  <a:pt x="81" y="479"/>
                </a:cubicBezTo>
                <a:cubicBezTo>
                  <a:pt x="82" y="479"/>
                  <a:pt x="82" y="479"/>
                  <a:pt x="82" y="479"/>
                </a:cubicBezTo>
                <a:cubicBezTo>
                  <a:pt x="82" y="480"/>
                  <a:pt x="82" y="483"/>
                  <a:pt x="82" y="485"/>
                </a:cubicBezTo>
                <a:cubicBezTo>
                  <a:pt x="83" y="488"/>
                  <a:pt x="84" y="495"/>
                  <a:pt x="84" y="498"/>
                </a:cubicBezTo>
                <a:cubicBezTo>
                  <a:pt x="85" y="502"/>
                  <a:pt x="86" y="513"/>
                  <a:pt x="87" y="514"/>
                </a:cubicBezTo>
                <a:cubicBezTo>
                  <a:pt x="87" y="516"/>
                  <a:pt x="87" y="517"/>
                  <a:pt x="88" y="520"/>
                </a:cubicBezTo>
                <a:cubicBezTo>
                  <a:pt x="88" y="524"/>
                  <a:pt x="90" y="539"/>
                  <a:pt x="91" y="545"/>
                </a:cubicBezTo>
                <a:cubicBezTo>
                  <a:pt x="92" y="552"/>
                  <a:pt x="95" y="566"/>
                  <a:pt x="96" y="573"/>
                </a:cubicBezTo>
                <a:cubicBezTo>
                  <a:pt x="97" y="578"/>
                  <a:pt x="98" y="580"/>
                  <a:pt x="98" y="582"/>
                </a:cubicBezTo>
                <a:cubicBezTo>
                  <a:pt x="98" y="584"/>
                  <a:pt x="99" y="595"/>
                  <a:pt x="99" y="599"/>
                </a:cubicBezTo>
                <a:cubicBezTo>
                  <a:pt x="99" y="603"/>
                  <a:pt x="100" y="614"/>
                  <a:pt x="100" y="616"/>
                </a:cubicBezTo>
                <a:cubicBezTo>
                  <a:pt x="100" y="618"/>
                  <a:pt x="100" y="621"/>
                  <a:pt x="100" y="624"/>
                </a:cubicBezTo>
                <a:cubicBezTo>
                  <a:pt x="101" y="627"/>
                  <a:pt x="103" y="650"/>
                  <a:pt x="103" y="655"/>
                </a:cubicBezTo>
                <a:cubicBezTo>
                  <a:pt x="104" y="658"/>
                  <a:pt x="104" y="660"/>
                  <a:pt x="104" y="662"/>
                </a:cubicBezTo>
                <a:cubicBezTo>
                  <a:pt x="104" y="663"/>
                  <a:pt x="105" y="674"/>
                  <a:pt x="105" y="678"/>
                </a:cubicBezTo>
                <a:cubicBezTo>
                  <a:pt x="106" y="683"/>
                  <a:pt x="108" y="689"/>
                  <a:pt x="108" y="692"/>
                </a:cubicBezTo>
                <a:cubicBezTo>
                  <a:pt x="108" y="695"/>
                  <a:pt x="109" y="705"/>
                  <a:pt x="109" y="709"/>
                </a:cubicBezTo>
                <a:cubicBezTo>
                  <a:pt x="110" y="714"/>
                  <a:pt x="110" y="719"/>
                  <a:pt x="110" y="721"/>
                </a:cubicBezTo>
                <a:cubicBezTo>
                  <a:pt x="110" y="722"/>
                  <a:pt x="111" y="726"/>
                  <a:pt x="112" y="730"/>
                </a:cubicBezTo>
                <a:cubicBezTo>
                  <a:pt x="113" y="734"/>
                  <a:pt x="114" y="746"/>
                  <a:pt x="114" y="747"/>
                </a:cubicBezTo>
                <a:cubicBezTo>
                  <a:pt x="114" y="749"/>
                  <a:pt x="114" y="748"/>
                  <a:pt x="112" y="748"/>
                </a:cubicBezTo>
                <a:cubicBezTo>
                  <a:pt x="111" y="748"/>
                  <a:pt x="110" y="749"/>
                  <a:pt x="109" y="750"/>
                </a:cubicBezTo>
                <a:cubicBezTo>
                  <a:pt x="109" y="751"/>
                  <a:pt x="109" y="752"/>
                  <a:pt x="110" y="753"/>
                </a:cubicBezTo>
                <a:cubicBezTo>
                  <a:pt x="110" y="756"/>
                  <a:pt x="114" y="757"/>
                  <a:pt x="115" y="757"/>
                </a:cubicBezTo>
                <a:cubicBezTo>
                  <a:pt x="117" y="757"/>
                  <a:pt x="117" y="757"/>
                  <a:pt x="117" y="758"/>
                </a:cubicBezTo>
                <a:cubicBezTo>
                  <a:pt x="118" y="758"/>
                  <a:pt x="118" y="762"/>
                  <a:pt x="118" y="762"/>
                </a:cubicBezTo>
                <a:cubicBezTo>
                  <a:pt x="118" y="763"/>
                  <a:pt x="118" y="763"/>
                  <a:pt x="117" y="763"/>
                </a:cubicBezTo>
                <a:cubicBezTo>
                  <a:pt x="117" y="763"/>
                  <a:pt x="116" y="764"/>
                  <a:pt x="116" y="766"/>
                </a:cubicBezTo>
                <a:cubicBezTo>
                  <a:pt x="116" y="767"/>
                  <a:pt x="115" y="773"/>
                  <a:pt x="114" y="775"/>
                </a:cubicBezTo>
                <a:cubicBezTo>
                  <a:pt x="114" y="777"/>
                  <a:pt x="114" y="777"/>
                  <a:pt x="114" y="778"/>
                </a:cubicBezTo>
                <a:cubicBezTo>
                  <a:pt x="114" y="778"/>
                  <a:pt x="114" y="778"/>
                  <a:pt x="115" y="778"/>
                </a:cubicBezTo>
                <a:cubicBezTo>
                  <a:pt x="115" y="779"/>
                  <a:pt x="114" y="779"/>
                  <a:pt x="113" y="780"/>
                </a:cubicBezTo>
                <a:cubicBezTo>
                  <a:pt x="113" y="780"/>
                  <a:pt x="112" y="781"/>
                  <a:pt x="112" y="782"/>
                </a:cubicBezTo>
                <a:cubicBezTo>
                  <a:pt x="111" y="783"/>
                  <a:pt x="112" y="784"/>
                  <a:pt x="112" y="785"/>
                </a:cubicBezTo>
                <a:cubicBezTo>
                  <a:pt x="112" y="785"/>
                  <a:pt x="112" y="786"/>
                  <a:pt x="111" y="787"/>
                </a:cubicBezTo>
                <a:cubicBezTo>
                  <a:pt x="110" y="789"/>
                  <a:pt x="109" y="791"/>
                  <a:pt x="109" y="791"/>
                </a:cubicBezTo>
                <a:cubicBezTo>
                  <a:pt x="109" y="792"/>
                  <a:pt x="109" y="793"/>
                  <a:pt x="108" y="793"/>
                </a:cubicBezTo>
                <a:cubicBezTo>
                  <a:pt x="108" y="794"/>
                  <a:pt x="107" y="794"/>
                  <a:pt x="107" y="794"/>
                </a:cubicBezTo>
                <a:cubicBezTo>
                  <a:pt x="107" y="794"/>
                  <a:pt x="107" y="794"/>
                  <a:pt x="107" y="795"/>
                </a:cubicBezTo>
                <a:cubicBezTo>
                  <a:pt x="106" y="795"/>
                  <a:pt x="107" y="796"/>
                  <a:pt x="106" y="797"/>
                </a:cubicBezTo>
                <a:cubicBezTo>
                  <a:pt x="105" y="798"/>
                  <a:pt x="102" y="799"/>
                  <a:pt x="99" y="800"/>
                </a:cubicBezTo>
                <a:cubicBezTo>
                  <a:pt x="97" y="801"/>
                  <a:pt x="96" y="803"/>
                  <a:pt x="94" y="804"/>
                </a:cubicBezTo>
                <a:cubicBezTo>
                  <a:pt x="93" y="805"/>
                  <a:pt x="91" y="805"/>
                  <a:pt x="90" y="806"/>
                </a:cubicBezTo>
                <a:cubicBezTo>
                  <a:pt x="89" y="806"/>
                  <a:pt x="88" y="807"/>
                  <a:pt x="88" y="808"/>
                </a:cubicBezTo>
                <a:cubicBezTo>
                  <a:pt x="88" y="808"/>
                  <a:pt x="88" y="808"/>
                  <a:pt x="87" y="810"/>
                </a:cubicBezTo>
                <a:cubicBezTo>
                  <a:pt x="85" y="811"/>
                  <a:pt x="85" y="814"/>
                  <a:pt x="85" y="815"/>
                </a:cubicBezTo>
                <a:cubicBezTo>
                  <a:pt x="85" y="817"/>
                  <a:pt x="86" y="817"/>
                  <a:pt x="84" y="817"/>
                </a:cubicBezTo>
                <a:cubicBezTo>
                  <a:pt x="84" y="817"/>
                  <a:pt x="82" y="818"/>
                  <a:pt x="82" y="818"/>
                </a:cubicBezTo>
                <a:cubicBezTo>
                  <a:pt x="82" y="818"/>
                  <a:pt x="81" y="822"/>
                  <a:pt x="82" y="823"/>
                </a:cubicBezTo>
                <a:cubicBezTo>
                  <a:pt x="82" y="824"/>
                  <a:pt x="84" y="825"/>
                  <a:pt x="88" y="825"/>
                </a:cubicBezTo>
                <a:cubicBezTo>
                  <a:pt x="92" y="826"/>
                  <a:pt x="109" y="826"/>
                  <a:pt x="113" y="826"/>
                </a:cubicBezTo>
                <a:cubicBezTo>
                  <a:pt x="122" y="826"/>
                  <a:pt x="133" y="823"/>
                  <a:pt x="134" y="822"/>
                </a:cubicBezTo>
                <a:cubicBezTo>
                  <a:pt x="143" y="820"/>
                  <a:pt x="143" y="815"/>
                  <a:pt x="145" y="813"/>
                </a:cubicBezTo>
                <a:cubicBezTo>
                  <a:pt x="146" y="810"/>
                  <a:pt x="149" y="808"/>
                  <a:pt x="150" y="807"/>
                </a:cubicBezTo>
                <a:cubicBezTo>
                  <a:pt x="150" y="807"/>
                  <a:pt x="151" y="807"/>
                  <a:pt x="152" y="807"/>
                </a:cubicBezTo>
                <a:cubicBezTo>
                  <a:pt x="154" y="808"/>
                  <a:pt x="157" y="808"/>
                  <a:pt x="158" y="808"/>
                </a:cubicBezTo>
                <a:cubicBezTo>
                  <a:pt x="161" y="808"/>
                  <a:pt x="169" y="805"/>
                  <a:pt x="171" y="803"/>
                </a:cubicBezTo>
                <a:cubicBezTo>
                  <a:pt x="179" y="800"/>
                  <a:pt x="180" y="798"/>
                  <a:pt x="180" y="797"/>
                </a:cubicBezTo>
                <a:cubicBezTo>
                  <a:pt x="181" y="795"/>
                  <a:pt x="179" y="788"/>
                  <a:pt x="178" y="786"/>
                </a:cubicBezTo>
                <a:cubicBezTo>
                  <a:pt x="178" y="784"/>
                  <a:pt x="178" y="783"/>
                  <a:pt x="177" y="783"/>
                </a:cubicBezTo>
                <a:cubicBezTo>
                  <a:pt x="176" y="782"/>
                  <a:pt x="176" y="782"/>
                  <a:pt x="176" y="782"/>
                </a:cubicBezTo>
                <a:cubicBezTo>
                  <a:pt x="176" y="782"/>
                  <a:pt x="176" y="779"/>
                  <a:pt x="175" y="777"/>
                </a:cubicBezTo>
                <a:cubicBezTo>
                  <a:pt x="175" y="775"/>
                  <a:pt x="176" y="776"/>
                  <a:pt x="176" y="776"/>
                </a:cubicBezTo>
                <a:cubicBezTo>
                  <a:pt x="176" y="776"/>
                  <a:pt x="177" y="776"/>
                  <a:pt x="178" y="777"/>
                </a:cubicBezTo>
                <a:cubicBezTo>
                  <a:pt x="178" y="777"/>
                  <a:pt x="180" y="778"/>
                  <a:pt x="180" y="779"/>
                </a:cubicBezTo>
                <a:cubicBezTo>
                  <a:pt x="181" y="780"/>
                  <a:pt x="182" y="782"/>
                  <a:pt x="182" y="783"/>
                </a:cubicBezTo>
                <a:cubicBezTo>
                  <a:pt x="183" y="784"/>
                  <a:pt x="184" y="786"/>
                  <a:pt x="184" y="787"/>
                </a:cubicBezTo>
                <a:cubicBezTo>
                  <a:pt x="185" y="788"/>
                  <a:pt x="185" y="788"/>
                  <a:pt x="185" y="789"/>
                </a:cubicBezTo>
                <a:cubicBezTo>
                  <a:pt x="185" y="790"/>
                  <a:pt x="187" y="792"/>
                  <a:pt x="187" y="793"/>
                </a:cubicBezTo>
                <a:cubicBezTo>
                  <a:pt x="188" y="794"/>
                  <a:pt x="188" y="794"/>
                  <a:pt x="187" y="795"/>
                </a:cubicBezTo>
                <a:cubicBezTo>
                  <a:pt x="187" y="796"/>
                  <a:pt x="187" y="797"/>
                  <a:pt x="187" y="798"/>
                </a:cubicBezTo>
                <a:cubicBezTo>
                  <a:pt x="187" y="799"/>
                  <a:pt x="187" y="799"/>
                  <a:pt x="186" y="800"/>
                </a:cubicBezTo>
                <a:cubicBezTo>
                  <a:pt x="186" y="802"/>
                  <a:pt x="185" y="804"/>
                  <a:pt x="184" y="805"/>
                </a:cubicBezTo>
                <a:cubicBezTo>
                  <a:pt x="184" y="805"/>
                  <a:pt x="183" y="806"/>
                  <a:pt x="182" y="808"/>
                </a:cubicBezTo>
                <a:cubicBezTo>
                  <a:pt x="181" y="809"/>
                  <a:pt x="181" y="810"/>
                  <a:pt x="181" y="810"/>
                </a:cubicBezTo>
                <a:cubicBezTo>
                  <a:pt x="181" y="811"/>
                  <a:pt x="181" y="811"/>
                  <a:pt x="180" y="811"/>
                </a:cubicBezTo>
                <a:cubicBezTo>
                  <a:pt x="180" y="812"/>
                  <a:pt x="177" y="813"/>
                  <a:pt x="176" y="815"/>
                </a:cubicBezTo>
                <a:cubicBezTo>
                  <a:pt x="175" y="816"/>
                  <a:pt x="174" y="818"/>
                  <a:pt x="174" y="819"/>
                </a:cubicBezTo>
                <a:cubicBezTo>
                  <a:pt x="174" y="820"/>
                  <a:pt x="173" y="822"/>
                  <a:pt x="173" y="823"/>
                </a:cubicBezTo>
                <a:cubicBezTo>
                  <a:pt x="172" y="823"/>
                  <a:pt x="172" y="824"/>
                  <a:pt x="172" y="825"/>
                </a:cubicBezTo>
                <a:cubicBezTo>
                  <a:pt x="172" y="825"/>
                  <a:pt x="172" y="825"/>
                  <a:pt x="172" y="825"/>
                </a:cubicBezTo>
                <a:cubicBezTo>
                  <a:pt x="171" y="826"/>
                  <a:pt x="171" y="827"/>
                  <a:pt x="171" y="828"/>
                </a:cubicBezTo>
                <a:cubicBezTo>
                  <a:pt x="170" y="829"/>
                  <a:pt x="169" y="830"/>
                  <a:pt x="169" y="832"/>
                </a:cubicBezTo>
                <a:cubicBezTo>
                  <a:pt x="168" y="834"/>
                  <a:pt x="169" y="835"/>
                  <a:pt x="168" y="836"/>
                </a:cubicBezTo>
                <a:cubicBezTo>
                  <a:pt x="168" y="836"/>
                  <a:pt x="167" y="837"/>
                  <a:pt x="166" y="838"/>
                </a:cubicBezTo>
                <a:cubicBezTo>
                  <a:pt x="165" y="839"/>
                  <a:pt x="166" y="839"/>
                  <a:pt x="166" y="840"/>
                </a:cubicBezTo>
                <a:cubicBezTo>
                  <a:pt x="165" y="841"/>
                  <a:pt x="165" y="842"/>
                  <a:pt x="166" y="843"/>
                </a:cubicBezTo>
                <a:cubicBezTo>
                  <a:pt x="166" y="844"/>
                  <a:pt x="168" y="845"/>
                  <a:pt x="172" y="845"/>
                </a:cubicBezTo>
                <a:cubicBezTo>
                  <a:pt x="177" y="845"/>
                  <a:pt x="181" y="845"/>
                  <a:pt x="187" y="845"/>
                </a:cubicBezTo>
                <a:cubicBezTo>
                  <a:pt x="193" y="845"/>
                  <a:pt x="195" y="845"/>
                  <a:pt x="195" y="845"/>
                </a:cubicBezTo>
                <a:cubicBezTo>
                  <a:pt x="195" y="844"/>
                  <a:pt x="196" y="844"/>
                  <a:pt x="198" y="844"/>
                </a:cubicBezTo>
                <a:cubicBezTo>
                  <a:pt x="200" y="844"/>
                  <a:pt x="212" y="843"/>
                  <a:pt x="214" y="843"/>
                </a:cubicBezTo>
                <a:cubicBezTo>
                  <a:pt x="230" y="839"/>
                  <a:pt x="230" y="833"/>
                  <a:pt x="231" y="831"/>
                </a:cubicBezTo>
                <a:cubicBezTo>
                  <a:pt x="232" y="829"/>
                  <a:pt x="232" y="828"/>
                  <a:pt x="232" y="828"/>
                </a:cubicBezTo>
                <a:cubicBezTo>
                  <a:pt x="233" y="828"/>
                  <a:pt x="234" y="828"/>
                  <a:pt x="234" y="828"/>
                </a:cubicBezTo>
                <a:cubicBezTo>
                  <a:pt x="235" y="828"/>
                  <a:pt x="238" y="825"/>
                  <a:pt x="239" y="824"/>
                </a:cubicBezTo>
                <a:cubicBezTo>
                  <a:pt x="240" y="823"/>
                  <a:pt x="240" y="822"/>
                  <a:pt x="240" y="821"/>
                </a:cubicBezTo>
                <a:cubicBezTo>
                  <a:pt x="241" y="819"/>
                  <a:pt x="240" y="812"/>
                  <a:pt x="240" y="810"/>
                </a:cubicBezTo>
                <a:cubicBezTo>
                  <a:pt x="240" y="807"/>
                  <a:pt x="239" y="807"/>
                  <a:pt x="238" y="807"/>
                </a:cubicBezTo>
                <a:cubicBezTo>
                  <a:pt x="238" y="807"/>
                  <a:pt x="238" y="807"/>
                  <a:pt x="238" y="806"/>
                </a:cubicBezTo>
                <a:cubicBezTo>
                  <a:pt x="238" y="806"/>
                  <a:pt x="238" y="806"/>
                  <a:pt x="239" y="805"/>
                </a:cubicBezTo>
                <a:cubicBezTo>
                  <a:pt x="239" y="805"/>
                  <a:pt x="239" y="804"/>
                  <a:pt x="239" y="803"/>
                </a:cubicBezTo>
                <a:cubicBezTo>
                  <a:pt x="239" y="802"/>
                  <a:pt x="239" y="801"/>
                  <a:pt x="239" y="800"/>
                </a:cubicBezTo>
                <a:cubicBezTo>
                  <a:pt x="240" y="798"/>
                  <a:pt x="240" y="794"/>
                  <a:pt x="241" y="793"/>
                </a:cubicBezTo>
                <a:cubicBezTo>
                  <a:pt x="241" y="791"/>
                  <a:pt x="241" y="790"/>
                  <a:pt x="241" y="790"/>
                </a:cubicBezTo>
                <a:cubicBezTo>
                  <a:pt x="241" y="789"/>
                  <a:pt x="242" y="789"/>
                  <a:pt x="242" y="788"/>
                </a:cubicBezTo>
                <a:cubicBezTo>
                  <a:pt x="243" y="786"/>
                  <a:pt x="243" y="784"/>
                  <a:pt x="244" y="781"/>
                </a:cubicBezTo>
                <a:cubicBezTo>
                  <a:pt x="245" y="777"/>
                  <a:pt x="245" y="776"/>
                  <a:pt x="246" y="776"/>
                </a:cubicBezTo>
                <a:cubicBezTo>
                  <a:pt x="247" y="775"/>
                  <a:pt x="247" y="775"/>
                  <a:pt x="248" y="774"/>
                </a:cubicBezTo>
                <a:cubicBezTo>
                  <a:pt x="249" y="772"/>
                  <a:pt x="249" y="766"/>
                  <a:pt x="249" y="762"/>
                </a:cubicBezTo>
                <a:cubicBezTo>
                  <a:pt x="250" y="758"/>
                  <a:pt x="251" y="748"/>
                  <a:pt x="251" y="745"/>
                </a:cubicBezTo>
                <a:cubicBezTo>
                  <a:pt x="252" y="742"/>
                  <a:pt x="252" y="731"/>
                  <a:pt x="252" y="727"/>
                </a:cubicBezTo>
                <a:cubicBezTo>
                  <a:pt x="252" y="723"/>
                  <a:pt x="253" y="699"/>
                  <a:pt x="253" y="692"/>
                </a:cubicBezTo>
                <a:cubicBezTo>
                  <a:pt x="254" y="685"/>
                  <a:pt x="254" y="661"/>
                  <a:pt x="254" y="659"/>
                </a:cubicBezTo>
                <a:cubicBezTo>
                  <a:pt x="254" y="656"/>
                  <a:pt x="254" y="624"/>
                  <a:pt x="254" y="619"/>
                </a:cubicBezTo>
                <a:cubicBezTo>
                  <a:pt x="254" y="614"/>
                  <a:pt x="253" y="597"/>
                  <a:pt x="253" y="596"/>
                </a:cubicBezTo>
                <a:cubicBezTo>
                  <a:pt x="253" y="596"/>
                  <a:pt x="253" y="594"/>
                  <a:pt x="253" y="594"/>
                </a:cubicBezTo>
                <a:cubicBezTo>
                  <a:pt x="253" y="592"/>
                  <a:pt x="253" y="554"/>
                  <a:pt x="253" y="549"/>
                </a:cubicBezTo>
                <a:cubicBezTo>
                  <a:pt x="253" y="545"/>
                  <a:pt x="252" y="517"/>
                  <a:pt x="252" y="513"/>
                </a:cubicBezTo>
                <a:cubicBezTo>
                  <a:pt x="252" y="510"/>
                  <a:pt x="251" y="467"/>
                  <a:pt x="251" y="466"/>
                </a:cubicBezTo>
                <a:cubicBezTo>
                  <a:pt x="251" y="465"/>
                  <a:pt x="251" y="465"/>
                  <a:pt x="252" y="466"/>
                </a:cubicBezTo>
                <a:cubicBezTo>
                  <a:pt x="252" y="467"/>
                  <a:pt x="254" y="470"/>
                  <a:pt x="255" y="471"/>
                </a:cubicBezTo>
                <a:cubicBezTo>
                  <a:pt x="256" y="472"/>
                  <a:pt x="258" y="474"/>
                  <a:pt x="259" y="474"/>
                </a:cubicBezTo>
                <a:cubicBezTo>
                  <a:pt x="259" y="474"/>
                  <a:pt x="263" y="475"/>
                  <a:pt x="264" y="476"/>
                </a:cubicBezTo>
                <a:cubicBezTo>
                  <a:pt x="264" y="476"/>
                  <a:pt x="269" y="476"/>
                  <a:pt x="271" y="476"/>
                </a:cubicBezTo>
                <a:cubicBezTo>
                  <a:pt x="274" y="476"/>
                  <a:pt x="279" y="475"/>
                  <a:pt x="280" y="475"/>
                </a:cubicBezTo>
                <a:cubicBezTo>
                  <a:pt x="281" y="475"/>
                  <a:pt x="287" y="474"/>
                  <a:pt x="289" y="474"/>
                </a:cubicBezTo>
                <a:cubicBezTo>
                  <a:pt x="290" y="474"/>
                  <a:pt x="293" y="472"/>
                  <a:pt x="295" y="471"/>
                </a:cubicBezTo>
                <a:cubicBezTo>
                  <a:pt x="297" y="471"/>
                  <a:pt x="299" y="470"/>
                  <a:pt x="300" y="469"/>
                </a:cubicBezTo>
                <a:cubicBezTo>
                  <a:pt x="300" y="469"/>
                  <a:pt x="301" y="468"/>
                  <a:pt x="301" y="467"/>
                </a:cubicBezTo>
                <a:cubicBezTo>
                  <a:pt x="301" y="466"/>
                  <a:pt x="300" y="459"/>
                  <a:pt x="300" y="457"/>
                </a:cubicBezTo>
                <a:cubicBezTo>
                  <a:pt x="299" y="455"/>
                  <a:pt x="299" y="451"/>
                  <a:pt x="299" y="449"/>
                </a:cubicBezTo>
                <a:cubicBezTo>
                  <a:pt x="299" y="446"/>
                  <a:pt x="298" y="442"/>
                  <a:pt x="298" y="438"/>
                </a:cubicBezTo>
                <a:cubicBezTo>
                  <a:pt x="298" y="434"/>
                  <a:pt x="298" y="428"/>
                  <a:pt x="298" y="426"/>
                </a:cubicBezTo>
                <a:cubicBezTo>
                  <a:pt x="298" y="425"/>
                  <a:pt x="298" y="421"/>
                  <a:pt x="298" y="419"/>
                </a:cubicBezTo>
                <a:cubicBezTo>
                  <a:pt x="298" y="415"/>
                  <a:pt x="297" y="411"/>
                  <a:pt x="297" y="407"/>
                </a:cubicBezTo>
                <a:cubicBezTo>
                  <a:pt x="297" y="402"/>
                  <a:pt x="296" y="398"/>
                  <a:pt x="296" y="397"/>
                </a:cubicBezTo>
                <a:cubicBezTo>
                  <a:pt x="296" y="396"/>
                  <a:pt x="296" y="392"/>
                  <a:pt x="295" y="389"/>
                </a:cubicBezTo>
                <a:cubicBezTo>
                  <a:pt x="295" y="384"/>
                  <a:pt x="294" y="370"/>
                  <a:pt x="293" y="368"/>
                </a:cubicBezTo>
                <a:cubicBezTo>
                  <a:pt x="293" y="366"/>
                  <a:pt x="294" y="366"/>
                  <a:pt x="294" y="366"/>
                </a:cubicBezTo>
                <a:cubicBezTo>
                  <a:pt x="294" y="366"/>
                  <a:pt x="294" y="364"/>
                  <a:pt x="294" y="363"/>
                </a:cubicBezTo>
                <a:cubicBezTo>
                  <a:pt x="294" y="361"/>
                  <a:pt x="293" y="358"/>
                  <a:pt x="293" y="357"/>
                </a:cubicBezTo>
                <a:cubicBezTo>
                  <a:pt x="293" y="353"/>
                  <a:pt x="291" y="344"/>
                  <a:pt x="291" y="344"/>
                </a:cubicBezTo>
                <a:cubicBezTo>
                  <a:pt x="291" y="343"/>
                  <a:pt x="291" y="343"/>
                  <a:pt x="291" y="342"/>
                </a:cubicBezTo>
                <a:cubicBezTo>
                  <a:pt x="291" y="341"/>
                  <a:pt x="291" y="341"/>
                  <a:pt x="291" y="341"/>
                </a:cubicBezTo>
                <a:cubicBezTo>
                  <a:pt x="290" y="341"/>
                  <a:pt x="290" y="340"/>
                  <a:pt x="290" y="339"/>
                </a:cubicBezTo>
                <a:cubicBezTo>
                  <a:pt x="290" y="338"/>
                  <a:pt x="291" y="338"/>
                  <a:pt x="292" y="337"/>
                </a:cubicBezTo>
                <a:cubicBezTo>
                  <a:pt x="293" y="335"/>
                  <a:pt x="301" y="326"/>
                  <a:pt x="303" y="323"/>
                </a:cubicBezTo>
                <a:cubicBezTo>
                  <a:pt x="306" y="319"/>
                  <a:pt x="321" y="301"/>
                  <a:pt x="323" y="298"/>
                </a:cubicBezTo>
                <a:cubicBezTo>
                  <a:pt x="325" y="295"/>
                  <a:pt x="329" y="288"/>
                  <a:pt x="332" y="285"/>
                </a:cubicBezTo>
                <a:cubicBezTo>
                  <a:pt x="334" y="282"/>
                  <a:pt x="338" y="277"/>
                  <a:pt x="339" y="275"/>
                </a:cubicBezTo>
                <a:cubicBezTo>
                  <a:pt x="340" y="274"/>
                  <a:pt x="342" y="270"/>
                  <a:pt x="343" y="268"/>
                </a:cubicBezTo>
                <a:cubicBezTo>
                  <a:pt x="344" y="267"/>
                  <a:pt x="347" y="262"/>
                  <a:pt x="347" y="260"/>
                </a:cubicBezTo>
                <a:cubicBezTo>
                  <a:pt x="348" y="259"/>
                  <a:pt x="349" y="256"/>
                  <a:pt x="349" y="254"/>
                </a:cubicBezTo>
                <a:cubicBezTo>
                  <a:pt x="351" y="243"/>
                  <a:pt x="346" y="234"/>
                  <a:pt x="345" y="232"/>
                </a:cubicBezTo>
                <a:close/>
                <a:moveTo>
                  <a:pt x="54" y="267"/>
                </a:moveTo>
                <a:cubicBezTo>
                  <a:pt x="55" y="266"/>
                  <a:pt x="55" y="265"/>
                  <a:pt x="56" y="265"/>
                </a:cubicBezTo>
                <a:cubicBezTo>
                  <a:pt x="56" y="265"/>
                  <a:pt x="59" y="262"/>
                  <a:pt x="60" y="261"/>
                </a:cubicBezTo>
                <a:cubicBezTo>
                  <a:pt x="60" y="259"/>
                  <a:pt x="61" y="258"/>
                  <a:pt x="61" y="255"/>
                </a:cubicBezTo>
                <a:cubicBezTo>
                  <a:pt x="61" y="253"/>
                  <a:pt x="61" y="246"/>
                  <a:pt x="61" y="245"/>
                </a:cubicBezTo>
                <a:cubicBezTo>
                  <a:pt x="61" y="244"/>
                  <a:pt x="62" y="243"/>
                  <a:pt x="62" y="245"/>
                </a:cubicBezTo>
                <a:cubicBezTo>
                  <a:pt x="62" y="248"/>
                  <a:pt x="63" y="256"/>
                  <a:pt x="63" y="258"/>
                </a:cubicBezTo>
                <a:cubicBezTo>
                  <a:pt x="63" y="261"/>
                  <a:pt x="63" y="278"/>
                  <a:pt x="63" y="280"/>
                </a:cubicBezTo>
                <a:cubicBezTo>
                  <a:pt x="63" y="283"/>
                  <a:pt x="63" y="286"/>
                  <a:pt x="62" y="285"/>
                </a:cubicBezTo>
                <a:cubicBezTo>
                  <a:pt x="62" y="285"/>
                  <a:pt x="62" y="284"/>
                  <a:pt x="61" y="282"/>
                </a:cubicBezTo>
                <a:cubicBezTo>
                  <a:pt x="60" y="280"/>
                  <a:pt x="59" y="276"/>
                  <a:pt x="58" y="274"/>
                </a:cubicBezTo>
                <a:cubicBezTo>
                  <a:pt x="56" y="272"/>
                  <a:pt x="55" y="269"/>
                  <a:pt x="55" y="268"/>
                </a:cubicBezTo>
                <a:cubicBezTo>
                  <a:pt x="54" y="268"/>
                  <a:pt x="54" y="267"/>
                  <a:pt x="54" y="267"/>
                </a:cubicBezTo>
                <a:close/>
                <a:moveTo>
                  <a:pt x="77" y="332"/>
                </a:moveTo>
                <a:cubicBezTo>
                  <a:pt x="74" y="334"/>
                  <a:pt x="68" y="338"/>
                  <a:pt x="65" y="342"/>
                </a:cubicBezTo>
                <a:cubicBezTo>
                  <a:pt x="62" y="346"/>
                  <a:pt x="59" y="350"/>
                  <a:pt x="56" y="355"/>
                </a:cubicBezTo>
                <a:cubicBezTo>
                  <a:pt x="54" y="353"/>
                  <a:pt x="54" y="353"/>
                  <a:pt x="54" y="353"/>
                </a:cubicBezTo>
                <a:cubicBezTo>
                  <a:pt x="54" y="353"/>
                  <a:pt x="57" y="347"/>
                  <a:pt x="61" y="343"/>
                </a:cubicBezTo>
                <a:cubicBezTo>
                  <a:pt x="65" y="339"/>
                  <a:pt x="71" y="333"/>
                  <a:pt x="75" y="332"/>
                </a:cubicBezTo>
                <a:cubicBezTo>
                  <a:pt x="79" y="330"/>
                  <a:pt x="85" y="328"/>
                  <a:pt x="85" y="328"/>
                </a:cubicBezTo>
                <a:cubicBezTo>
                  <a:pt x="87" y="329"/>
                  <a:pt x="87" y="329"/>
                  <a:pt x="87" y="329"/>
                </a:cubicBezTo>
                <a:cubicBezTo>
                  <a:pt x="87" y="329"/>
                  <a:pt x="80" y="330"/>
                  <a:pt x="77" y="332"/>
                </a:cubicBezTo>
                <a:close/>
                <a:moveTo>
                  <a:pt x="114" y="782"/>
                </a:moveTo>
                <a:cubicBezTo>
                  <a:pt x="113" y="785"/>
                  <a:pt x="112" y="783"/>
                  <a:pt x="112" y="782"/>
                </a:cubicBezTo>
                <a:cubicBezTo>
                  <a:pt x="113" y="782"/>
                  <a:pt x="114" y="780"/>
                  <a:pt x="114" y="782"/>
                </a:cubicBezTo>
                <a:close/>
                <a:moveTo>
                  <a:pt x="123" y="362"/>
                </a:moveTo>
                <a:cubicBezTo>
                  <a:pt x="120" y="363"/>
                  <a:pt x="118" y="362"/>
                  <a:pt x="116" y="361"/>
                </a:cubicBezTo>
                <a:cubicBezTo>
                  <a:pt x="118" y="357"/>
                  <a:pt x="115" y="354"/>
                  <a:pt x="111" y="350"/>
                </a:cubicBezTo>
                <a:cubicBezTo>
                  <a:pt x="107" y="346"/>
                  <a:pt x="101" y="343"/>
                  <a:pt x="98" y="338"/>
                </a:cubicBezTo>
                <a:cubicBezTo>
                  <a:pt x="94" y="333"/>
                  <a:pt x="97" y="332"/>
                  <a:pt x="95" y="320"/>
                </a:cubicBezTo>
                <a:cubicBezTo>
                  <a:pt x="94" y="308"/>
                  <a:pt x="93" y="297"/>
                  <a:pt x="93" y="289"/>
                </a:cubicBezTo>
                <a:cubicBezTo>
                  <a:pt x="94" y="280"/>
                  <a:pt x="95" y="263"/>
                  <a:pt x="98" y="251"/>
                </a:cubicBezTo>
                <a:cubicBezTo>
                  <a:pt x="101" y="238"/>
                  <a:pt x="101" y="228"/>
                  <a:pt x="101" y="211"/>
                </a:cubicBezTo>
                <a:cubicBezTo>
                  <a:pt x="101" y="195"/>
                  <a:pt x="107" y="183"/>
                  <a:pt x="111" y="170"/>
                </a:cubicBezTo>
                <a:cubicBezTo>
                  <a:pt x="114" y="158"/>
                  <a:pt x="115" y="143"/>
                  <a:pt x="120" y="132"/>
                </a:cubicBezTo>
                <a:cubicBezTo>
                  <a:pt x="125" y="121"/>
                  <a:pt x="126" y="112"/>
                  <a:pt x="126" y="112"/>
                </a:cubicBezTo>
                <a:cubicBezTo>
                  <a:pt x="126" y="112"/>
                  <a:pt x="126" y="110"/>
                  <a:pt x="126" y="107"/>
                </a:cubicBezTo>
                <a:cubicBezTo>
                  <a:pt x="127" y="103"/>
                  <a:pt x="129" y="103"/>
                  <a:pt x="129" y="103"/>
                </a:cubicBezTo>
                <a:cubicBezTo>
                  <a:pt x="129" y="103"/>
                  <a:pt x="130" y="104"/>
                  <a:pt x="130" y="106"/>
                </a:cubicBezTo>
                <a:cubicBezTo>
                  <a:pt x="130" y="107"/>
                  <a:pt x="131" y="114"/>
                  <a:pt x="131" y="115"/>
                </a:cubicBezTo>
                <a:cubicBezTo>
                  <a:pt x="132" y="116"/>
                  <a:pt x="133" y="118"/>
                  <a:pt x="137" y="122"/>
                </a:cubicBezTo>
                <a:cubicBezTo>
                  <a:pt x="142" y="127"/>
                  <a:pt x="146" y="129"/>
                  <a:pt x="148" y="130"/>
                </a:cubicBezTo>
                <a:cubicBezTo>
                  <a:pt x="150" y="132"/>
                  <a:pt x="149" y="132"/>
                  <a:pt x="149" y="132"/>
                </a:cubicBezTo>
                <a:cubicBezTo>
                  <a:pt x="149" y="132"/>
                  <a:pt x="149" y="132"/>
                  <a:pt x="147" y="131"/>
                </a:cubicBezTo>
                <a:cubicBezTo>
                  <a:pt x="145" y="131"/>
                  <a:pt x="139" y="144"/>
                  <a:pt x="137" y="151"/>
                </a:cubicBezTo>
                <a:cubicBezTo>
                  <a:pt x="134" y="158"/>
                  <a:pt x="133" y="159"/>
                  <a:pt x="132" y="159"/>
                </a:cubicBezTo>
                <a:cubicBezTo>
                  <a:pt x="132" y="159"/>
                  <a:pt x="131" y="157"/>
                  <a:pt x="131" y="155"/>
                </a:cubicBezTo>
                <a:cubicBezTo>
                  <a:pt x="130" y="154"/>
                  <a:pt x="130" y="152"/>
                  <a:pt x="127" y="135"/>
                </a:cubicBezTo>
                <a:cubicBezTo>
                  <a:pt x="125" y="122"/>
                  <a:pt x="126" y="120"/>
                  <a:pt x="126" y="116"/>
                </a:cubicBezTo>
                <a:cubicBezTo>
                  <a:pt x="126" y="112"/>
                  <a:pt x="126" y="112"/>
                  <a:pt x="126" y="112"/>
                </a:cubicBezTo>
                <a:cubicBezTo>
                  <a:pt x="126" y="112"/>
                  <a:pt x="125" y="117"/>
                  <a:pt x="125" y="123"/>
                </a:cubicBezTo>
                <a:cubicBezTo>
                  <a:pt x="125" y="129"/>
                  <a:pt x="128" y="139"/>
                  <a:pt x="129" y="147"/>
                </a:cubicBezTo>
                <a:cubicBezTo>
                  <a:pt x="130" y="154"/>
                  <a:pt x="132" y="160"/>
                  <a:pt x="133" y="160"/>
                </a:cubicBezTo>
                <a:cubicBezTo>
                  <a:pt x="133" y="161"/>
                  <a:pt x="135" y="157"/>
                  <a:pt x="138" y="150"/>
                </a:cubicBezTo>
                <a:cubicBezTo>
                  <a:pt x="139" y="147"/>
                  <a:pt x="140" y="143"/>
                  <a:pt x="141" y="141"/>
                </a:cubicBezTo>
                <a:cubicBezTo>
                  <a:pt x="141" y="140"/>
                  <a:pt x="141" y="140"/>
                  <a:pt x="141" y="140"/>
                </a:cubicBezTo>
                <a:cubicBezTo>
                  <a:pt x="141" y="140"/>
                  <a:pt x="141" y="140"/>
                  <a:pt x="142" y="140"/>
                </a:cubicBezTo>
                <a:cubicBezTo>
                  <a:pt x="143" y="137"/>
                  <a:pt x="144" y="135"/>
                  <a:pt x="144" y="134"/>
                </a:cubicBezTo>
                <a:cubicBezTo>
                  <a:pt x="146" y="131"/>
                  <a:pt x="147" y="132"/>
                  <a:pt x="148" y="133"/>
                </a:cubicBezTo>
                <a:cubicBezTo>
                  <a:pt x="146" y="133"/>
                  <a:pt x="142" y="138"/>
                  <a:pt x="142" y="140"/>
                </a:cubicBezTo>
                <a:cubicBezTo>
                  <a:pt x="141" y="140"/>
                  <a:pt x="141" y="140"/>
                  <a:pt x="141" y="141"/>
                </a:cubicBezTo>
                <a:cubicBezTo>
                  <a:pt x="141" y="141"/>
                  <a:pt x="141" y="142"/>
                  <a:pt x="143" y="144"/>
                </a:cubicBezTo>
                <a:cubicBezTo>
                  <a:pt x="146" y="146"/>
                  <a:pt x="147" y="146"/>
                  <a:pt x="146" y="147"/>
                </a:cubicBezTo>
                <a:cubicBezTo>
                  <a:pt x="146" y="149"/>
                  <a:pt x="144" y="152"/>
                  <a:pt x="143" y="157"/>
                </a:cubicBezTo>
                <a:cubicBezTo>
                  <a:pt x="142" y="161"/>
                  <a:pt x="136" y="171"/>
                  <a:pt x="133" y="192"/>
                </a:cubicBezTo>
                <a:cubicBezTo>
                  <a:pt x="129" y="214"/>
                  <a:pt x="126" y="239"/>
                  <a:pt x="125" y="269"/>
                </a:cubicBezTo>
                <a:cubicBezTo>
                  <a:pt x="123" y="299"/>
                  <a:pt x="121" y="338"/>
                  <a:pt x="121" y="338"/>
                </a:cubicBezTo>
                <a:cubicBezTo>
                  <a:pt x="141" y="361"/>
                  <a:pt x="141" y="361"/>
                  <a:pt x="141" y="361"/>
                </a:cubicBezTo>
                <a:cubicBezTo>
                  <a:pt x="141" y="361"/>
                  <a:pt x="126" y="362"/>
                  <a:pt x="123" y="362"/>
                </a:cubicBezTo>
                <a:close/>
                <a:moveTo>
                  <a:pt x="191" y="666"/>
                </a:moveTo>
                <a:cubicBezTo>
                  <a:pt x="190" y="669"/>
                  <a:pt x="188" y="675"/>
                  <a:pt x="187" y="678"/>
                </a:cubicBezTo>
                <a:cubicBezTo>
                  <a:pt x="186" y="680"/>
                  <a:pt x="186" y="681"/>
                  <a:pt x="185" y="682"/>
                </a:cubicBezTo>
                <a:cubicBezTo>
                  <a:pt x="185" y="683"/>
                  <a:pt x="184" y="686"/>
                  <a:pt x="184" y="687"/>
                </a:cubicBezTo>
                <a:cubicBezTo>
                  <a:pt x="183" y="688"/>
                  <a:pt x="183" y="688"/>
                  <a:pt x="183" y="690"/>
                </a:cubicBezTo>
                <a:cubicBezTo>
                  <a:pt x="183" y="692"/>
                  <a:pt x="182" y="696"/>
                  <a:pt x="181" y="702"/>
                </a:cubicBezTo>
                <a:cubicBezTo>
                  <a:pt x="181" y="707"/>
                  <a:pt x="180" y="717"/>
                  <a:pt x="179" y="721"/>
                </a:cubicBezTo>
                <a:cubicBezTo>
                  <a:pt x="178" y="724"/>
                  <a:pt x="177" y="728"/>
                  <a:pt x="177" y="729"/>
                </a:cubicBezTo>
                <a:cubicBezTo>
                  <a:pt x="177" y="729"/>
                  <a:pt x="177" y="730"/>
                  <a:pt x="176" y="728"/>
                </a:cubicBezTo>
                <a:cubicBezTo>
                  <a:pt x="175" y="726"/>
                  <a:pt x="171" y="718"/>
                  <a:pt x="169" y="714"/>
                </a:cubicBezTo>
                <a:cubicBezTo>
                  <a:pt x="168" y="710"/>
                  <a:pt x="166" y="706"/>
                  <a:pt x="166" y="705"/>
                </a:cubicBezTo>
                <a:cubicBezTo>
                  <a:pt x="166" y="704"/>
                  <a:pt x="166" y="701"/>
                  <a:pt x="166" y="699"/>
                </a:cubicBezTo>
                <a:cubicBezTo>
                  <a:pt x="167" y="697"/>
                  <a:pt x="168" y="683"/>
                  <a:pt x="168" y="679"/>
                </a:cubicBezTo>
                <a:cubicBezTo>
                  <a:pt x="168" y="674"/>
                  <a:pt x="168" y="665"/>
                  <a:pt x="168" y="661"/>
                </a:cubicBezTo>
                <a:cubicBezTo>
                  <a:pt x="168" y="656"/>
                  <a:pt x="168" y="654"/>
                  <a:pt x="169" y="651"/>
                </a:cubicBezTo>
                <a:cubicBezTo>
                  <a:pt x="169" y="647"/>
                  <a:pt x="169" y="644"/>
                  <a:pt x="169" y="642"/>
                </a:cubicBezTo>
                <a:cubicBezTo>
                  <a:pt x="169" y="641"/>
                  <a:pt x="169" y="639"/>
                  <a:pt x="169" y="637"/>
                </a:cubicBezTo>
                <a:cubicBezTo>
                  <a:pt x="169" y="635"/>
                  <a:pt x="169" y="630"/>
                  <a:pt x="169" y="627"/>
                </a:cubicBezTo>
                <a:cubicBezTo>
                  <a:pt x="169" y="623"/>
                  <a:pt x="170" y="618"/>
                  <a:pt x="170" y="613"/>
                </a:cubicBezTo>
                <a:cubicBezTo>
                  <a:pt x="171" y="608"/>
                  <a:pt x="172" y="604"/>
                  <a:pt x="172" y="603"/>
                </a:cubicBezTo>
                <a:cubicBezTo>
                  <a:pt x="172" y="602"/>
                  <a:pt x="171" y="596"/>
                  <a:pt x="171" y="592"/>
                </a:cubicBezTo>
                <a:cubicBezTo>
                  <a:pt x="171" y="588"/>
                  <a:pt x="171" y="576"/>
                  <a:pt x="171" y="572"/>
                </a:cubicBezTo>
                <a:cubicBezTo>
                  <a:pt x="171" y="568"/>
                  <a:pt x="171" y="566"/>
                  <a:pt x="171" y="566"/>
                </a:cubicBezTo>
                <a:cubicBezTo>
                  <a:pt x="171" y="565"/>
                  <a:pt x="171" y="564"/>
                  <a:pt x="171" y="566"/>
                </a:cubicBezTo>
                <a:cubicBezTo>
                  <a:pt x="172" y="568"/>
                  <a:pt x="173" y="573"/>
                  <a:pt x="173" y="576"/>
                </a:cubicBezTo>
                <a:cubicBezTo>
                  <a:pt x="174" y="579"/>
                  <a:pt x="175" y="585"/>
                  <a:pt x="175" y="586"/>
                </a:cubicBezTo>
                <a:cubicBezTo>
                  <a:pt x="175" y="587"/>
                  <a:pt x="175" y="588"/>
                  <a:pt x="175" y="589"/>
                </a:cubicBezTo>
                <a:cubicBezTo>
                  <a:pt x="175" y="590"/>
                  <a:pt x="176" y="593"/>
                  <a:pt x="176" y="594"/>
                </a:cubicBezTo>
                <a:cubicBezTo>
                  <a:pt x="176" y="595"/>
                  <a:pt x="178" y="601"/>
                  <a:pt x="180" y="604"/>
                </a:cubicBezTo>
                <a:cubicBezTo>
                  <a:pt x="181" y="607"/>
                  <a:pt x="184" y="613"/>
                  <a:pt x="185" y="616"/>
                </a:cubicBezTo>
                <a:cubicBezTo>
                  <a:pt x="186" y="618"/>
                  <a:pt x="188" y="623"/>
                  <a:pt x="188" y="626"/>
                </a:cubicBezTo>
                <a:cubicBezTo>
                  <a:pt x="189" y="629"/>
                  <a:pt x="190" y="631"/>
                  <a:pt x="190" y="633"/>
                </a:cubicBezTo>
                <a:cubicBezTo>
                  <a:pt x="190" y="634"/>
                  <a:pt x="191" y="638"/>
                  <a:pt x="190" y="640"/>
                </a:cubicBezTo>
                <a:cubicBezTo>
                  <a:pt x="190" y="641"/>
                  <a:pt x="191" y="645"/>
                  <a:pt x="191" y="647"/>
                </a:cubicBezTo>
                <a:cubicBezTo>
                  <a:pt x="191" y="650"/>
                  <a:pt x="192" y="653"/>
                  <a:pt x="192" y="654"/>
                </a:cubicBezTo>
                <a:cubicBezTo>
                  <a:pt x="192" y="656"/>
                  <a:pt x="192" y="657"/>
                  <a:pt x="192" y="658"/>
                </a:cubicBezTo>
                <a:cubicBezTo>
                  <a:pt x="192" y="660"/>
                  <a:pt x="193" y="661"/>
                  <a:pt x="193" y="662"/>
                </a:cubicBezTo>
                <a:cubicBezTo>
                  <a:pt x="193" y="662"/>
                  <a:pt x="193" y="662"/>
                  <a:pt x="191" y="666"/>
                </a:cubicBezTo>
                <a:close/>
                <a:moveTo>
                  <a:pt x="223" y="320"/>
                </a:moveTo>
                <a:cubicBezTo>
                  <a:pt x="217" y="324"/>
                  <a:pt x="215" y="325"/>
                  <a:pt x="212" y="325"/>
                </a:cubicBezTo>
                <a:cubicBezTo>
                  <a:pt x="209" y="326"/>
                  <a:pt x="204" y="328"/>
                  <a:pt x="199" y="330"/>
                </a:cubicBezTo>
                <a:cubicBezTo>
                  <a:pt x="195" y="332"/>
                  <a:pt x="192" y="333"/>
                  <a:pt x="188" y="336"/>
                </a:cubicBezTo>
                <a:cubicBezTo>
                  <a:pt x="185" y="338"/>
                  <a:pt x="178" y="342"/>
                  <a:pt x="174" y="344"/>
                </a:cubicBezTo>
                <a:cubicBezTo>
                  <a:pt x="170" y="347"/>
                  <a:pt x="168" y="348"/>
                  <a:pt x="169" y="350"/>
                </a:cubicBezTo>
                <a:cubicBezTo>
                  <a:pt x="170" y="353"/>
                  <a:pt x="173" y="353"/>
                  <a:pt x="173" y="353"/>
                </a:cubicBezTo>
                <a:cubicBezTo>
                  <a:pt x="173" y="353"/>
                  <a:pt x="168" y="355"/>
                  <a:pt x="162" y="357"/>
                </a:cubicBezTo>
                <a:cubicBezTo>
                  <a:pt x="157" y="359"/>
                  <a:pt x="143" y="360"/>
                  <a:pt x="143" y="360"/>
                </a:cubicBezTo>
                <a:cubicBezTo>
                  <a:pt x="143" y="360"/>
                  <a:pt x="150" y="354"/>
                  <a:pt x="156" y="348"/>
                </a:cubicBezTo>
                <a:cubicBezTo>
                  <a:pt x="162" y="342"/>
                  <a:pt x="165" y="338"/>
                  <a:pt x="165" y="338"/>
                </a:cubicBezTo>
                <a:cubicBezTo>
                  <a:pt x="165" y="338"/>
                  <a:pt x="166" y="326"/>
                  <a:pt x="167" y="295"/>
                </a:cubicBezTo>
                <a:cubicBezTo>
                  <a:pt x="167" y="264"/>
                  <a:pt x="168" y="246"/>
                  <a:pt x="168" y="228"/>
                </a:cubicBezTo>
                <a:cubicBezTo>
                  <a:pt x="169" y="210"/>
                  <a:pt x="169" y="198"/>
                  <a:pt x="167" y="183"/>
                </a:cubicBezTo>
                <a:cubicBezTo>
                  <a:pt x="166" y="167"/>
                  <a:pt x="159" y="149"/>
                  <a:pt x="159" y="149"/>
                </a:cubicBezTo>
                <a:cubicBezTo>
                  <a:pt x="163" y="143"/>
                  <a:pt x="163" y="143"/>
                  <a:pt x="163" y="143"/>
                </a:cubicBezTo>
                <a:cubicBezTo>
                  <a:pt x="163" y="143"/>
                  <a:pt x="175" y="157"/>
                  <a:pt x="176" y="157"/>
                </a:cubicBezTo>
                <a:cubicBezTo>
                  <a:pt x="176" y="157"/>
                  <a:pt x="177" y="156"/>
                  <a:pt x="179" y="152"/>
                </a:cubicBezTo>
                <a:cubicBezTo>
                  <a:pt x="180" y="149"/>
                  <a:pt x="184" y="139"/>
                  <a:pt x="187" y="135"/>
                </a:cubicBezTo>
                <a:cubicBezTo>
                  <a:pt x="187" y="134"/>
                  <a:pt x="187" y="133"/>
                  <a:pt x="186" y="134"/>
                </a:cubicBezTo>
                <a:cubicBezTo>
                  <a:pt x="186" y="135"/>
                  <a:pt x="182" y="141"/>
                  <a:pt x="180" y="148"/>
                </a:cubicBezTo>
                <a:cubicBezTo>
                  <a:pt x="177" y="154"/>
                  <a:pt x="176" y="156"/>
                  <a:pt x="176" y="156"/>
                </a:cubicBezTo>
                <a:cubicBezTo>
                  <a:pt x="176" y="156"/>
                  <a:pt x="174" y="155"/>
                  <a:pt x="172" y="152"/>
                </a:cubicBezTo>
                <a:cubicBezTo>
                  <a:pt x="169" y="148"/>
                  <a:pt x="158" y="133"/>
                  <a:pt x="157" y="133"/>
                </a:cubicBezTo>
                <a:cubicBezTo>
                  <a:pt x="156" y="132"/>
                  <a:pt x="154" y="132"/>
                  <a:pt x="154" y="132"/>
                </a:cubicBezTo>
                <a:cubicBezTo>
                  <a:pt x="154" y="132"/>
                  <a:pt x="162" y="124"/>
                  <a:pt x="164" y="123"/>
                </a:cubicBezTo>
                <a:cubicBezTo>
                  <a:pt x="164" y="123"/>
                  <a:pt x="166" y="123"/>
                  <a:pt x="170" y="122"/>
                </a:cubicBezTo>
                <a:cubicBezTo>
                  <a:pt x="174" y="120"/>
                  <a:pt x="176" y="118"/>
                  <a:pt x="179" y="115"/>
                </a:cubicBezTo>
                <a:cubicBezTo>
                  <a:pt x="181" y="112"/>
                  <a:pt x="186" y="107"/>
                  <a:pt x="187" y="106"/>
                </a:cubicBezTo>
                <a:cubicBezTo>
                  <a:pt x="187" y="106"/>
                  <a:pt x="188" y="117"/>
                  <a:pt x="187" y="126"/>
                </a:cubicBezTo>
                <a:cubicBezTo>
                  <a:pt x="187" y="135"/>
                  <a:pt x="187" y="150"/>
                  <a:pt x="187" y="150"/>
                </a:cubicBezTo>
                <a:cubicBezTo>
                  <a:pt x="187" y="150"/>
                  <a:pt x="185" y="171"/>
                  <a:pt x="185" y="193"/>
                </a:cubicBezTo>
                <a:cubicBezTo>
                  <a:pt x="185" y="214"/>
                  <a:pt x="185" y="227"/>
                  <a:pt x="187" y="239"/>
                </a:cubicBezTo>
                <a:cubicBezTo>
                  <a:pt x="190" y="251"/>
                  <a:pt x="194" y="265"/>
                  <a:pt x="200" y="274"/>
                </a:cubicBezTo>
                <a:cubicBezTo>
                  <a:pt x="206" y="282"/>
                  <a:pt x="207" y="282"/>
                  <a:pt x="212" y="286"/>
                </a:cubicBezTo>
                <a:cubicBezTo>
                  <a:pt x="217" y="291"/>
                  <a:pt x="224" y="302"/>
                  <a:pt x="224" y="302"/>
                </a:cubicBezTo>
                <a:cubicBezTo>
                  <a:pt x="224" y="302"/>
                  <a:pt x="223" y="305"/>
                  <a:pt x="225" y="306"/>
                </a:cubicBezTo>
                <a:cubicBezTo>
                  <a:pt x="227" y="308"/>
                  <a:pt x="231" y="310"/>
                  <a:pt x="231" y="310"/>
                </a:cubicBezTo>
                <a:cubicBezTo>
                  <a:pt x="231" y="310"/>
                  <a:pt x="232" y="314"/>
                  <a:pt x="232" y="316"/>
                </a:cubicBezTo>
                <a:cubicBezTo>
                  <a:pt x="232" y="317"/>
                  <a:pt x="229" y="317"/>
                  <a:pt x="223" y="320"/>
                </a:cubicBezTo>
                <a:close/>
                <a:moveTo>
                  <a:pt x="258" y="345"/>
                </a:moveTo>
                <a:cubicBezTo>
                  <a:pt x="256" y="344"/>
                  <a:pt x="256" y="345"/>
                  <a:pt x="256" y="345"/>
                </a:cubicBezTo>
                <a:cubicBezTo>
                  <a:pt x="256" y="345"/>
                  <a:pt x="255" y="346"/>
                  <a:pt x="255" y="346"/>
                </a:cubicBezTo>
                <a:cubicBezTo>
                  <a:pt x="254" y="346"/>
                  <a:pt x="254" y="346"/>
                  <a:pt x="254" y="346"/>
                </a:cubicBezTo>
                <a:cubicBezTo>
                  <a:pt x="256" y="344"/>
                  <a:pt x="256" y="344"/>
                  <a:pt x="256" y="344"/>
                </a:cubicBezTo>
                <a:cubicBezTo>
                  <a:pt x="256" y="344"/>
                  <a:pt x="252" y="341"/>
                  <a:pt x="247" y="333"/>
                </a:cubicBezTo>
                <a:cubicBezTo>
                  <a:pt x="243" y="326"/>
                  <a:pt x="234" y="318"/>
                  <a:pt x="235" y="317"/>
                </a:cubicBezTo>
                <a:cubicBezTo>
                  <a:pt x="235" y="317"/>
                  <a:pt x="235" y="316"/>
                  <a:pt x="236" y="316"/>
                </a:cubicBezTo>
                <a:cubicBezTo>
                  <a:pt x="236" y="317"/>
                  <a:pt x="246" y="327"/>
                  <a:pt x="250" y="332"/>
                </a:cubicBezTo>
                <a:cubicBezTo>
                  <a:pt x="254" y="336"/>
                  <a:pt x="262" y="344"/>
                  <a:pt x="262" y="344"/>
                </a:cubicBezTo>
                <a:cubicBezTo>
                  <a:pt x="262" y="344"/>
                  <a:pt x="259" y="345"/>
                  <a:pt x="258" y="345"/>
                </a:cubicBezTo>
                <a:close/>
                <a:moveTo>
                  <a:pt x="285" y="258"/>
                </a:moveTo>
                <a:cubicBezTo>
                  <a:pt x="284" y="260"/>
                  <a:pt x="282" y="264"/>
                  <a:pt x="280" y="266"/>
                </a:cubicBezTo>
                <a:cubicBezTo>
                  <a:pt x="279" y="268"/>
                  <a:pt x="277" y="271"/>
                  <a:pt x="277" y="272"/>
                </a:cubicBezTo>
                <a:cubicBezTo>
                  <a:pt x="277" y="274"/>
                  <a:pt x="278" y="275"/>
                  <a:pt x="277" y="276"/>
                </a:cubicBezTo>
                <a:cubicBezTo>
                  <a:pt x="277" y="276"/>
                  <a:pt x="276" y="277"/>
                  <a:pt x="276" y="276"/>
                </a:cubicBezTo>
                <a:cubicBezTo>
                  <a:pt x="275" y="274"/>
                  <a:pt x="275" y="271"/>
                  <a:pt x="275" y="269"/>
                </a:cubicBezTo>
                <a:cubicBezTo>
                  <a:pt x="275" y="268"/>
                  <a:pt x="275" y="264"/>
                  <a:pt x="275" y="260"/>
                </a:cubicBezTo>
                <a:cubicBezTo>
                  <a:pt x="275" y="256"/>
                  <a:pt x="276" y="252"/>
                  <a:pt x="276" y="250"/>
                </a:cubicBezTo>
                <a:cubicBezTo>
                  <a:pt x="276" y="248"/>
                  <a:pt x="276" y="244"/>
                  <a:pt x="276" y="244"/>
                </a:cubicBezTo>
                <a:cubicBezTo>
                  <a:pt x="276" y="243"/>
                  <a:pt x="276" y="243"/>
                  <a:pt x="277" y="243"/>
                </a:cubicBezTo>
                <a:cubicBezTo>
                  <a:pt x="278" y="243"/>
                  <a:pt x="280" y="244"/>
                  <a:pt x="281" y="245"/>
                </a:cubicBezTo>
                <a:cubicBezTo>
                  <a:pt x="282" y="247"/>
                  <a:pt x="285" y="250"/>
                  <a:pt x="286" y="251"/>
                </a:cubicBezTo>
                <a:cubicBezTo>
                  <a:pt x="287" y="252"/>
                  <a:pt x="288" y="253"/>
                  <a:pt x="288" y="254"/>
                </a:cubicBezTo>
                <a:cubicBezTo>
                  <a:pt x="288" y="255"/>
                  <a:pt x="287" y="255"/>
                  <a:pt x="285" y="258"/>
                </a:cubicBezTo>
                <a:close/>
              </a:path>
            </a:pathLst>
          </a:custGeom>
          <a:solidFill>
            <a:sysClr val="windowText" lastClr="000000">
              <a:lumMod val="85000"/>
              <a:lumOff val="15000"/>
            </a:sys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grpSp>
        <p:nvGrpSpPr>
          <p:cNvPr id="82" name="Group 1045"/>
          <p:cNvGrpSpPr>
            <a:grpSpLocks noChangeAspect="1"/>
          </p:cNvGrpSpPr>
          <p:nvPr/>
        </p:nvGrpSpPr>
        <p:grpSpPr>
          <a:xfrm>
            <a:off x="4706570" y="2043260"/>
            <a:ext cx="1580453" cy="2468880"/>
            <a:chOff x="5305107" y="1851848"/>
            <a:chExt cx="1220788" cy="1907035"/>
          </a:xfrm>
        </p:grpSpPr>
        <p:sp>
          <p:nvSpPr>
            <p:cNvPr id="83" name="Freeform 41"/>
            <p:cNvSpPr>
              <a:spLocks noChangeAspect="1" noEditPoints="1"/>
            </p:cNvSpPr>
            <p:nvPr/>
          </p:nvSpPr>
          <p:spPr bwMode="auto">
            <a:xfrm>
              <a:off x="5766056" y="1851848"/>
              <a:ext cx="85846" cy="128016"/>
            </a:xfrm>
            <a:custGeom>
              <a:avLst/>
              <a:gdLst>
                <a:gd name="T0" fmla="*/ 11 w 43"/>
                <a:gd name="T1" fmla="*/ 49 h 64"/>
                <a:gd name="T2" fmla="*/ 11 w 43"/>
                <a:gd name="T3" fmla="*/ 53 h 64"/>
                <a:gd name="T4" fmla="*/ 13 w 43"/>
                <a:gd name="T5" fmla="*/ 58 h 64"/>
                <a:gd name="T6" fmla="*/ 17 w 43"/>
                <a:gd name="T7" fmla="*/ 61 h 64"/>
                <a:gd name="T8" fmla="*/ 26 w 43"/>
                <a:gd name="T9" fmla="*/ 61 h 64"/>
                <a:gd name="T10" fmla="*/ 30 w 43"/>
                <a:gd name="T11" fmla="*/ 58 h 64"/>
                <a:gd name="T12" fmla="*/ 32 w 43"/>
                <a:gd name="T13" fmla="*/ 53 h 64"/>
                <a:gd name="T14" fmla="*/ 32 w 43"/>
                <a:gd name="T15" fmla="*/ 50 h 64"/>
                <a:gd name="T16" fmla="*/ 20 w 43"/>
                <a:gd name="T17" fmla="*/ 50 h 64"/>
                <a:gd name="T18" fmla="*/ 17 w 43"/>
                <a:gd name="T19" fmla="*/ 48 h 64"/>
                <a:gd name="T20" fmla="*/ 20 w 43"/>
                <a:gd name="T21" fmla="*/ 45 h 64"/>
                <a:gd name="T22" fmla="*/ 32 w 43"/>
                <a:gd name="T23" fmla="*/ 45 h 64"/>
                <a:gd name="T24" fmla="*/ 43 w 43"/>
                <a:gd name="T25" fmla="*/ 21 h 64"/>
                <a:gd name="T26" fmla="*/ 21 w 43"/>
                <a:gd name="T27" fmla="*/ 0 h 64"/>
                <a:gd name="T28" fmla="*/ 0 w 43"/>
                <a:gd name="T29" fmla="*/ 21 h 64"/>
                <a:gd name="T30" fmla="*/ 11 w 43"/>
                <a:gd name="T31" fmla="*/ 49 h 64"/>
                <a:gd name="T32" fmla="*/ 25 w 43"/>
                <a:gd name="T33" fmla="*/ 12 h 64"/>
                <a:gd name="T34" fmla="*/ 23 w 43"/>
                <a:gd name="T35" fmla="*/ 9 h 64"/>
                <a:gd name="T36" fmla="*/ 25 w 43"/>
                <a:gd name="T37" fmla="*/ 7 h 64"/>
                <a:gd name="T38" fmla="*/ 32 w 43"/>
                <a:gd name="T39" fmla="*/ 10 h 64"/>
                <a:gd name="T40" fmla="*/ 36 w 43"/>
                <a:gd name="T41" fmla="*/ 17 h 64"/>
                <a:gd name="T42" fmla="*/ 33 w 43"/>
                <a:gd name="T43" fmla="*/ 20 h 64"/>
                <a:gd name="T44" fmla="*/ 31 w 43"/>
                <a:gd name="T45" fmla="*/ 18 h 64"/>
                <a:gd name="T46" fmla="*/ 25 w 43"/>
                <a:gd name="T47" fmla="*/ 12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43" h="64">
                  <a:moveTo>
                    <a:pt x="11" y="49"/>
                  </a:moveTo>
                  <a:cubicBezTo>
                    <a:pt x="11" y="53"/>
                    <a:pt x="11" y="53"/>
                    <a:pt x="11" y="53"/>
                  </a:cubicBezTo>
                  <a:cubicBezTo>
                    <a:pt x="11" y="55"/>
                    <a:pt x="12" y="56"/>
                    <a:pt x="13" y="58"/>
                  </a:cubicBezTo>
                  <a:cubicBezTo>
                    <a:pt x="17" y="61"/>
                    <a:pt x="17" y="61"/>
                    <a:pt x="17" y="61"/>
                  </a:cubicBezTo>
                  <a:cubicBezTo>
                    <a:pt x="19" y="64"/>
                    <a:pt x="24" y="64"/>
                    <a:pt x="26" y="61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1" y="56"/>
                    <a:pt x="32" y="55"/>
                    <a:pt x="32" y="53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20" y="50"/>
                    <a:pt x="20" y="50"/>
                    <a:pt x="20" y="50"/>
                  </a:cubicBezTo>
                  <a:cubicBezTo>
                    <a:pt x="19" y="50"/>
                    <a:pt x="17" y="49"/>
                    <a:pt x="17" y="48"/>
                  </a:cubicBezTo>
                  <a:cubicBezTo>
                    <a:pt x="17" y="46"/>
                    <a:pt x="19" y="45"/>
                    <a:pt x="20" y="45"/>
                  </a:cubicBezTo>
                  <a:cubicBezTo>
                    <a:pt x="32" y="45"/>
                    <a:pt x="32" y="45"/>
                    <a:pt x="32" y="45"/>
                  </a:cubicBezTo>
                  <a:cubicBezTo>
                    <a:pt x="34" y="35"/>
                    <a:pt x="43" y="30"/>
                    <a:pt x="43" y="21"/>
                  </a:cubicBezTo>
                  <a:cubicBezTo>
                    <a:pt x="43" y="9"/>
                    <a:pt x="33" y="0"/>
                    <a:pt x="21" y="0"/>
                  </a:cubicBezTo>
                  <a:cubicBezTo>
                    <a:pt x="10" y="0"/>
                    <a:pt x="0" y="9"/>
                    <a:pt x="0" y="21"/>
                  </a:cubicBezTo>
                  <a:cubicBezTo>
                    <a:pt x="0" y="32"/>
                    <a:pt x="11" y="36"/>
                    <a:pt x="11" y="49"/>
                  </a:cubicBezTo>
                  <a:close/>
                  <a:moveTo>
                    <a:pt x="25" y="12"/>
                  </a:moveTo>
                  <a:cubicBezTo>
                    <a:pt x="24" y="12"/>
                    <a:pt x="23" y="11"/>
                    <a:pt x="23" y="9"/>
                  </a:cubicBezTo>
                  <a:cubicBezTo>
                    <a:pt x="23" y="8"/>
                    <a:pt x="24" y="7"/>
                    <a:pt x="25" y="7"/>
                  </a:cubicBezTo>
                  <a:cubicBezTo>
                    <a:pt x="27" y="7"/>
                    <a:pt x="30" y="8"/>
                    <a:pt x="32" y="10"/>
                  </a:cubicBezTo>
                  <a:cubicBezTo>
                    <a:pt x="34" y="12"/>
                    <a:pt x="36" y="15"/>
                    <a:pt x="36" y="17"/>
                  </a:cubicBezTo>
                  <a:cubicBezTo>
                    <a:pt x="36" y="19"/>
                    <a:pt x="35" y="20"/>
                    <a:pt x="33" y="20"/>
                  </a:cubicBezTo>
                  <a:cubicBezTo>
                    <a:pt x="32" y="20"/>
                    <a:pt x="31" y="19"/>
                    <a:pt x="31" y="18"/>
                  </a:cubicBezTo>
                  <a:cubicBezTo>
                    <a:pt x="30" y="15"/>
                    <a:pt x="28" y="13"/>
                    <a:pt x="25" y="12"/>
                  </a:cubicBezTo>
                  <a:close/>
                </a:path>
              </a:pathLst>
            </a:custGeom>
            <a:solidFill>
              <a:sysClr val="windowText" lastClr="000000">
                <a:lumMod val="85000"/>
                <a:lumOff val="15000"/>
              </a:sys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84" name="Freeform 42"/>
            <p:cNvSpPr>
              <a:spLocks noEditPoints="1"/>
            </p:cNvSpPr>
            <p:nvPr/>
          </p:nvSpPr>
          <p:spPr bwMode="auto">
            <a:xfrm>
              <a:off x="5305107" y="1987233"/>
              <a:ext cx="1220788" cy="1771650"/>
            </a:xfrm>
            <a:custGeom>
              <a:avLst/>
              <a:gdLst>
                <a:gd name="T0" fmla="*/ 555 w 575"/>
                <a:gd name="T1" fmla="*/ 175 h 837"/>
                <a:gd name="T2" fmla="*/ 527 w 575"/>
                <a:gd name="T3" fmla="*/ 182 h 837"/>
                <a:gd name="T4" fmla="*/ 501 w 575"/>
                <a:gd name="T5" fmla="*/ 181 h 837"/>
                <a:gd name="T6" fmla="*/ 449 w 575"/>
                <a:gd name="T7" fmla="*/ 222 h 837"/>
                <a:gd name="T8" fmla="*/ 420 w 575"/>
                <a:gd name="T9" fmla="*/ 142 h 837"/>
                <a:gd name="T10" fmla="*/ 348 w 575"/>
                <a:gd name="T11" fmla="*/ 103 h 837"/>
                <a:gd name="T12" fmla="*/ 316 w 575"/>
                <a:gd name="T13" fmla="*/ 82 h 837"/>
                <a:gd name="T14" fmla="*/ 323 w 575"/>
                <a:gd name="T15" fmla="*/ 36 h 837"/>
                <a:gd name="T16" fmla="*/ 297 w 575"/>
                <a:gd name="T17" fmla="*/ 7 h 837"/>
                <a:gd name="T18" fmla="*/ 278 w 575"/>
                <a:gd name="T19" fmla="*/ 3 h 837"/>
                <a:gd name="T20" fmla="*/ 274 w 575"/>
                <a:gd name="T21" fmla="*/ 4 h 837"/>
                <a:gd name="T22" fmla="*/ 266 w 575"/>
                <a:gd name="T23" fmla="*/ 6 h 837"/>
                <a:gd name="T24" fmla="*/ 257 w 575"/>
                <a:gd name="T25" fmla="*/ 11 h 837"/>
                <a:gd name="T26" fmla="*/ 252 w 575"/>
                <a:gd name="T27" fmla="*/ 16 h 837"/>
                <a:gd name="T28" fmla="*/ 242 w 575"/>
                <a:gd name="T29" fmla="*/ 24 h 837"/>
                <a:gd name="T30" fmla="*/ 230 w 575"/>
                <a:gd name="T31" fmla="*/ 42 h 837"/>
                <a:gd name="T32" fmla="*/ 234 w 575"/>
                <a:gd name="T33" fmla="*/ 61 h 837"/>
                <a:gd name="T34" fmla="*/ 233 w 575"/>
                <a:gd name="T35" fmla="*/ 64 h 837"/>
                <a:gd name="T36" fmla="*/ 240 w 575"/>
                <a:gd name="T37" fmla="*/ 93 h 837"/>
                <a:gd name="T38" fmla="*/ 194 w 575"/>
                <a:gd name="T39" fmla="*/ 133 h 837"/>
                <a:gd name="T40" fmla="*/ 174 w 575"/>
                <a:gd name="T41" fmla="*/ 237 h 837"/>
                <a:gd name="T42" fmla="*/ 144 w 575"/>
                <a:gd name="T43" fmla="*/ 238 h 837"/>
                <a:gd name="T44" fmla="*/ 85 w 575"/>
                <a:gd name="T45" fmla="*/ 218 h 837"/>
                <a:gd name="T46" fmla="*/ 59 w 575"/>
                <a:gd name="T47" fmla="*/ 184 h 837"/>
                <a:gd name="T48" fmla="*/ 10 w 575"/>
                <a:gd name="T49" fmla="*/ 198 h 837"/>
                <a:gd name="T50" fmla="*/ 28 w 575"/>
                <a:gd name="T51" fmla="*/ 215 h 837"/>
                <a:gd name="T52" fmla="*/ 15 w 575"/>
                <a:gd name="T53" fmla="*/ 220 h 837"/>
                <a:gd name="T54" fmla="*/ 27 w 575"/>
                <a:gd name="T55" fmla="*/ 232 h 837"/>
                <a:gd name="T56" fmla="*/ 91 w 575"/>
                <a:gd name="T57" fmla="*/ 276 h 837"/>
                <a:gd name="T58" fmla="*/ 204 w 575"/>
                <a:gd name="T59" fmla="*/ 281 h 837"/>
                <a:gd name="T60" fmla="*/ 209 w 575"/>
                <a:gd name="T61" fmla="*/ 353 h 837"/>
                <a:gd name="T62" fmla="*/ 214 w 575"/>
                <a:gd name="T63" fmla="*/ 440 h 837"/>
                <a:gd name="T64" fmla="*/ 222 w 575"/>
                <a:gd name="T65" fmla="*/ 728 h 837"/>
                <a:gd name="T66" fmla="*/ 206 w 575"/>
                <a:gd name="T67" fmla="*/ 781 h 837"/>
                <a:gd name="T68" fmla="*/ 206 w 575"/>
                <a:gd name="T69" fmla="*/ 785 h 837"/>
                <a:gd name="T70" fmla="*/ 187 w 575"/>
                <a:gd name="T71" fmla="*/ 798 h 837"/>
                <a:gd name="T72" fmla="*/ 226 w 575"/>
                <a:gd name="T73" fmla="*/ 820 h 837"/>
                <a:gd name="T74" fmla="*/ 265 w 575"/>
                <a:gd name="T75" fmla="*/ 774 h 837"/>
                <a:gd name="T76" fmla="*/ 289 w 575"/>
                <a:gd name="T77" fmla="*/ 582 h 837"/>
                <a:gd name="T78" fmla="*/ 313 w 575"/>
                <a:gd name="T79" fmla="*/ 581 h 837"/>
                <a:gd name="T80" fmla="*/ 352 w 575"/>
                <a:gd name="T81" fmla="*/ 797 h 837"/>
                <a:gd name="T82" fmla="*/ 342 w 575"/>
                <a:gd name="T83" fmla="*/ 829 h 837"/>
                <a:gd name="T84" fmla="*/ 394 w 575"/>
                <a:gd name="T85" fmla="*/ 804 h 837"/>
                <a:gd name="T86" fmla="*/ 392 w 575"/>
                <a:gd name="T87" fmla="*/ 751 h 837"/>
                <a:gd name="T88" fmla="*/ 380 w 575"/>
                <a:gd name="T89" fmla="*/ 562 h 837"/>
                <a:gd name="T90" fmla="*/ 378 w 575"/>
                <a:gd name="T91" fmla="*/ 418 h 837"/>
                <a:gd name="T92" fmla="*/ 384 w 575"/>
                <a:gd name="T93" fmla="*/ 253 h 837"/>
                <a:gd name="T94" fmla="*/ 473 w 575"/>
                <a:gd name="T95" fmla="*/ 266 h 837"/>
                <a:gd name="T96" fmla="*/ 519 w 575"/>
                <a:gd name="T97" fmla="*/ 226 h 837"/>
                <a:gd name="T98" fmla="*/ 565 w 575"/>
                <a:gd name="T99" fmla="*/ 189 h 837"/>
                <a:gd name="T100" fmla="*/ 227 w 575"/>
                <a:gd name="T101" fmla="*/ 48 h 837"/>
                <a:gd name="T102" fmla="*/ 232 w 575"/>
                <a:gd name="T103" fmla="*/ 40 h 837"/>
                <a:gd name="T104" fmla="*/ 241 w 575"/>
                <a:gd name="T105" fmla="*/ 30 h 837"/>
                <a:gd name="T106" fmla="*/ 249 w 575"/>
                <a:gd name="T107" fmla="*/ 19 h 837"/>
                <a:gd name="T108" fmla="*/ 257 w 575"/>
                <a:gd name="T109" fmla="*/ 13 h 837"/>
                <a:gd name="T110" fmla="*/ 254 w 575"/>
                <a:gd name="T111" fmla="*/ 11 h 837"/>
                <a:gd name="T112" fmla="*/ 260 w 575"/>
                <a:gd name="T113" fmla="*/ 11 h 837"/>
                <a:gd name="T114" fmla="*/ 261 w 575"/>
                <a:gd name="T115" fmla="*/ 9 h 8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575" h="837">
                  <a:moveTo>
                    <a:pt x="573" y="174"/>
                  </a:moveTo>
                  <a:cubicBezTo>
                    <a:pt x="572" y="173"/>
                    <a:pt x="569" y="174"/>
                    <a:pt x="567" y="174"/>
                  </a:cubicBezTo>
                  <a:cubicBezTo>
                    <a:pt x="565" y="175"/>
                    <a:pt x="558" y="179"/>
                    <a:pt x="554" y="180"/>
                  </a:cubicBezTo>
                  <a:cubicBezTo>
                    <a:pt x="551" y="182"/>
                    <a:pt x="551" y="183"/>
                    <a:pt x="549" y="183"/>
                  </a:cubicBezTo>
                  <a:cubicBezTo>
                    <a:pt x="547" y="183"/>
                    <a:pt x="543" y="186"/>
                    <a:pt x="542" y="186"/>
                  </a:cubicBezTo>
                  <a:cubicBezTo>
                    <a:pt x="541" y="186"/>
                    <a:pt x="541" y="186"/>
                    <a:pt x="541" y="185"/>
                  </a:cubicBezTo>
                  <a:cubicBezTo>
                    <a:pt x="541" y="185"/>
                    <a:pt x="548" y="181"/>
                    <a:pt x="549" y="180"/>
                  </a:cubicBezTo>
                  <a:cubicBezTo>
                    <a:pt x="551" y="179"/>
                    <a:pt x="551" y="178"/>
                    <a:pt x="555" y="175"/>
                  </a:cubicBezTo>
                  <a:cubicBezTo>
                    <a:pt x="558" y="171"/>
                    <a:pt x="566" y="165"/>
                    <a:pt x="567" y="164"/>
                  </a:cubicBezTo>
                  <a:cubicBezTo>
                    <a:pt x="569" y="163"/>
                    <a:pt x="567" y="162"/>
                    <a:pt x="565" y="162"/>
                  </a:cubicBezTo>
                  <a:cubicBezTo>
                    <a:pt x="564" y="161"/>
                    <a:pt x="560" y="163"/>
                    <a:pt x="558" y="164"/>
                  </a:cubicBezTo>
                  <a:cubicBezTo>
                    <a:pt x="557" y="165"/>
                    <a:pt x="554" y="166"/>
                    <a:pt x="551" y="169"/>
                  </a:cubicBezTo>
                  <a:cubicBezTo>
                    <a:pt x="548" y="171"/>
                    <a:pt x="545" y="173"/>
                    <a:pt x="543" y="173"/>
                  </a:cubicBezTo>
                  <a:cubicBezTo>
                    <a:pt x="542" y="174"/>
                    <a:pt x="539" y="176"/>
                    <a:pt x="537" y="178"/>
                  </a:cubicBezTo>
                  <a:cubicBezTo>
                    <a:pt x="536" y="180"/>
                    <a:pt x="532" y="180"/>
                    <a:pt x="531" y="180"/>
                  </a:cubicBezTo>
                  <a:cubicBezTo>
                    <a:pt x="530" y="181"/>
                    <a:pt x="528" y="182"/>
                    <a:pt x="527" y="182"/>
                  </a:cubicBezTo>
                  <a:cubicBezTo>
                    <a:pt x="526" y="183"/>
                    <a:pt x="520" y="181"/>
                    <a:pt x="518" y="180"/>
                  </a:cubicBezTo>
                  <a:cubicBezTo>
                    <a:pt x="516" y="180"/>
                    <a:pt x="515" y="177"/>
                    <a:pt x="515" y="176"/>
                  </a:cubicBezTo>
                  <a:cubicBezTo>
                    <a:pt x="516" y="174"/>
                    <a:pt x="521" y="165"/>
                    <a:pt x="522" y="162"/>
                  </a:cubicBezTo>
                  <a:cubicBezTo>
                    <a:pt x="522" y="159"/>
                    <a:pt x="523" y="157"/>
                    <a:pt x="522" y="154"/>
                  </a:cubicBezTo>
                  <a:cubicBezTo>
                    <a:pt x="521" y="152"/>
                    <a:pt x="520" y="153"/>
                    <a:pt x="518" y="152"/>
                  </a:cubicBezTo>
                  <a:cubicBezTo>
                    <a:pt x="517" y="152"/>
                    <a:pt x="516" y="154"/>
                    <a:pt x="514" y="157"/>
                  </a:cubicBezTo>
                  <a:cubicBezTo>
                    <a:pt x="513" y="159"/>
                    <a:pt x="509" y="168"/>
                    <a:pt x="507" y="172"/>
                  </a:cubicBezTo>
                  <a:cubicBezTo>
                    <a:pt x="505" y="176"/>
                    <a:pt x="502" y="180"/>
                    <a:pt x="501" y="181"/>
                  </a:cubicBezTo>
                  <a:cubicBezTo>
                    <a:pt x="500" y="182"/>
                    <a:pt x="498" y="184"/>
                    <a:pt x="497" y="186"/>
                  </a:cubicBezTo>
                  <a:cubicBezTo>
                    <a:pt x="496" y="187"/>
                    <a:pt x="496" y="187"/>
                    <a:pt x="494" y="187"/>
                  </a:cubicBezTo>
                  <a:cubicBezTo>
                    <a:pt x="493" y="187"/>
                    <a:pt x="490" y="189"/>
                    <a:pt x="484" y="194"/>
                  </a:cubicBezTo>
                  <a:cubicBezTo>
                    <a:pt x="479" y="198"/>
                    <a:pt x="476" y="201"/>
                    <a:pt x="474" y="203"/>
                  </a:cubicBezTo>
                  <a:cubicBezTo>
                    <a:pt x="473" y="205"/>
                    <a:pt x="472" y="205"/>
                    <a:pt x="470" y="206"/>
                  </a:cubicBezTo>
                  <a:cubicBezTo>
                    <a:pt x="468" y="207"/>
                    <a:pt x="465" y="209"/>
                    <a:pt x="459" y="213"/>
                  </a:cubicBezTo>
                  <a:cubicBezTo>
                    <a:pt x="454" y="218"/>
                    <a:pt x="453" y="218"/>
                    <a:pt x="452" y="218"/>
                  </a:cubicBezTo>
                  <a:cubicBezTo>
                    <a:pt x="451" y="218"/>
                    <a:pt x="450" y="220"/>
                    <a:pt x="449" y="222"/>
                  </a:cubicBezTo>
                  <a:cubicBezTo>
                    <a:pt x="447" y="224"/>
                    <a:pt x="446" y="224"/>
                    <a:pt x="444" y="225"/>
                  </a:cubicBezTo>
                  <a:cubicBezTo>
                    <a:pt x="442" y="225"/>
                    <a:pt x="442" y="224"/>
                    <a:pt x="441" y="223"/>
                  </a:cubicBezTo>
                  <a:cubicBezTo>
                    <a:pt x="440" y="223"/>
                    <a:pt x="439" y="224"/>
                    <a:pt x="438" y="225"/>
                  </a:cubicBezTo>
                  <a:cubicBezTo>
                    <a:pt x="436" y="225"/>
                    <a:pt x="435" y="225"/>
                    <a:pt x="435" y="225"/>
                  </a:cubicBezTo>
                  <a:cubicBezTo>
                    <a:pt x="435" y="225"/>
                    <a:pt x="433" y="215"/>
                    <a:pt x="432" y="208"/>
                  </a:cubicBezTo>
                  <a:cubicBezTo>
                    <a:pt x="430" y="201"/>
                    <a:pt x="428" y="192"/>
                    <a:pt x="426" y="184"/>
                  </a:cubicBezTo>
                  <a:cubicBezTo>
                    <a:pt x="423" y="176"/>
                    <a:pt x="424" y="177"/>
                    <a:pt x="424" y="166"/>
                  </a:cubicBezTo>
                  <a:cubicBezTo>
                    <a:pt x="424" y="155"/>
                    <a:pt x="422" y="151"/>
                    <a:pt x="420" y="142"/>
                  </a:cubicBezTo>
                  <a:cubicBezTo>
                    <a:pt x="417" y="133"/>
                    <a:pt x="417" y="133"/>
                    <a:pt x="416" y="131"/>
                  </a:cubicBezTo>
                  <a:cubicBezTo>
                    <a:pt x="415" y="130"/>
                    <a:pt x="414" y="129"/>
                    <a:pt x="414" y="129"/>
                  </a:cubicBezTo>
                  <a:cubicBezTo>
                    <a:pt x="413" y="129"/>
                    <a:pt x="413" y="129"/>
                    <a:pt x="412" y="128"/>
                  </a:cubicBezTo>
                  <a:cubicBezTo>
                    <a:pt x="412" y="128"/>
                    <a:pt x="404" y="124"/>
                    <a:pt x="398" y="120"/>
                  </a:cubicBezTo>
                  <a:cubicBezTo>
                    <a:pt x="392" y="116"/>
                    <a:pt x="388" y="116"/>
                    <a:pt x="382" y="114"/>
                  </a:cubicBezTo>
                  <a:cubicBezTo>
                    <a:pt x="377" y="112"/>
                    <a:pt x="371" y="110"/>
                    <a:pt x="365" y="109"/>
                  </a:cubicBezTo>
                  <a:cubicBezTo>
                    <a:pt x="359" y="107"/>
                    <a:pt x="353" y="107"/>
                    <a:pt x="353" y="106"/>
                  </a:cubicBezTo>
                  <a:cubicBezTo>
                    <a:pt x="352" y="105"/>
                    <a:pt x="350" y="104"/>
                    <a:pt x="348" y="103"/>
                  </a:cubicBezTo>
                  <a:cubicBezTo>
                    <a:pt x="346" y="102"/>
                    <a:pt x="347" y="102"/>
                    <a:pt x="345" y="101"/>
                  </a:cubicBezTo>
                  <a:cubicBezTo>
                    <a:pt x="343" y="100"/>
                    <a:pt x="343" y="99"/>
                    <a:pt x="341" y="99"/>
                  </a:cubicBezTo>
                  <a:cubicBezTo>
                    <a:pt x="340" y="99"/>
                    <a:pt x="339" y="98"/>
                    <a:pt x="337" y="96"/>
                  </a:cubicBezTo>
                  <a:cubicBezTo>
                    <a:pt x="336" y="94"/>
                    <a:pt x="334" y="93"/>
                    <a:pt x="333" y="92"/>
                  </a:cubicBezTo>
                  <a:cubicBezTo>
                    <a:pt x="332" y="91"/>
                    <a:pt x="329" y="91"/>
                    <a:pt x="326" y="91"/>
                  </a:cubicBezTo>
                  <a:cubicBezTo>
                    <a:pt x="323" y="91"/>
                    <a:pt x="322" y="91"/>
                    <a:pt x="322" y="91"/>
                  </a:cubicBezTo>
                  <a:cubicBezTo>
                    <a:pt x="322" y="91"/>
                    <a:pt x="321" y="88"/>
                    <a:pt x="320" y="86"/>
                  </a:cubicBezTo>
                  <a:cubicBezTo>
                    <a:pt x="318" y="83"/>
                    <a:pt x="316" y="82"/>
                    <a:pt x="316" y="82"/>
                  </a:cubicBezTo>
                  <a:cubicBezTo>
                    <a:pt x="316" y="82"/>
                    <a:pt x="317" y="81"/>
                    <a:pt x="317" y="79"/>
                  </a:cubicBezTo>
                  <a:cubicBezTo>
                    <a:pt x="317" y="77"/>
                    <a:pt x="317" y="76"/>
                    <a:pt x="318" y="75"/>
                  </a:cubicBezTo>
                  <a:cubicBezTo>
                    <a:pt x="319" y="74"/>
                    <a:pt x="320" y="72"/>
                    <a:pt x="320" y="69"/>
                  </a:cubicBezTo>
                  <a:cubicBezTo>
                    <a:pt x="320" y="66"/>
                    <a:pt x="321" y="65"/>
                    <a:pt x="322" y="63"/>
                  </a:cubicBezTo>
                  <a:cubicBezTo>
                    <a:pt x="322" y="61"/>
                    <a:pt x="324" y="58"/>
                    <a:pt x="324" y="55"/>
                  </a:cubicBezTo>
                  <a:cubicBezTo>
                    <a:pt x="325" y="52"/>
                    <a:pt x="325" y="46"/>
                    <a:pt x="325" y="44"/>
                  </a:cubicBezTo>
                  <a:cubicBezTo>
                    <a:pt x="325" y="42"/>
                    <a:pt x="324" y="41"/>
                    <a:pt x="323" y="40"/>
                  </a:cubicBezTo>
                  <a:cubicBezTo>
                    <a:pt x="323" y="39"/>
                    <a:pt x="324" y="38"/>
                    <a:pt x="323" y="36"/>
                  </a:cubicBezTo>
                  <a:cubicBezTo>
                    <a:pt x="322" y="34"/>
                    <a:pt x="322" y="34"/>
                    <a:pt x="322" y="33"/>
                  </a:cubicBezTo>
                  <a:cubicBezTo>
                    <a:pt x="322" y="31"/>
                    <a:pt x="321" y="30"/>
                    <a:pt x="319" y="28"/>
                  </a:cubicBezTo>
                  <a:cubicBezTo>
                    <a:pt x="318" y="27"/>
                    <a:pt x="317" y="27"/>
                    <a:pt x="317" y="27"/>
                  </a:cubicBezTo>
                  <a:cubicBezTo>
                    <a:pt x="317" y="26"/>
                    <a:pt x="317" y="25"/>
                    <a:pt x="316" y="25"/>
                  </a:cubicBezTo>
                  <a:cubicBezTo>
                    <a:pt x="315" y="25"/>
                    <a:pt x="315" y="24"/>
                    <a:pt x="315" y="23"/>
                  </a:cubicBezTo>
                  <a:cubicBezTo>
                    <a:pt x="315" y="22"/>
                    <a:pt x="315" y="22"/>
                    <a:pt x="314" y="20"/>
                  </a:cubicBezTo>
                  <a:cubicBezTo>
                    <a:pt x="312" y="19"/>
                    <a:pt x="310" y="16"/>
                    <a:pt x="306" y="11"/>
                  </a:cubicBezTo>
                  <a:cubicBezTo>
                    <a:pt x="302" y="7"/>
                    <a:pt x="298" y="7"/>
                    <a:pt x="297" y="7"/>
                  </a:cubicBezTo>
                  <a:cubicBezTo>
                    <a:pt x="296" y="7"/>
                    <a:pt x="295" y="7"/>
                    <a:pt x="292" y="5"/>
                  </a:cubicBezTo>
                  <a:cubicBezTo>
                    <a:pt x="290" y="4"/>
                    <a:pt x="289" y="5"/>
                    <a:pt x="287" y="5"/>
                  </a:cubicBezTo>
                  <a:cubicBezTo>
                    <a:pt x="285" y="5"/>
                    <a:pt x="283" y="5"/>
                    <a:pt x="281" y="5"/>
                  </a:cubicBezTo>
                  <a:cubicBezTo>
                    <a:pt x="280" y="4"/>
                    <a:pt x="281" y="5"/>
                    <a:pt x="281" y="5"/>
                  </a:cubicBezTo>
                  <a:cubicBezTo>
                    <a:pt x="280" y="5"/>
                    <a:pt x="280" y="5"/>
                    <a:pt x="280" y="5"/>
                  </a:cubicBezTo>
                  <a:cubicBezTo>
                    <a:pt x="279" y="5"/>
                    <a:pt x="279" y="5"/>
                    <a:pt x="279" y="5"/>
                  </a:cubicBezTo>
                  <a:cubicBezTo>
                    <a:pt x="279" y="3"/>
                    <a:pt x="279" y="3"/>
                    <a:pt x="279" y="3"/>
                  </a:cubicBezTo>
                  <a:cubicBezTo>
                    <a:pt x="278" y="3"/>
                    <a:pt x="278" y="3"/>
                    <a:pt x="278" y="3"/>
                  </a:cubicBezTo>
                  <a:cubicBezTo>
                    <a:pt x="278" y="3"/>
                    <a:pt x="278" y="5"/>
                    <a:pt x="278" y="6"/>
                  </a:cubicBezTo>
                  <a:cubicBezTo>
                    <a:pt x="278" y="6"/>
                    <a:pt x="278" y="7"/>
                    <a:pt x="277" y="8"/>
                  </a:cubicBezTo>
                  <a:cubicBezTo>
                    <a:pt x="277" y="8"/>
                    <a:pt x="276" y="7"/>
                    <a:pt x="276" y="6"/>
                  </a:cubicBezTo>
                  <a:cubicBezTo>
                    <a:pt x="276" y="6"/>
                    <a:pt x="275" y="5"/>
                    <a:pt x="275" y="4"/>
                  </a:cubicBezTo>
                  <a:cubicBezTo>
                    <a:pt x="274" y="4"/>
                    <a:pt x="274" y="1"/>
                    <a:pt x="273" y="0"/>
                  </a:cubicBezTo>
                  <a:cubicBezTo>
                    <a:pt x="273" y="0"/>
                    <a:pt x="273" y="0"/>
                    <a:pt x="273" y="0"/>
                  </a:cubicBezTo>
                  <a:cubicBezTo>
                    <a:pt x="273" y="0"/>
                    <a:pt x="273" y="1"/>
                    <a:pt x="273" y="2"/>
                  </a:cubicBezTo>
                  <a:cubicBezTo>
                    <a:pt x="273" y="2"/>
                    <a:pt x="274" y="4"/>
                    <a:pt x="274" y="4"/>
                  </a:cubicBezTo>
                  <a:cubicBezTo>
                    <a:pt x="274" y="5"/>
                    <a:pt x="274" y="5"/>
                    <a:pt x="274" y="5"/>
                  </a:cubicBezTo>
                  <a:cubicBezTo>
                    <a:pt x="274" y="5"/>
                    <a:pt x="274" y="5"/>
                    <a:pt x="273" y="4"/>
                  </a:cubicBezTo>
                  <a:cubicBezTo>
                    <a:pt x="273" y="3"/>
                    <a:pt x="272" y="2"/>
                    <a:pt x="271" y="2"/>
                  </a:cubicBezTo>
                  <a:cubicBezTo>
                    <a:pt x="271" y="2"/>
                    <a:pt x="270" y="3"/>
                    <a:pt x="270" y="4"/>
                  </a:cubicBezTo>
                  <a:cubicBezTo>
                    <a:pt x="269" y="4"/>
                    <a:pt x="269" y="5"/>
                    <a:pt x="268" y="5"/>
                  </a:cubicBezTo>
                  <a:cubicBezTo>
                    <a:pt x="268" y="6"/>
                    <a:pt x="268" y="7"/>
                    <a:pt x="268" y="7"/>
                  </a:cubicBezTo>
                  <a:cubicBezTo>
                    <a:pt x="268" y="7"/>
                    <a:pt x="268" y="7"/>
                    <a:pt x="267" y="7"/>
                  </a:cubicBezTo>
                  <a:cubicBezTo>
                    <a:pt x="267" y="7"/>
                    <a:pt x="266" y="7"/>
                    <a:pt x="266" y="6"/>
                  </a:cubicBezTo>
                  <a:cubicBezTo>
                    <a:pt x="266" y="6"/>
                    <a:pt x="266" y="5"/>
                    <a:pt x="266" y="5"/>
                  </a:cubicBezTo>
                  <a:cubicBezTo>
                    <a:pt x="266" y="5"/>
                    <a:pt x="266" y="6"/>
                    <a:pt x="265" y="6"/>
                  </a:cubicBezTo>
                  <a:cubicBezTo>
                    <a:pt x="264" y="6"/>
                    <a:pt x="263" y="7"/>
                    <a:pt x="263" y="7"/>
                  </a:cubicBezTo>
                  <a:cubicBezTo>
                    <a:pt x="262" y="7"/>
                    <a:pt x="262" y="7"/>
                    <a:pt x="261" y="7"/>
                  </a:cubicBezTo>
                  <a:cubicBezTo>
                    <a:pt x="261" y="7"/>
                    <a:pt x="260" y="7"/>
                    <a:pt x="260" y="7"/>
                  </a:cubicBezTo>
                  <a:cubicBezTo>
                    <a:pt x="259" y="8"/>
                    <a:pt x="259" y="8"/>
                    <a:pt x="258" y="8"/>
                  </a:cubicBezTo>
                  <a:cubicBezTo>
                    <a:pt x="258" y="8"/>
                    <a:pt x="258" y="8"/>
                    <a:pt x="257" y="9"/>
                  </a:cubicBezTo>
                  <a:cubicBezTo>
                    <a:pt x="257" y="9"/>
                    <a:pt x="257" y="11"/>
                    <a:pt x="257" y="11"/>
                  </a:cubicBezTo>
                  <a:cubicBezTo>
                    <a:pt x="257" y="11"/>
                    <a:pt x="257" y="11"/>
                    <a:pt x="256" y="10"/>
                  </a:cubicBezTo>
                  <a:cubicBezTo>
                    <a:pt x="255" y="10"/>
                    <a:pt x="254" y="10"/>
                    <a:pt x="253" y="11"/>
                  </a:cubicBezTo>
                  <a:cubicBezTo>
                    <a:pt x="251" y="11"/>
                    <a:pt x="251" y="11"/>
                    <a:pt x="250" y="12"/>
                  </a:cubicBezTo>
                  <a:cubicBezTo>
                    <a:pt x="248" y="13"/>
                    <a:pt x="247" y="14"/>
                    <a:pt x="246" y="14"/>
                  </a:cubicBezTo>
                  <a:cubicBezTo>
                    <a:pt x="245" y="14"/>
                    <a:pt x="245" y="16"/>
                    <a:pt x="245" y="16"/>
                  </a:cubicBezTo>
                  <a:cubicBezTo>
                    <a:pt x="245" y="16"/>
                    <a:pt x="246" y="15"/>
                    <a:pt x="247" y="15"/>
                  </a:cubicBezTo>
                  <a:cubicBezTo>
                    <a:pt x="248" y="14"/>
                    <a:pt x="249" y="15"/>
                    <a:pt x="250" y="15"/>
                  </a:cubicBezTo>
                  <a:cubicBezTo>
                    <a:pt x="251" y="15"/>
                    <a:pt x="252" y="16"/>
                    <a:pt x="252" y="16"/>
                  </a:cubicBezTo>
                  <a:cubicBezTo>
                    <a:pt x="252" y="16"/>
                    <a:pt x="250" y="16"/>
                    <a:pt x="249" y="16"/>
                  </a:cubicBezTo>
                  <a:cubicBezTo>
                    <a:pt x="249" y="16"/>
                    <a:pt x="249" y="17"/>
                    <a:pt x="248" y="17"/>
                  </a:cubicBezTo>
                  <a:cubicBezTo>
                    <a:pt x="248" y="17"/>
                    <a:pt x="247" y="18"/>
                    <a:pt x="247" y="18"/>
                  </a:cubicBezTo>
                  <a:cubicBezTo>
                    <a:pt x="247" y="16"/>
                    <a:pt x="247" y="16"/>
                    <a:pt x="247" y="16"/>
                  </a:cubicBezTo>
                  <a:cubicBezTo>
                    <a:pt x="247" y="16"/>
                    <a:pt x="246" y="19"/>
                    <a:pt x="246" y="20"/>
                  </a:cubicBezTo>
                  <a:cubicBezTo>
                    <a:pt x="245" y="20"/>
                    <a:pt x="246" y="22"/>
                    <a:pt x="246" y="22"/>
                  </a:cubicBezTo>
                  <a:cubicBezTo>
                    <a:pt x="246" y="22"/>
                    <a:pt x="245" y="22"/>
                    <a:pt x="244" y="22"/>
                  </a:cubicBezTo>
                  <a:cubicBezTo>
                    <a:pt x="244" y="23"/>
                    <a:pt x="242" y="24"/>
                    <a:pt x="242" y="24"/>
                  </a:cubicBezTo>
                  <a:cubicBezTo>
                    <a:pt x="243" y="23"/>
                    <a:pt x="243" y="23"/>
                    <a:pt x="243" y="23"/>
                  </a:cubicBezTo>
                  <a:cubicBezTo>
                    <a:pt x="244" y="23"/>
                    <a:pt x="244" y="23"/>
                    <a:pt x="244" y="23"/>
                  </a:cubicBezTo>
                  <a:cubicBezTo>
                    <a:pt x="244" y="23"/>
                    <a:pt x="243" y="26"/>
                    <a:pt x="242" y="28"/>
                  </a:cubicBezTo>
                  <a:cubicBezTo>
                    <a:pt x="241" y="29"/>
                    <a:pt x="239" y="32"/>
                    <a:pt x="238" y="32"/>
                  </a:cubicBezTo>
                  <a:cubicBezTo>
                    <a:pt x="237" y="33"/>
                    <a:pt x="236" y="35"/>
                    <a:pt x="236" y="36"/>
                  </a:cubicBezTo>
                  <a:cubicBezTo>
                    <a:pt x="235" y="36"/>
                    <a:pt x="235" y="37"/>
                    <a:pt x="234" y="38"/>
                  </a:cubicBezTo>
                  <a:cubicBezTo>
                    <a:pt x="233" y="38"/>
                    <a:pt x="232" y="39"/>
                    <a:pt x="231" y="40"/>
                  </a:cubicBezTo>
                  <a:cubicBezTo>
                    <a:pt x="230" y="40"/>
                    <a:pt x="230" y="41"/>
                    <a:pt x="230" y="42"/>
                  </a:cubicBezTo>
                  <a:cubicBezTo>
                    <a:pt x="230" y="42"/>
                    <a:pt x="230" y="44"/>
                    <a:pt x="230" y="45"/>
                  </a:cubicBezTo>
                  <a:cubicBezTo>
                    <a:pt x="230" y="46"/>
                    <a:pt x="230" y="46"/>
                    <a:pt x="228" y="46"/>
                  </a:cubicBezTo>
                  <a:cubicBezTo>
                    <a:pt x="227" y="47"/>
                    <a:pt x="227" y="48"/>
                    <a:pt x="226" y="49"/>
                  </a:cubicBezTo>
                  <a:cubicBezTo>
                    <a:pt x="226" y="50"/>
                    <a:pt x="226" y="52"/>
                    <a:pt x="225" y="52"/>
                  </a:cubicBezTo>
                  <a:cubicBezTo>
                    <a:pt x="224" y="53"/>
                    <a:pt x="225" y="54"/>
                    <a:pt x="225" y="56"/>
                  </a:cubicBezTo>
                  <a:cubicBezTo>
                    <a:pt x="225" y="57"/>
                    <a:pt x="226" y="58"/>
                    <a:pt x="227" y="58"/>
                  </a:cubicBezTo>
                  <a:cubicBezTo>
                    <a:pt x="228" y="59"/>
                    <a:pt x="229" y="60"/>
                    <a:pt x="230" y="60"/>
                  </a:cubicBezTo>
                  <a:cubicBezTo>
                    <a:pt x="231" y="61"/>
                    <a:pt x="233" y="61"/>
                    <a:pt x="234" y="61"/>
                  </a:cubicBezTo>
                  <a:cubicBezTo>
                    <a:pt x="234" y="61"/>
                    <a:pt x="236" y="62"/>
                    <a:pt x="237" y="62"/>
                  </a:cubicBezTo>
                  <a:cubicBezTo>
                    <a:pt x="237" y="63"/>
                    <a:pt x="237" y="64"/>
                    <a:pt x="237" y="64"/>
                  </a:cubicBezTo>
                  <a:cubicBezTo>
                    <a:pt x="237" y="64"/>
                    <a:pt x="235" y="64"/>
                    <a:pt x="234" y="64"/>
                  </a:cubicBezTo>
                  <a:cubicBezTo>
                    <a:pt x="233" y="63"/>
                    <a:pt x="231" y="62"/>
                    <a:pt x="230" y="61"/>
                  </a:cubicBezTo>
                  <a:cubicBezTo>
                    <a:pt x="229" y="60"/>
                    <a:pt x="227" y="59"/>
                    <a:pt x="227" y="59"/>
                  </a:cubicBezTo>
                  <a:cubicBezTo>
                    <a:pt x="226" y="58"/>
                    <a:pt x="225" y="56"/>
                    <a:pt x="225" y="56"/>
                  </a:cubicBezTo>
                  <a:cubicBezTo>
                    <a:pt x="225" y="56"/>
                    <a:pt x="226" y="59"/>
                    <a:pt x="227" y="60"/>
                  </a:cubicBezTo>
                  <a:cubicBezTo>
                    <a:pt x="229" y="62"/>
                    <a:pt x="232" y="63"/>
                    <a:pt x="233" y="64"/>
                  </a:cubicBezTo>
                  <a:cubicBezTo>
                    <a:pt x="234" y="65"/>
                    <a:pt x="237" y="64"/>
                    <a:pt x="237" y="64"/>
                  </a:cubicBezTo>
                  <a:cubicBezTo>
                    <a:pt x="237" y="64"/>
                    <a:pt x="237" y="65"/>
                    <a:pt x="237" y="66"/>
                  </a:cubicBezTo>
                  <a:cubicBezTo>
                    <a:pt x="237" y="67"/>
                    <a:pt x="237" y="71"/>
                    <a:pt x="236" y="72"/>
                  </a:cubicBezTo>
                  <a:cubicBezTo>
                    <a:pt x="236" y="74"/>
                    <a:pt x="236" y="74"/>
                    <a:pt x="237" y="76"/>
                  </a:cubicBezTo>
                  <a:cubicBezTo>
                    <a:pt x="237" y="77"/>
                    <a:pt x="237" y="78"/>
                    <a:pt x="237" y="78"/>
                  </a:cubicBezTo>
                  <a:cubicBezTo>
                    <a:pt x="236" y="79"/>
                    <a:pt x="237" y="81"/>
                    <a:pt x="238" y="83"/>
                  </a:cubicBezTo>
                  <a:cubicBezTo>
                    <a:pt x="239" y="84"/>
                    <a:pt x="240" y="84"/>
                    <a:pt x="240" y="85"/>
                  </a:cubicBezTo>
                  <a:cubicBezTo>
                    <a:pt x="241" y="87"/>
                    <a:pt x="240" y="90"/>
                    <a:pt x="240" y="93"/>
                  </a:cubicBezTo>
                  <a:cubicBezTo>
                    <a:pt x="240" y="96"/>
                    <a:pt x="242" y="97"/>
                    <a:pt x="243" y="99"/>
                  </a:cubicBezTo>
                  <a:cubicBezTo>
                    <a:pt x="245" y="101"/>
                    <a:pt x="245" y="102"/>
                    <a:pt x="245" y="105"/>
                  </a:cubicBezTo>
                  <a:cubicBezTo>
                    <a:pt x="245" y="107"/>
                    <a:pt x="245" y="111"/>
                    <a:pt x="245" y="111"/>
                  </a:cubicBezTo>
                  <a:cubicBezTo>
                    <a:pt x="245" y="111"/>
                    <a:pt x="244" y="111"/>
                    <a:pt x="237" y="113"/>
                  </a:cubicBezTo>
                  <a:cubicBezTo>
                    <a:pt x="230" y="116"/>
                    <a:pt x="222" y="119"/>
                    <a:pt x="214" y="122"/>
                  </a:cubicBezTo>
                  <a:cubicBezTo>
                    <a:pt x="207" y="125"/>
                    <a:pt x="200" y="130"/>
                    <a:pt x="199" y="131"/>
                  </a:cubicBezTo>
                  <a:cubicBezTo>
                    <a:pt x="197" y="132"/>
                    <a:pt x="196" y="132"/>
                    <a:pt x="196" y="132"/>
                  </a:cubicBezTo>
                  <a:cubicBezTo>
                    <a:pt x="196" y="132"/>
                    <a:pt x="195" y="132"/>
                    <a:pt x="194" y="133"/>
                  </a:cubicBezTo>
                  <a:cubicBezTo>
                    <a:pt x="194" y="133"/>
                    <a:pt x="193" y="134"/>
                    <a:pt x="192" y="135"/>
                  </a:cubicBezTo>
                  <a:cubicBezTo>
                    <a:pt x="190" y="139"/>
                    <a:pt x="189" y="148"/>
                    <a:pt x="188" y="152"/>
                  </a:cubicBezTo>
                  <a:cubicBezTo>
                    <a:pt x="188" y="157"/>
                    <a:pt x="186" y="164"/>
                    <a:pt x="185" y="173"/>
                  </a:cubicBezTo>
                  <a:cubicBezTo>
                    <a:pt x="183" y="183"/>
                    <a:pt x="181" y="193"/>
                    <a:pt x="182" y="200"/>
                  </a:cubicBezTo>
                  <a:cubicBezTo>
                    <a:pt x="182" y="208"/>
                    <a:pt x="183" y="209"/>
                    <a:pt x="183" y="212"/>
                  </a:cubicBezTo>
                  <a:cubicBezTo>
                    <a:pt x="182" y="214"/>
                    <a:pt x="179" y="220"/>
                    <a:pt x="177" y="225"/>
                  </a:cubicBezTo>
                  <a:cubicBezTo>
                    <a:pt x="175" y="230"/>
                    <a:pt x="177" y="232"/>
                    <a:pt x="177" y="234"/>
                  </a:cubicBezTo>
                  <a:cubicBezTo>
                    <a:pt x="177" y="235"/>
                    <a:pt x="176" y="235"/>
                    <a:pt x="174" y="237"/>
                  </a:cubicBezTo>
                  <a:cubicBezTo>
                    <a:pt x="172" y="239"/>
                    <a:pt x="173" y="240"/>
                    <a:pt x="173" y="241"/>
                  </a:cubicBezTo>
                  <a:cubicBezTo>
                    <a:pt x="173" y="242"/>
                    <a:pt x="172" y="242"/>
                    <a:pt x="170" y="242"/>
                  </a:cubicBezTo>
                  <a:cubicBezTo>
                    <a:pt x="169" y="242"/>
                    <a:pt x="170" y="242"/>
                    <a:pt x="169" y="243"/>
                  </a:cubicBezTo>
                  <a:cubicBezTo>
                    <a:pt x="168" y="244"/>
                    <a:pt x="168" y="244"/>
                    <a:pt x="166" y="243"/>
                  </a:cubicBezTo>
                  <a:cubicBezTo>
                    <a:pt x="165" y="242"/>
                    <a:pt x="164" y="242"/>
                    <a:pt x="162" y="243"/>
                  </a:cubicBezTo>
                  <a:cubicBezTo>
                    <a:pt x="161" y="245"/>
                    <a:pt x="160" y="245"/>
                    <a:pt x="158" y="245"/>
                  </a:cubicBezTo>
                  <a:cubicBezTo>
                    <a:pt x="156" y="245"/>
                    <a:pt x="156" y="245"/>
                    <a:pt x="152" y="242"/>
                  </a:cubicBezTo>
                  <a:cubicBezTo>
                    <a:pt x="148" y="240"/>
                    <a:pt x="146" y="240"/>
                    <a:pt x="144" y="238"/>
                  </a:cubicBezTo>
                  <a:cubicBezTo>
                    <a:pt x="142" y="236"/>
                    <a:pt x="138" y="236"/>
                    <a:pt x="136" y="236"/>
                  </a:cubicBezTo>
                  <a:cubicBezTo>
                    <a:pt x="133" y="236"/>
                    <a:pt x="132" y="235"/>
                    <a:pt x="132" y="235"/>
                  </a:cubicBezTo>
                  <a:cubicBezTo>
                    <a:pt x="132" y="235"/>
                    <a:pt x="129" y="234"/>
                    <a:pt x="123" y="231"/>
                  </a:cubicBezTo>
                  <a:cubicBezTo>
                    <a:pt x="116" y="229"/>
                    <a:pt x="112" y="227"/>
                    <a:pt x="109" y="227"/>
                  </a:cubicBezTo>
                  <a:cubicBezTo>
                    <a:pt x="106" y="227"/>
                    <a:pt x="106" y="227"/>
                    <a:pt x="101" y="224"/>
                  </a:cubicBezTo>
                  <a:cubicBezTo>
                    <a:pt x="96" y="222"/>
                    <a:pt x="98" y="223"/>
                    <a:pt x="94" y="222"/>
                  </a:cubicBezTo>
                  <a:cubicBezTo>
                    <a:pt x="91" y="220"/>
                    <a:pt x="89" y="219"/>
                    <a:pt x="87" y="219"/>
                  </a:cubicBezTo>
                  <a:cubicBezTo>
                    <a:pt x="86" y="219"/>
                    <a:pt x="85" y="218"/>
                    <a:pt x="85" y="218"/>
                  </a:cubicBezTo>
                  <a:cubicBezTo>
                    <a:pt x="85" y="218"/>
                    <a:pt x="84" y="216"/>
                    <a:pt x="84" y="214"/>
                  </a:cubicBezTo>
                  <a:cubicBezTo>
                    <a:pt x="83" y="212"/>
                    <a:pt x="80" y="207"/>
                    <a:pt x="78" y="205"/>
                  </a:cubicBezTo>
                  <a:cubicBezTo>
                    <a:pt x="76" y="203"/>
                    <a:pt x="76" y="201"/>
                    <a:pt x="74" y="198"/>
                  </a:cubicBezTo>
                  <a:cubicBezTo>
                    <a:pt x="73" y="196"/>
                    <a:pt x="71" y="193"/>
                    <a:pt x="70" y="191"/>
                  </a:cubicBezTo>
                  <a:cubicBezTo>
                    <a:pt x="69" y="188"/>
                    <a:pt x="68" y="186"/>
                    <a:pt x="67" y="184"/>
                  </a:cubicBezTo>
                  <a:cubicBezTo>
                    <a:pt x="66" y="181"/>
                    <a:pt x="66" y="179"/>
                    <a:pt x="65" y="177"/>
                  </a:cubicBezTo>
                  <a:cubicBezTo>
                    <a:pt x="64" y="175"/>
                    <a:pt x="62" y="177"/>
                    <a:pt x="61" y="178"/>
                  </a:cubicBezTo>
                  <a:cubicBezTo>
                    <a:pt x="59" y="179"/>
                    <a:pt x="59" y="180"/>
                    <a:pt x="59" y="184"/>
                  </a:cubicBezTo>
                  <a:cubicBezTo>
                    <a:pt x="59" y="187"/>
                    <a:pt x="62" y="194"/>
                    <a:pt x="64" y="198"/>
                  </a:cubicBezTo>
                  <a:cubicBezTo>
                    <a:pt x="65" y="202"/>
                    <a:pt x="62" y="204"/>
                    <a:pt x="59" y="207"/>
                  </a:cubicBezTo>
                  <a:cubicBezTo>
                    <a:pt x="55" y="210"/>
                    <a:pt x="53" y="209"/>
                    <a:pt x="49" y="208"/>
                  </a:cubicBezTo>
                  <a:cubicBezTo>
                    <a:pt x="46" y="207"/>
                    <a:pt x="42" y="207"/>
                    <a:pt x="39" y="205"/>
                  </a:cubicBezTo>
                  <a:cubicBezTo>
                    <a:pt x="35" y="204"/>
                    <a:pt x="32" y="203"/>
                    <a:pt x="31" y="203"/>
                  </a:cubicBezTo>
                  <a:cubicBezTo>
                    <a:pt x="29" y="203"/>
                    <a:pt x="27" y="201"/>
                    <a:pt x="24" y="200"/>
                  </a:cubicBezTo>
                  <a:cubicBezTo>
                    <a:pt x="20" y="199"/>
                    <a:pt x="19" y="198"/>
                    <a:pt x="17" y="198"/>
                  </a:cubicBezTo>
                  <a:cubicBezTo>
                    <a:pt x="16" y="197"/>
                    <a:pt x="11" y="197"/>
                    <a:pt x="10" y="198"/>
                  </a:cubicBezTo>
                  <a:cubicBezTo>
                    <a:pt x="8" y="198"/>
                    <a:pt x="8" y="199"/>
                    <a:pt x="8" y="201"/>
                  </a:cubicBezTo>
                  <a:cubicBezTo>
                    <a:pt x="8" y="202"/>
                    <a:pt x="9" y="202"/>
                    <a:pt x="13" y="203"/>
                  </a:cubicBezTo>
                  <a:cubicBezTo>
                    <a:pt x="17" y="205"/>
                    <a:pt x="23" y="208"/>
                    <a:pt x="25" y="209"/>
                  </a:cubicBezTo>
                  <a:cubicBezTo>
                    <a:pt x="26" y="210"/>
                    <a:pt x="28" y="211"/>
                    <a:pt x="29" y="212"/>
                  </a:cubicBezTo>
                  <a:cubicBezTo>
                    <a:pt x="30" y="212"/>
                    <a:pt x="32" y="213"/>
                    <a:pt x="34" y="213"/>
                  </a:cubicBezTo>
                  <a:cubicBezTo>
                    <a:pt x="36" y="214"/>
                    <a:pt x="37" y="214"/>
                    <a:pt x="38" y="215"/>
                  </a:cubicBezTo>
                  <a:cubicBezTo>
                    <a:pt x="39" y="216"/>
                    <a:pt x="39" y="217"/>
                    <a:pt x="37" y="217"/>
                  </a:cubicBezTo>
                  <a:cubicBezTo>
                    <a:pt x="36" y="217"/>
                    <a:pt x="33" y="216"/>
                    <a:pt x="28" y="215"/>
                  </a:cubicBezTo>
                  <a:cubicBezTo>
                    <a:pt x="24" y="214"/>
                    <a:pt x="25" y="215"/>
                    <a:pt x="22" y="214"/>
                  </a:cubicBezTo>
                  <a:cubicBezTo>
                    <a:pt x="19" y="213"/>
                    <a:pt x="17" y="212"/>
                    <a:pt x="13" y="212"/>
                  </a:cubicBezTo>
                  <a:cubicBezTo>
                    <a:pt x="10" y="211"/>
                    <a:pt x="6" y="210"/>
                    <a:pt x="4" y="211"/>
                  </a:cubicBezTo>
                  <a:cubicBezTo>
                    <a:pt x="1" y="211"/>
                    <a:pt x="2" y="211"/>
                    <a:pt x="1" y="212"/>
                  </a:cubicBezTo>
                  <a:cubicBezTo>
                    <a:pt x="0" y="213"/>
                    <a:pt x="1" y="215"/>
                    <a:pt x="2" y="215"/>
                  </a:cubicBezTo>
                  <a:cubicBezTo>
                    <a:pt x="3" y="215"/>
                    <a:pt x="4" y="216"/>
                    <a:pt x="6" y="216"/>
                  </a:cubicBezTo>
                  <a:cubicBezTo>
                    <a:pt x="9" y="217"/>
                    <a:pt x="9" y="217"/>
                    <a:pt x="11" y="218"/>
                  </a:cubicBezTo>
                  <a:cubicBezTo>
                    <a:pt x="14" y="218"/>
                    <a:pt x="14" y="219"/>
                    <a:pt x="15" y="220"/>
                  </a:cubicBezTo>
                  <a:cubicBezTo>
                    <a:pt x="17" y="221"/>
                    <a:pt x="23" y="222"/>
                    <a:pt x="21" y="222"/>
                  </a:cubicBezTo>
                  <a:cubicBezTo>
                    <a:pt x="19" y="222"/>
                    <a:pt x="18" y="223"/>
                    <a:pt x="16" y="222"/>
                  </a:cubicBezTo>
                  <a:cubicBezTo>
                    <a:pt x="14" y="221"/>
                    <a:pt x="9" y="220"/>
                    <a:pt x="7" y="220"/>
                  </a:cubicBezTo>
                  <a:cubicBezTo>
                    <a:pt x="5" y="221"/>
                    <a:pt x="5" y="223"/>
                    <a:pt x="5" y="223"/>
                  </a:cubicBezTo>
                  <a:cubicBezTo>
                    <a:pt x="6" y="224"/>
                    <a:pt x="8" y="225"/>
                    <a:pt x="10" y="226"/>
                  </a:cubicBezTo>
                  <a:cubicBezTo>
                    <a:pt x="11" y="226"/>
                    <a:pt x="13" y="227"/>
                    <a:pt x="15" y="227"/>
                  </a:cubicBezTo>
                  <a:cubicBezTo>
                    <a:pt x="17" y="228"/>
                    <a:pt x="18" y="229"/>
                    <a:pt x="21" y="230"/>
                  </a:cubicBezTo>
                  <a:cubicBezTo>
                    <a:pt x="25" y="232"/>
                    <a:pt x="24" y="231"/>
                    <a:pt x="27" y="232"/>
                  </a:cubicBezTo>
                  <a:cubicBezTo>
                    <a:pt x="30" y="233"/>
                    <a:pt x="35" y="234"/>
                    <a:pt x="36" y="235"/>
                  </a:cubicBezTo>
                  <a:cubicBezTo>
                    <a:pt x="38" y="235"/>
                    <a:pt x="40" y="235"/>
                    <a:pt x="45" y="235"/>
                  </a:cubicBezTo>
                  <a:cubicBezTo>
                    <a:pt x="49" y="235"/>
                    <a:pt x="48" y="235"/>
                    <a:pt x="53" y="237"/>
                  </a:cubicBezTo>
                  <a:cubicBezTo>
                    <a:pt x="57" y="238"/>
                    <a:pt x="67" y="241"/>
                    <a:pt x="70" y="241"/>
                  </a:cubicBezTo>
                  <a:cubicBezTo>
                    <a:pt x="73" y="241"/>
                    <a:pt x="76" y="243"/>
                    <a:pt x="76" y="243"/>
                  </a:cubicBezTo>
                  <a:cubicBezTo>
                    <a:pt x="76" y="243"/>
                    <a:pt x="74" y="253"/>
                    <a:pt x="72" y="257"/>
                  </a:cubicBezTo>
                  <a:cubicBezTo>
                    <a:pt x="71" y="262"/>
                    <a:pt x="71" y="270"/>
                    <a:pt x="71" y="270"/>
                  </a:cubicBezTo>
                  <a:cubicBezTo>
                    <a:pt x="71" y="270"/>
                    <a:pt x="79" y="272"/>
                    <a:pt x="91" y="276"/>
                  </a:cubicBezTo>
                  <a:cubicBezTo>
                    <a:pt x="102" y="280"/>
                    <a:pt x="103" y="281"/>
                    <a:pt x="108" y="282"/>
                  </a:cubicBezTo>
                  <a:cubicBezTo>
                    <a:pt x="113" y="284"/>
                    <a:pt x="118" y="285"/>
                    <a:pt x="126" y="286"/>
                  </a:cubicBezTo>
                  <a:cubicBezTo>
                    <a:pt x="133" y="287"/>
                    <a:pt x="134" y="286"/>
                    <a:pt x="140" y="289"/>
                  </a:cubicBezTo>
                  <a:cubicBezTo>
                    <a:pt x="146" y="291"/>
                    <a:pt x="145" y="290"/>
                    <a:pt x="150" y="292"/>
                  </a:cubicBezTo>
                  <a:cubicBezTo>
                    <a:pt x="155" y="293"/>
                    <a:pt x="159" y="295"/>
                    <a:pt x="162" y="295"/>
                  </a:cubicBezTo>
                  <a:cubicBezTo>
                    <a:pt x="165" y="296"/>
                    <a:pt x="166" y="296"/>
                    <a:pt x="175" y="297"/>
                  </a:cubicBezTo>
                  <a:cubicBezTo>
                    <a:pt x="185" y="298"/>
                    <a:pt x="189" y="297"/>
                    <a:pt x="192" y="296"/>
                  </a:cubicBezTo>
                  <a:cubicBezTo>
                    <a:pt x="194" y="294"/>
                    <a:pt x="204" y="282"/>
                    <a:pt x="204" y="281"/>
                  </a:cubicBezTo>
                  <a:cubicBezTo>
                    <a:pt x="207" y="278"/>
                    <a:pt x="213" y="267"/>
                    <a:pt x="215" y="267"/>
                  </a:cubicBezTo>
                  <a:cubicBezTo>
                    <a:pt x="216" y="268"/>
                    <a:pt x="216" y="279"/>
                    <a:pt x="216" y="286"/>
                  </a:cubicBezTo>
                  <a:cubicBezTo>
                    <a:pt x="216" y="294"/>
                    <a:pt x="214" y="303"/>
                    <a:pt x="214" y="305"/>
                  </a:cubicBezTo>
                  <a:cubicBezTo>
                    <a:pt x="214" y="308"/>
                    <a:pt x="212" y="317"/>
                    <a:pt x="212" y="319"/>
                  </a:cubicBezTo>
                  <a:cubicBezTo>
                    <a:pt x="212" y="322"/>
                    <a:pt x="212" y="327"/>
                    <a:pt x="211" y="329"/>
                  </a:cubicBezTo>
                  <a:cubicBezTo>
                    <a:pt x="210" y="330"/>
                    <a:pt x="210" y="332"/>
                    <a:pt x="209" y="335"/>
                  </a:cubicBezTo>
                  <a:cubicBezTo>
                    <a:pt x="209" y="338"/>
                    <a:pt x="208" y="343"/>
                    <a:pt x="208" y="349"/>
                  </a:cubicBezTo>
                  <a:cubicBezTo>
                    <a:pt x="207" y="354"/>
                    <a:pt x="208" y="352"/>
                    <a:pt x="209" y="353"/>
                  </a:cubicBezTo>
                  <a:cubicBezTo>
                    <a:pt x="209" y="354"/>
                    <a:pt x="210" y="354"/>
                    <a:pt x="210" y="354"/>
                  </a:cubicBezTo>
                  <a:cubicBezTo>
                    <a:pt x="210" y="353"/>
                    <a:pt x="210" y="354"/>
                    <a:pt x="210" y="354"/>
                  </a:cubicBezTo>
                  <a:cubicBezTo>
                    <a:pt x="210" y="354"/>
                    <a:pt x="210" y="354"/>
                    <a:pt x="210" y="354"/>
                  </a:cubicBezTo>
                  <a:cubicBezTo>
                    <a:pt x="210" y="354"/>
                    <a:pt x="210" y="355"/>
                    <a:pt x="210" y="360"/>
                  </a:cubicBezTo>
                  <a:cubicBezTo>
                    <a:pt x="211" y="368"/>
                    <a:pt x="212" y="388"/>
                    <a:pt x="212" y="396"/>
                  </a:cubicBezTo>
                  <a:cubicBezTo>
                    <a:pt x="211" y="405"/>
                    <a:pt x="212" y="418"/>
                    <a:pt x="212" y="423"/>
                  </a:cubicBezTo>
                  <a:cubicBezTo>
                    <a:pt x="212" y="429"/>
                    <a:pt x="212" y="440"/>
                    <a:pt x="212" y="440"/>
                  </a:cubicBezTo>
                  <a:cubicBezTo>
                    <a:pt x="214" y="440"/>
                    <a:pt x="214" y="440"/>
                    <a:pt x="214" y="440"/>
                  </a:cubicBezTo>
                  <a:cubicBezTo>
                    <a:pt x="215" y="453"/>
                    <a:pt x="215" y="453"/>
                    <a:pt x="215" y="453"/>
                  </a:cubicBezTo>
                  <a:cubicBezTo>
                    <a:pt x="217" y="490"/>
                    <a:pt x="217" y="490"/>
                    <a:pt x="217" y="490"/>
                  </a:cubicBezTo>
                  <a:cubicBezTo>
                    <a:pt x="218" y="540"/>
                    <a:pt x="218" y="540"/>
                    <a:pt x="218" y="540"/>
                  </a:cubicBezTo>
                  <a:cubicBezTo>
                    <a:pt x="219" y="582"/>
                    <a:pt x="219" y="582"/>
                    <a:pt x="219" y="582"/>
                  </a:cubicBezTo>
                  <a:cubicBezTo>
                    <a:pt x="221" y="626"/>
                    <a:pt x="221" y="626"/>
                    <a:pt x="221" y="626"/>
                  </a:cubicBezTo>
                  <a:cubicBezTo>
                    <a:pt x="221" y="667"/>
                    <a:pt x="221" y="667"/>
                    <a:pt x="221" y="667"/>
                  </a:cubicBezTo>
                  <a:cubicBezTo>
                    <a:pt x="221" y="667"/>
                    <a:pt x="222" y="709"/>
                    <a:pt x="223" y="717"/>
                  </a:cubicBezTo>
                  <a:cubicBezTo>
                    <a:pt x="223" y="724"/>
                    <a:pt x="223" y="725"/>
                    <a:pt x="222" y="728"/>
                  </a:cubicBezTo>
                  <a:cubicBezTo>
                    <a:pt x="221" y="732"/>
                    <a:pt x="221" y="732"/>
                    <a:pt x="221" y="735"/>
                  </a:cubicBezTo>
                  <a:cubicBezTo>
                    <a:pt x="220" y="739"/>
                    <a:pt x="222" y="745"/>
                    <a:pt x="222" y="746"/>
                  </a:cubicBezTo>
                  <a:cubicBezTo>
                    <a:pt x="223" y="747"/>
                    <a:pt x="221" y="747"/>
                    <a:pt x="220" y="747"/>
                  </a:cubicBezTo>
                  <a:cubicBezTo>
                    <a:pt x="219" y="747"/>
                    <a:pt x="219" y="748"/>
                    <a:pt x="219" y="749"/>
                  </a:cubicBezTo>
                  <a:cubicBezTo>
                    <a:pt x="218" y="750"/>
                    <a:pt x="218" y="752"/>
                    <a:pt x="215" y="757"/>
                  </a:cubicBezTo>
                  <a:cubicBezTo>
                    <a:pt x="212" y="763"/>
                    <a:pt x="211" y="766"/>
                    <a:pt x="210" y="769"/>
                  </a:cubicBezTo>
                  <a:cubicBezTo>
                    <a:pt x="209" y="771"/>
                    <a:pt x="207" y="778"/>
                    <a:pt x="207" y="779"/>
                  </a:cubicBezTo>
                  <a:cubicBezTo>
                    <a:pt x="207" y="780"/>
                    <a:pt x="206" y="781"/>
                    <a:pt x="206" y="781"/>
                  </a:cubicBezTo>
                  <a:cubicBezTo>
                    <a:pt x="206" y="781"/>
                    <a:pt x="206" y="781"/>
                    <a:pt x="205" y="781"/>
                  </a:cubicBezTo>
                  <a:cubicBezTo>
                    <a:pt x="204" y="782"/>
                    <a:pt x="204" y="783"/>
                    <a:pt x="204" y="783"/>
                  </a:cubicBezTo>
                  <a:cubicBezTo>
                    <a:pt x="204" y="784"/>
                    <a:pt x="204" y="784"/>
                    <a:pt x="204" y="784"/>
                  </a:cubicBezTo>
                  <a:cubicBezTo>
                    <a:pt x="204" y="785"/>
                    <a:pt x="204" y="785"/>
                    <a:pt x="204" y="785"/>
                  </a:cubicBezTo>
                  <a:cubicBezTo>
                    <a:pt x="199" y="790"/>
                    <a:pt x="199" y="790"/>
                    <a:pt x="199" y="790"/>
                  </a:cubicBezTo>
                  <a:cubicBezTo>
                    <a:pt x="199" y="791"/>
                    <a:pt x="199" y="791"/>
                    <a:pt x="199" y="791"/>
                  </a:cubicBezTo>
                  <a:cubicBezTo>
                    <a:pt x="205" y="785"/>
                    <a:pt x="205" y="785"/>
                    <a:pt x="205" y="785"/>
                  </a:cubicBezTo>
                  <a:cubicBezTo>
                    <a:pt x="206" y="785"/>
                    <a:pt x="206" y="785"/>
                    <a:pt x="206" y="785"/>
                  </a:cubicBezTo>
                  <a:cubicBezTo>
                    <a:pt x="207" y="785"/>
                    <a:pt x="207" y="785"/>
                    <a:pt x="207" y="785"/>
                  </a:cubicBezTo>
                  <a:cubicBezTo>
                    <a:pt x="207" y="785"/>
                    <a:pt x="206" y="786"/>
                    <a:pt x="205" y="787"/>
                  </a:cubicBezTo>
                  <a:cubicBezTo>
                    <a:pt x="203" y="789"/>
                    <a:pt x="203" y="788"/>
                    <a:pt x="202" y="789"/>
                  </a:cubicBezTo>
                  <a:cubicBezTo>
                    <a:pt x="201" y="789"/>
                    <a:pt x="202" y="789"/>
                    <a:pt x="202" y="790"/>
                  </a:cubicBezTo>
                  <a:cubicBezTo>
                    <a:pt x="202" y="790"/>
                    <a:pt x="203" y="790"/>
                    <a:pt x="202" y="791"/>
                  </a:cubicBezTo>
                  <a:cubicBezTo>
                    <a:pt x="200" y="792"/>
                    <a:pt x="199" y="794"/>
                    <a:pt x="197" y="795"/>
                  </a:cubicBezTo>
                  <a:cubicBezTo>
                    <a:pt x="194" y="796"/>
                    <a:pt x="194" y="798"/>
                    <a:pt x="192" y="798"/>
                  </a:cubicBezTo>
                  <a:cubicBezTo>
                    <a:pt x="191" y="798"/>
                    <a:pt x="189" y="798"/>
                    <a:pt x="187" y="798"/>
                  </a:cubicBezTo>
                  <a:cubicBezTo>
                    <a:pt x="186" y="798"/>
                    <a:pt x="178" y="802"/>
                    <a:pt x="174" y="804"/>
                  </a:cubicBezTo>
                  <a:cubicBezTo>
                    <a:pt x="169" y="807"/>
                    <a:pt x="171" y="808"/>
                    <a:pt x="170" y="809"/>
                  </a:cubicBezTo>
                  <a:cubicBezTo>
                    <a:pt x="169" y="810"/>
                    <a:pt x="170" y="810"/>
                    <a:pt x="170" y="811"/>
                  </a:cubicBezTo>
                  <a:cubicBezTo>
                    <a:pt x="170" y="812"/>
                    <a:pt x="169" y="812"/>
                    <a:pt x="168" y="812"/>
                  </a:cubicBezTo>
                  <a:cubicBezTo>
                    <a:pt x="168" y="813"/>
                    <a:pt x="168" y="815"/>
                    <a:pt x="168" y="817"/>
                  </a:cubicBezTo>
                  <a:cubicBezTo>
                    <a:pt x="169" y="819"/>
                    <a:pt x="172" y="821"/>
                    <a:pt x="178" y="822"/>
                  </a:cubicBezTo>
                  <a:cubicBezTo>
                    <a:pt x="185" y="823"/>
                    <a:pt x="201" y="823"/>
                    <a:pt x="211" y="823"/>
                  </a:cubicBezTo>
                  <a:cubicBezTo>
                    <a:pt x="221" y="823"/>
                    <a:pt x="223" y="821"/>
                    <a:pt x="226" y="820"/>
                  </a:cubicBezTo>
                  <a:cubicBezTo>
                    <a:pt x="228" y="818"/>
                    <a:pt x="229" y="817"/>
                    <a:pt x="231" y="817"/>
                  </a:cubicBezTo>
                  <a:cubicBezTo>
                    <a:pt x="232" y="816"/>
                    <a:pt x="234" y="817"/>
                    <a:pt x="236" y="818"/>
                  </a:cubicBezTo>
                  <a:cubicBezTo>
                    <a:pt x="237" y="819"/>
                    <a:pt x="254" y="817"/>
                    <a:pt x="261" y="816"/>
                  </a:cubicBezTo>
                  <a:cubicBezTo>
                    <a:pt x="268" y="815"/>
                    <a:pt x="266" y="812"/>
                    <a:pt x="267" y="810"/>
                  </a:cubicBezTo>
                  <a:cubicBezTo>
                    <a:pt x="267" y="807"/>
                    <a:pt x="267" y="806"/>
                    <a:pt x="266" y="805"/>
                  </a:cubicBezTo>
                  <a:cubicBezTo>
                    <a:pt x="265" y="804"/>
                    <a:pt x="266" y="803"/>
                    <a:pt x="266" y="801"/>
                  </a:cubicBezTo>
                  <a:cubicBezTo>
                    <a:pt x="266" y="799"/>
                    <a:pt x="266" y="791"/>
                    <a:pt x="266" y="790"/>
                  </a:cubicBezTo>
                  <a:cubicBezTo>
                    <a:pt x="266" y="786"/>
                    <a:pt x="266" y="776"/>
                    <a:pt x="265" y="774"/>
                  </a:cubicBezTo>
                  <a:cubicBezTo>
                    <a:pt x="264" y="773"/>
                    <a:pt x="264" y="772"/>
                    <a:pt x="270" y="761"/>
                  </a:cubicBezTo>
                  <a:cubicBezTo>
                    <a:pt x="276" y="749"/>
                    <a:pt x="276" y="744"/>
                    <a:pt x="276" y="740"/>
                  </a:cubicBezTo>
                  <a:cubicBezTo>
                    <a:pt x="275" y="736"/>
                    <a:pt x="275" y="729"/>
                    <a:pt x="277" y="719"/>
                  </a:cubicBezTo>
                  <a:cubicBezTo>
                    <a:pt x="278" y="708"/>
                    <a:pt x="281" y="677"/>
                    <a:pt x="281" y="670"/>
                  </a:cubicBezTo>
                  <a:cubicBezTo>
                    <a:pt x="282" y="662"/>
                    <a:pt x="284" y="645"/>
                    <a:pt x="284" y="634"/>
                  </a:cubicBezTo>
                  <a:cubicBezTo>
                    <a:pt x="285" y="622"/>
                    <a:pt x="285" y="620"/>
                    <a:pt x="285" y="615"/>
                  </a:cubicBezTo>
                  <a:cubicBezTo>
                    <a:pt x="284" y="610"/>
                    <a:pt x="284" y="609"/>
                    <a:pt x="284" y="607"/>
                  </a:cubicBezTo>
                  <a:cubicBezTo>
                    <a:pt x="284" y="605"/>
                    <a:pt x="287" y="593"/>
                    <a:pt x="289" y="582"/>
                  </a:cubicBezTo>
                  <a:cubicBezTo>
                    <a:pt x="290" y="570"/>
                    <a:pt x="289" y="554"/>
                    <a:pt x="291" y="544"/>
                  </a:cubicBezTo>
                  <a:cubicBezTo>
                    <a:pt x="292" y="535"/>
                    <a:pt x="292" y="530"/>
                    <a:pt x="292" y="523"/>
                  </a:cubicBezTo>
                  <a:cubicBezTo>
                    <a:pt x="292" y="516"/>
                    <a:pt x="291" y="512"/>
                    <a:pt x="292" y="509"/>
                  </a:cubicBezTo>
                  <a:cubicBezTo>
                    <a:pt x="293" y="506"/>
                    <a:pt x="295" y="501"/>
                    <a:pt x="296" y="493"/>
                  </a:cubicBezTo>
                  <a:cubicBezTo>
                    <a:pt x="298" y="486"/>
                    <a:pt x="297" y="483"/>
                    <a:pt x="297" y="483"/>
                  </a:cubicBezTo>
                  <a:cubicBezTo>
                    <a:pt x="297" y="483"/>
                    <a:pt x="300" y="487"/>
                    <a:pt x="300" y="491"/>
                  </a:cubicBezTo>
                  <a:cubicBezTo>
                    <a:pt x="301" y="495"/>
                    <a:pt x="302" y="499"/>
                    <a:pt x="304" y="511"/>
                  </a:cubicBezTo>
                  <a:cubicBezTo>
                    <a:pt x="305" y="523"/>
                    <a:pt x="310" y="561"/>
                    <a:pt x="313" y="581"/>
                  </a:cubicBezTo>
                  <a:cubicBezTo>
                    <a:pt x="315" y="600"/>
                    <a:pt x="318" y="615"/>
                    <a:pt x="318" y="615"/>
                  </a:cubicBezTo>
                  <a:cubicBezTo>
                    <a:pt x="318" y="615"/>
                    <a:pt x="325" y="673"/>
                    <a:pt x="324" y="666"/>
                  </a:cubicBezTo>
                  <a:cubicBezTo>
                    <a:pt x="323" y="659"/>
                    <a:pt x="328" y="705"/>
                    <a:pt x="330" y="711"/>
                  </a:cubicBezTo>
                  <a:cubicBezTo>
                    <a:pt x="331" y="718"/>
                    <a:pt x="336" y="740"/>
                    <a:pt x="337" y="743"/>
                  </a:cubicBezTo>
                  <a:cubicBezTo>
                    <a:pt x="338" y="745"/>
                    <a:pt x="341" y="758"/>
                    <a:pt x="342" y="763"/>
                  </a:cubicBezTo>
                  <a:cubicBezTo>
                    <a:pt x="342" y="768"/>
                    <a:pt x="341" y="786"/>
                    <a:pt x="341" y="786"/>
                  </a:cubicBezTo>
                  <a:cubicBezTo>
                    <a:pt x="341" y="786"/>
                    <a:pt x="342" y="787"/>
                    <a:pt x="344" y="789"/>
                  </a:cubicBezTo>
                  <a:cubicBezTo>
                    <a:pt x="346" y="791"/>
                    <a:pt x="352" y="797"/>
                    <a:pt x="352" y="797"/>
                  </a:cubicBezTo>
                  <a:cubicBezTo>
                    <a:pt x="352" y="797"/>
                    <a:pt x="352" y="797"/>
                    <a:pt x="351" y="801"/>
                  </a:cubicBezTo>
                  <a:cubicBezTo>
                    <a:pt x="350" y="804"/>
                    <a:pt x="350" y="805"/>
                    <a:pt x="348" y="808"/>
                  </a:cubicBezTo>
                  <a:cubicBezTo>
                    <a:pt x="346" y="810"/>
                    <a:pt x="346" y="811"/>
                    <a:pt x="346" y="811"/>
                  </a:cubicBezTo>
                  <a:cubicBezTo>
                    <a:pt x="346" y="812"/>
                    <a:pt x="346" y="812"/>
                    <a:pt x="346" y="812"/>
                  </a:cubicBezTo>
                  <a:cubicBezTo>
                    <a:pt x="346" y="812"/>
                    <a:pt x="345" y="814"/>
                    <a:pt x="344" y="815"/>
                  </a:cubicBezTo>
                  <a:cubicBezTo>
                    <a:pt x="343" y="817"/>
                    <a:pt x="343" y="818"/>
                    <a:pt x="342" y="820"/>
                  </a:cubicBezTo>
                  <a:cubicBezTo>
                    <a:pt x="342" y="823"/>
                    <a:pt x="345" y="828"/>
                    <a:pt x="345" y="828"/>
                  </a:cubicBezTo>
                  <a:cubicBezTo>
                    <a:pt x="345" y="828"/>
                    <a:pt x="343" y="828"/>
                    <a:pt x="342" y="829"/>
                  </a:cubicBezTo>
                  <a:cubicBezTo>
                    <a:pt x="342" y="829"/>
                    <a:pt x="343" y="833"/>
                    <a:pt x="343" y="833"/>
                  </a:cubicBezTo>
                  <a:cubicBezTo>
                    <a:pt x="343" y="833"/>
                    <a:pt x="351" y="836"/>
                    <a:pt x="365" y="837"/>
                  </a:cubicBezTo>
                  <a:cubicBezTo>
                    <a:pt x="380" y="837"/>
                    <a:pt x="389" y="834"/>
                    <a:pt x="391" y="834"/>
                  </a:cubicBezTo>
                  <a:cubicBezTo>
                    <a:pt x="392" y="833"/>
                    <a:pt x="392" y="829"/>
                    <a:pt x="392" y="829"/>
                  </a:cubicBezTo>
                  <a:cubicBezTo>
                    <a:pt x="392" y="829"/>
                    <a:pt x="392" y="828"/>
                    <a:pt x="394" y="826"/>
                  </a:cubicBezTo>
                  <a:cubicBezTo>
                    <a:pt x="395" y="824"/>
                    <a:pt x="395" y="819"/>
                    <a:pt x="395" y="817"/>
                  </a:cubicBezTo>
                  <a:cubicBezTo>
                    <a:pt x="395" y="815"/>
                    <a:pt x="395" y="815"/>
                    <a:pt x="395" y="812"/>
                  </a:cubicBezTo>
                  <a:cubicBezTo>
                    <a:pt x="396" y="809"/>
                    <a:pt x="395" y="806"/>
                    <a:pt x="394" y="804"/>
                  </a:cubicBezTo>
                  <a:cubicBezTo>
                    <a:pt x="394" y="801"/>
                    <a:pt x="394" y="801"/>
                    <a:pt x="394" y="798"/>
                  </a:cubicBezTo>
                  <a:cubicBezTo>
                    <a:pt x="393" y="796"/>
                    <a:pt x="392" y="795"/>
                    <a:pt x="391" y="794"/>
                  </a:cubicBezTo>
                  <a:cubicBezTo>
                    <a:pt x="389" y="792"/>
                    <a:pt x="388" y="790"/>
                    <a:pt x="388" y="790"/>
                  </a:cubicBezTo>
                  <a:cubicBezTo>
                    <a:pt x="388" y="790"/>
                    <a:pt x="390" y="790"/>
                    <a:pt x="391" y="791"/>
                  </a:cubicBezTo>
                  <a:cubicBezTo>
                    <a:pt x="392" y="793"/>
                    <a:pt x="393" y="794"/>
                    <a:pt x="394" y="793"/>
                  </a:cubicBezTo>
                  <a:cubicBezTo>
                    <a:pt x="394" y="791"/>
                    <a:pt x="395" y="782"/>
                    <a:pt x="396" y="778"/>
                  </a:cubicBezTo>
                  <a:cubicBezTo>
                    <a:pt x="397" y="775"/>
                    <a:pt x="396" y="770"/>
                    <a:pt x="395" y="767"/>
                  </a:cubicBezTo>
                  <a:cubicBezTo>
                    <a:pt x="394" y="763"/>
                    <a:pt x="392" y="754"/>
                    <a:pt x="392" y="751"/>
                  </a:cubicBezTo>
                  <a:cubicBezTo>
                    <a:pt x="391" y="749"/>
                    <a:pt x="395" y="742"/>
                    <a:pt x="396" y="739"/>
                  </a:cubicBezTo>
                  <a:cubicBezTo>
                    <a:pt x="397" y="736"/>
                    <a:pt x="395" y="723"/>
                    <a:pt x="394" y="712"/>
                  </a:cubicBezTo>
                  <a:cubicBezTo>
                    <a:pt x="392" y="700"/>
                    <a:pt x="389" y="682"/>
                    <a:pt x="388" y="674"/>
                  </a:cubicBezTo>
                  <a:cubicBezTo>
                    <a:pt x="386" y="667"/>
                    <a:pt x="387" y="666"/>
                    <a:pt x="387" y="662"/>
                  </a:cubicBezTo>
                  <a:cubicBezTo>
                    <a:pt x="387" y="657"/>
                    <a:pt x="385" y="642"/>
                    <a:pt x="385" y="634"/>
                  </a:cubicBezTo>
                  <a:cubicBezTo>
                    <a:pt x="384" y="625"/>
                    <a:pt x="384" y="619"/>
                    <a:pt x="383" y="616"/>
                  </a:cubicBezTo>
                  <a:cubicBezTo>
                    <a:pt x="382" y="613"/>
                    <a:pt x="382" y="610"/>
                    <a:pt x="382" y="600"/>
                  </a:cubicBezTo>
                  <a:cubicBezTo>
                    <a:pt x="383" y="591"/>
                    <a:pt x="381" y="573"/>
                    <a:pt x="380" y="562"/>
                  </a:cubicBezTo>
                  <a:cubicBezTo>
                    <a:pt x="379" y="550"/>
                    <a:pt x="380" y="548"/>
                    <a:pt x="381" y="540"/>
                  </a:cubicBezTo>
                  <a:cubicBezTo>
                    <a:pt x="382" y="532"/>
                    <a:pt x="382" y="522"/>
                    <a:pt x="382" y="513"/>
                  </a:cubicBezTo>
                  <a:cubicBezTo>
                    <a:pt x="382" y="503"/>
                    <a:pt x="379" y="473"/>
                    <a:pt x="379" y="463"/>
                  </a:cubicBezTo>
                  <a:cubicBezTo>
                    <a:pt x="378" y="454"/>
                    <a:pt x="378" y="441"/>
                    <a:pt x="378" y="441"/>
                  </a:cubicBezTo>
                  <a:cubicBezTo>
                    <a:pt x="379" y="441"/>
                    <a:pt x="379" y="441"/>
                    <a:pt x="379" y="441"/>
                  </a:cubicBezTo>
                  <a:cubicBezTo>
                    <a:pt x="379" y="441"/>
                    <a:pt x="379" y="440"/>
                    <a:pt x="379" y="439"/>
                  </a:cubicBezTo>
                  <a:cubicBezTo>
                    <a:pt x="379" y="437"/>
                    <a:pt x="379" y="431"/>
                    <a:pt x="379" y="428"/>
                  </a:cubicBezTo>
                  <a:cubicBezTo>
                    <a:pt x="379" y="424"/>
                    <a:pt x="378" y="421"/>
                    <a:pt x="378" y="418"/>
                  </a:cubicBezTo>
                  <a:cubicBezTo>
                    <a:pt x="378" y="415"/>
                    <a:pt x="379" y="413"/>
                    <a:pt x="379" y="408"/>
                  </a:cubicBezTo>
                  <a:cubicBezTo>
                    <a:pt x="379" y="403"/>
                    <a:pt x="380" y="384"/>
                    <a:pt x="380" y="378"/>
                  </a:cubicBezTo>
                  <a:cubicBezTo>
                    <a:pt x="381" y="371"/>
                    <a:pt x="380" y="357"/>
                    <a:pt x="380" y="353"/>
                  </a:cubicBezTo>
                  <a:cubicBezTo>
                    <a:pt x="380" y="349"/>
                    <a:pt x="377" y="334"/>
                    <a:pt x="377" y="330"/>
                  </a:cubicBezTo>
                  <a:cubicBezTo>
                    <a:pt x="377" y="325"/>
                    <a:pt x="378" y="316"/>
                    <a:pt x="378" y="316"/>
                  </a:cubicBezTo>
                  <a:cubicBezTo>
                    <a:pt x="378" y="316"/>
                    <a:pt x="378" y="309"/>
                    <a:pt x="379" y="302"/>
                  </a:cubicBezTo>
                  <a:cubicBezTo>
                    <a:pt x="380" y="294"/>
                    <a:pt x="381" y="287"/>
                    <a:pt x="382" y="277"/>
                  </a:cubicBezTo>
                  <a:cubicBezTo>
                    <a:pt x="383" y="268"/>
                    <a:pt x="384" y="253"/>
                    <a:pt x="384" y="253"/>
                  </a:cubicBezTo>
                  <a:cubicBezTo>
                    <a:pt x="384" y="253"/>
                    <a:pt x="385" y="253"/>
                    <a:pt x="385" y="254"/>
                  </a:cubicBezTo>
                  <a:cubicBezTo>
                    <a:pt x="386" y="255"/>
                    <a:pt x="388" y="258"/>
                    <a:pt x="390" y="262"/>
                  </a:cubicBezTo>
                  <a:cubicBezTo>
                    <a:pt x="391" y="266"/>
                    <a:pt x="394" y="271"/>
                    <a:pt x="396" y="273"/>
                  </a:cubicBezTo>
                  <a:cubicBezTo>
                    <a:pt x="398" y="276"/>
                    <a:pt x="406" y="281"/>
                    <a:pt x="413" y="285"/>
                  </a:cubicBezTo>
                  <a:cubicBezTo>
                    <a:pt x="419" y="289"/>
                    <a:pt x="420" y="287"/>
                    <a:pt x="423" y="287"/>
                  </a:cubicBezTo>
                  <a:cubicBezTo>
                    <a:pt x="425" y="288"/>
                    <a:pt x="429" y="287"/>
                    <a:pt x="432" y="286"/>
                  </a:cubicBezTo>
                  <a:cubicBezTo>
                    <a:pt x="434" y="284"/>
                    <a:pt x="441" y="281"/>
                    <a:pt x="445" y="279"/>
                  </a:cubicBezTo>
                  <a:cubicBezTo>
                    <a:pt x="448" y="278"/>
                    <a:pt x="469" y="268"/>
                    <a:pt x="473" y="266"/>
                  </a:cubicBezTo>
                  <a:cubicBezTo>
                    <a:pt x="477" y="264"/>
                    <a:pt x="478" y="263"/>
                    <a:pt x="479" y="262"/>
                  </a:cubicBezTo>
                  <a:cubicBezTo>
                    <a:pt x="480" y="262"/>
                    <a:pt x="480" y="262"/>
                    <a:pt x="482" y="261"/>
                  </a:cubicBezTo>
                  <a:cubicBezTo>
                    <a:pt x="483" y="261"/>
                    <a:pt x="485" y="259"/>
                    <a:pt x="486" y="258"/>
                  </a:cubicBezTo>
                  <a:cubicBezTo>
                    <a:pt x="487" y="257"/>
                    <a:pt x="490" y="256"/>
                    <a:pt x="492" y="255"/>
                  </a:cubicBezTo>
                  <a:cubicBezTo>
                    <a:pt x="493" y="254"/>
                    <a:pt x="494" y="251"/>
                    <a:pt x="496" y="250"/>
                  </a:cubicBezTo>
                  <a:cubicBezTo>
                    <a:pt x="497" y="248"/>
                    <a:pt x="498" y="247"/>
                    <a:pt x="500" y="245"/>
                  </a:cubicBezTo>
                  <a:cubicBezTo>
                    <a:pt x="501" y="244"/>
                    <a:pt x="513" y="237"/>
                    <a:pt x="515" y="236"/>
                  </a:cubicBezTo>
                  <a:cubicBezTo>
                    <a:pt x="517" y="234"/>
                    <a:pt x="518" y="231"/>
                    <a:pt x="519" y="226"/>
                  </a:cubicBezTo>
                  <a:cubicBezTo>
                    <a:pt x="520" y="222"/>
                    <a:pt x="519" y="220"/>
                    <a:pt x="518" y="218"/>
                  </a:cubicBezTo>
                  <a:cubicBezTo>
                    <a:pt x="517" y="215"/>
                    <a:pt x="516" y="210"/>
                    <a:pt x="516" y="210"/>
                  </a:cubicBezTo>
                  <a:cubicBezTo>
                    <a:pt x="516" y="210"/>
                    <a:pt x="515" y="210"/>
                    <a:pt x="518" y="209"/>
                  </a:cubicBezTo>
                  <a:cubicBezTo>
                    <a:pt x="520" y="209"/>
                    <a:pt x="525" y="207"/>
                    <a:pt x="526" y="206"/>
                  </a:cubicBezTo>
                  <a:cubicBezTo>
                    <a:pt x="528" y="205"/>
                    <a:pt x="532" y="202"/>
                    <a:pt x="535" y="201"/>
                  </a:cubicBezTo>
                  <a:cubicBezTo>
                    <a:pt x="539" y="200"/>
                    <a:pt x="544" y="199"/>
                    <a:pt x="547" y="198"/>
                  </a:cubicBezTo>
                  <a:cubicBezTo>
                    <a:pt x="550" y="198"/>
                    <a:pt x="554" y="195"/>
                    <a:pt x="556" y="193"/>
                  </a:cubicBezTo>
                  <a:cubicBezTo>
                    <a:pt x="559" y="191"/>
                    <a:pt x="561" y="190"/>
                    <a:pt x="565" y="189"/>
                  </a:cubicBezTo>
                  <a:cubicBezTo>
                    <a:pt x="568" y="187"/>
                    <a:pt x="567" y="187"/>
                    <a:pt x="567" y="186"/>
                  </a:cubicBezTo>
                  <a:cubicBezTo>
                    <a:pt x="567" y="185"/>
                    <a:pt x="566" y="185"/>
                    <a:pt x="566" y="185"/>
                  </a:cubicBezTo>
                  <a:cubicBezTo>
                    <a:pt x="565" y="184"/>
                    <a:pt x="563" y="185"/>
                    <a:pt x="563" y="183"/>
                  </a:cubicBezTo>
                  <a:cubicBezTo>
                    <a:pt x="564" y="182"/>
                    <a:pt x="567" y="181"/>
                    <a:pt x="568" y="181"/>
                  </a:cubicBezTo>
                  <a:cubicBezTo>
                    <a:pt x="569" y="180"/>
                    <a:pt x="571" y="179"/>
                    <a:pt x="573" y="177"/>
                  </a:cubicBezTo>
                  <a:cubicBezTo>
                    <a:pt x="575" y="176"/>
                    <a:pt x="574" y="175"/>
                    <a:pt x="573" y="174"/>
                  </a:cubicBezTo>
                  <a:close/>
                  <a:moveTo>
                    <a:pt x="229" y="48"/>
                  </a:moveTo>
                  <a:cubicBezTo>
                    <a:pt x="227" y="48"/>
                    <a:pt x="227" y="48"/>
                    <a:pt x="227" y="48"/>
                  </a:cubicBezTo>
                  <a:cubicBezTo>
                    <a:pt x="228" y="47"/>
                    <a:pt x="228" y="47"/>
                    <a:pt x="228" y="47"/>
                  </a:cubicBezTo>
                  <a:cubicBezTo>
                    <a:pt x="230" y="46"/>
                    <a:pt x="230" y="46"/>
                    <a:pt x="230" y="46"/>
                  </a:cubicBezTo>
                  <a:lnTo>
                    <a:pt x="229" y="48"/>
                  </a:lnTo>
                  <a:close/>
                  <a:moveTo>
                    <a:pt x="232" y="43"/>
                  </a:moveTo>
                  <a:cubicBezTo>
                    <a:pt x="231" y="43"/>
                    <a:pt x="230" y="43"/>
                    <a:pt x="230" y="43"/>
                  </a:cubicBezTo>
                  <a:cubicBezTo>
                    <a:pt x="230" y="43"/>
                    <a:pt x="231" y="41"/>
                    <a:pt x="231" y="41"/>
                  </a:cubicBezTo>
                  <a:cubicBezTo>
                    <a:pt x="231" y="40"/>
                    <a:pt x="232" y="40"/>
                    <a:pt x="232" y="40"/>
                  </a:cubicBezTo>
                  <a:cubicBezTo>
                    <a:pt x="232" y="40"/>
                    <a:pt x="232" y="40"/>
                    <a:pt x="232" y="40"/>
                  </a:cubicBezTo>
                  <a:cubicBezTo>
                    <a:pt x="232" y="40"/>
                    <a:pt x="233" y="41"/>
                    <a:pt x="233" y="42"/>
                  </a:cubicBezTo>
                  <a:cubicBezTo>
                    <a:pt x="233" y="42"/>
                    <a:pt x="232" y="43"/>
                    <a:pt x="232" y="43"/>
                  </a:cubicBezTo>
                  <a:close/>
                  <a:moveTo>
                    <a:pt x="239" y="34"/>
                  </a:moveTo>
                  <a:cubicBezTo>
                    <a:pt x="238" y="35"/>
                    <a:pt x="236" y="37"/>
                    <a:pt x="236" y="37"/>
                  </a:cubicBezTo>
                  <a:cubicBezTo>
                    <a:pt x="236" y="37"/>
                    <a:pt x="237" y="36"/>
                    <a:pt x="237" y="35"/>
                  </a:cubicBezTo>
                  <a:cubicBezTo>
                    <a:pt x="237" y="35"/>
                    <a:pt x="237" y="34"/>
                    <a:pt x="238" y="34"/>
                  </a:cubicBezTo>
                  <a:cubicBezTo>
                    <a:pt x="238" y="33"/>
                    <a:pt x="239" y="31"/>
                    <a:pt x="240" y="31"/>
                  </a:cubicBezTo>
                  <a:cubicBezTo>
                    <a:pt x="241" y="30"/>
                    <a:pt x="241" y="30"/>
                    <a:pt x="241" y="30"/>
                  </a:cubicBezTo>
                  <a:cubicBezTo>
                    <a:pt x="241" y="30"/>
                    <a:pt x="240" y="32"/>
                    <a:pt x="239" y="34"/>
                  </a:cubicBezTo>
                  <a:close/>
                  <a:moveTo>
                    <a:pt x="249" y="19"/>
                  </a:moveTo>
                  <a:cubicBezTo>
                    <a:pt x="248" y="19"/>
                    <a:pt x="247" y="19"/>
                    <a:pt x="247" y="19"/>
                  </a:cubicBezTo>
                  <a:cubicBezTo>
                    <a:pt x="248" y="18"/>
                    <a:pt x="248" y="18"/>
                    <a:pt x="248" y="18"/>
                  </a:cubicBezTo>
                  <a:cubicBezTo>
                    <a:pt x="248" y="18"/>
                    <a:pt x="248" y="18"/>
                    <a:pt x="248" y="18"/>
                  </a:cubicBezTo>
                  <a:cubicBezTo>
                    <a:pt x="248" y="18"/>
                    <a:pt x="249" y="18"/>
                    <a:pt x="250" y="18"/>
                  </a:cubicBezTo>
                  <a:cubicBezTo>
                    <a:pt x="250" y="18"/>
                    <a:pt x="251" y="19"/>
                    <a:pt x="251" y="19"/>
                  </a:cubicBezTo>
                  <a:cubicBezTo>
                    <a:pt x="251" y="19"/>
                    <a:pt x="249" y="19"/>
                    <a:pt x="249" y="19"/>
                  </a:cubicBezTo>
                  <a:close/>
                  <a:moveTo>
                    <a:pt x="252" y="18"/>
                  </a:moveTo>
                  <a:cubicBezTo>
                    <a:pt x="250" y="18"/>
                    <a:pt x="250" y="18"/>
                    <a:pt x="250" y="18"/>
                  </a:cubicBezTo>
                  <a:cubicBezTo>
                    <a:pt x="249" y="18"/>
                    <a:pt x="249" y="18"/>
                    <a:pt x="249" y="18"/>
                  </a:cubicBezTo>
                  <a:cubicBezTo>
                    <a:pt x="250" y="17"/>
                    <a:pt x="250" y="17"/>
                    <a:pt x="250" y="17"/>
                  </a:cubicBezTo>
                  <a:cubicBezTo>
                    <a:pt x="250" y="17"/>
                    <a:pt x="250" y="16"/>
                    <a:pt x="251" y="16"/>
                  </a:cubicBezTo>
                  <a:cubicBezTo>
                    <a:pt x="251" y="16"/>
                    <a:pt x="252" y="17"/>
                    <a:pt x="252" y="17"/>
                  </a:cubicBezTo>
                  <a:lnTo>
                    <a:pt x="252" y="18"/>
                  </a:lnTo>
                  <a:close/>
                  <a:moveTo>
                    <a:pt x="257" y="13"/>
                  </a:moveTo>
                  <a:cubicBezTo>
                    <a:pt x="257" y="13"/>
                    <a:pt x="255" y="14"/>
                    <a:pt x="255" y="14"/>
                  </a:cubicBezTo>
                  <a:cubicBezTo>
                    <a:pt x="254" y="15"/>
                    <a:pt x="253" y="16"/>
                    <a:pt x="253" y="16"/>
                  </a:cubicBezTo>
                  <a:cubicBezTo>
                    <a:pt x="253" y="16"/>
                    <a:pt x="252" y="15"/>
                    <a:pt x="252" y="15"/>
                  </a:cubicBezTo>
                  <a:cubicBezTo>
                    <a:pt x="251" y="15"/>
                    <a:pt x="250" y="15"/>
                    <a:pt x="250" y="15"/>
                  </a:cubicBezTo>
                  <a:cubicBezTo>
                    <a:pt x="248" y="14"/>
                    <a:pt x="248" y="14"/>
                    <a:pt x="248" y="14"/>
                  </a:cubicBezTo>
                  <a:cubicBezTo>
                    <a:pt x="250" y="13"/>
                    <a:pt x="250" y="13"/>
                    <a:pt x="250" y="13"/>
                  </a:cubicBezTo>
                  <a:cubicBezTo>
                    <a:pt x="250" y="13"/>
                    <a:pt x="251" y="12"/>
                    <a:pt x="252" y="11"/>
                  </a:cubicBezTo>
                  <a:cubicBezTo>
                    <a:pt x="252" y="11"/>
                    <a:pt x="253" y="11"/>
                    <a:pt x="254" y="11"/>
                  </a:cubicBezTo>
                  <a:cubicBezTo>
                    <a:pt x="255" y="11"/>
                    <a:pt x="256" y="11"/>
                    <a:pt x="257" y="11"/>
                  </a:cubicBezTo>
                  <a:cubicBezTo>
                    <a:pt x="258" y="12"/>
                    <a:pt x="258" y="12"/>
                    <a:pt x="257" y="13"/>
                  </a:cubicBezTo>
                  <a:close/>
                  <a:moveTo>
                    <a:pt x="259" y="11"/>
                  </a:moveTo>
                  <a:cubicBezTo>
                    <a:pt x="259" y="11"/>
                    <a:pt x="258" y="11"/>
                    <a:pt x="258" y="11"/>
                  </a:cubicBezTo>
                  <a:cubicBezTo>
                    <a:pt x="258" y="10"/>
                    <a:pt x="258" y="10"/>
                    <a:pt x="258" y="10"/>
                  </a:cubicBezTo>
                  <a:cubicBezTo>
                    <a:pt x="258" y="9"/>
                    <a:pt x="258" y="9"/>
                    <a:pt x="258" y="9"/>
                  </a:cubicBezTo>
                  <a:cubicBezTo>
                    <a:pt x="258" y="9"/>
                    <a:pt x="258" y="9"/>
                    <a:pt x="259" y="10"/>
                  </a:cubicBezTo>
                  <a:cubicBezTo>
                    <a:pt x="260" y="10"/>
                    <a:pt x="260" y="11"/>
                    <a:pt x="260" y="11"/>
                  </a:cubicBezTo>
                  <a:cubicBezTo>
                    <a:pt x="260" y="11"/>
                    <a:pt x="260" y="12"/>
                    <a:pt x="259" y="11"/>
                  </a:cubicBezTo>
                  <a:close/>
                  <a:moveTo>
                    <a:pt x="261" y="9"/>
                  </a:moveTo>
                  <a:cubicBezTo>
                    <a:pt x="261" y="10"/>
                    <a:pt x="261" y="10"/>
                    <a:pt x="261" y="10"/>
                  </a:cubicBezTo>
                  <a:cubicBezTo>
                    <a:pt x="259" y="9"/>
                    <a:pt x="259" y="9"/>
                    <a:pt x="259" y="9"/>
                  </a:cubicBezTo>
                  <a:cubicBezTo>
                    <a:pt x="259" y="8"/>
                    <a:pt x="259" y="8"/>
                    <a:pt x="259" y="8"/>
                  </a:cubicBezTo>
                  <a:cubicBezTo>
                    <a:pt x="259" y="8"/>
                    <a:pt x="259" y="8"/>
                    <a:pt x="260" y="8"/>
                  </a:cubicBezTo>
                  <a:cubicBezTo>
                    <a:pt x="261" y="7"/>
                    <a:pt x="262" y="8"/>
                    <a:pt x="262" y="8"/>
                  </a:cubicBezTo>
                  <a:lnTo>
                    <a:pt x="261" y="9"/>
                  </a:lnTo>
                  <a:close/>
                  <a:moveTo>
                    <a:pt x="272" y="7"/>
                  </a:moveTo>
                  <a:cubicBezTo>
                    <a:pt x="272" y="7"/>
                    <a:pt x="272" y="8"/>
                    <a:pt x="271" y="8"/>
                  </a:cubicBezTo>
                  <a:cubicBezTo>
                    <a:pt x="270" y="8"/>
                    <a:pt x="269" y="9"/>
                    <a:pt x="269" y="9"/>
                  </a:cubicBezTo>
                  <a:cubicBezTo>
                    <a:pt x="269" y="9"/>
                    <a:pt x="268" y="8"/>
                    <a:pt x="269" y="7"/>
                  </a:cubicBezTo>
                  <a:cubicBezTo>
                    <a:pt x="269" y="6"/>
                    <a:pt x="269" y="5"/>
                    <a:pt x="270" y="4"/>
                  </a:cubicBezTo>
                  <a:cubicBezTo>
                    <a:pt x="271" y="3"/>
                    <a:pt x="272" y="4"/>
                    <a:pt x="272" y="5"/>
                  </a:cubicBezTo>
                  <a:cubicBezTo>
                    <a:pt x="272" y="5"/>
                    <a:pt x="272" y="7"/>
                    <a:pt x="272" y="7"/>
                  </a:cubicBezTo>
                  <a:close/>
                </a:path>
              </a:pathLst>
            </a:custGeom>
            <a:solidFill>
              <a:sysClr val="windowText" lastClr="000000">
                <a:lumMod val="85000"/>
                <a:lumOff val="15000"/>
              </a:sys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</p:txBody>
        </p:sp>
      </p:grpSp>
      <p:grpSp>
        <p:nvGrpSpPr>
          <p:cNvPr id="85" name="Group 1039"/>
          <p:cNvGrpSpPr>
            <a:grpSpLocks noChangeAspect="1"/>
          </p:cNvGrpSpPr>
          <p:nvPr/>
        </p:nvGrpSpPr>
        <p:grpSpPr>
          <a:xfrm>
            <a:off x="2752962" y="2134700"/>
            <a:ext cx="980838" cy="2377440"/>
            <a:chOff x="3157538" y="2109788"/>
            <a:chExt cx="677863" cy="1643063"/>
          </a:xfrm>
        </p:grpSpPr>
        <p:sp>
          <p:nvSpPr>
            <p:cNvPr id="86" name="Freeform 29"/>
            <p:cNvSpPr>
              <a:spLocks noEditPoints="1"/>
            </p:cNvSpPr>
            <p:nvPr/>
          </p:nvSpPr>
          <p:spPr bwMode="auto">
            <a:xfrm>
              <a:off x="3157538" y="2109788"/>
              <a:ext cx="677863" cy="1643063"/>
            </a:xfrm>
            <a:custGeom>
              <a:avLst/>
              <a:gdLst>
                <a:gd name="T0" fmla="*/ 159 w 320"/>
                <a:gd name="T1" fmla="*/ 699 h 776"/>
                <a:gd name="T2" fmla="*/ 167 w 320"/>
                <a:gd name="T3" fmla="*/ 726 h 776"/>
                <a:gd name="T4" fmla="*/ 169 w 320"/>
                <a:gd name="T5" fmla="*/ 740 h 776"/>
                <a:gd name="T6" fmla="*/ 203 w 320"/>
                <a:gd name="T7" fmla="*/ 754 h 776"/>
                <a:gd name="T8" fmla="*/ 257 w 320"/>
                <a:gd name="T9" fmla="*/ 760 h 776"/>
                <a:gd name="T10" fmla="*/ 246 w 320"/>
                <a:gd name="T11" fmla="*/ 740 h 776"/>
                <a:gd name="T12" fmla="*/ 220 w 320"/>
                <a:gd name="T13" fmla="*/ 716 h 776"/>
                <a:gd name="T14" fmla="*/ 220 w 320"/>
                <a:gd name="T15" fmla="*/ 647 h 776"/>
                <a:gd name="T16" fmla="*/ 233 w 320"/>
                <a:gd name="T17" fmla="*/ 423 h 776"/>
                <a:gd name="T18" fmla="*/ 249 w 320"/>
                <a:gd name="T19" fmla="*/ 399 h 776"/>
                <a:gd name="T20" fmla="*/ 279 w 320"/>
                <a:gd name="T21" fmla="*/ 409 h 776"/>
                <a:gd name="T22" fmla="*/ 291 w 320"/>
                <a:gd name="T23" fmla="*/ 399 h 776"/>
                <a:gd name="T24" fmla="*/ 269 w 320"/>
                <a:gd name="T25" fmla="*/ 229 h 776"/>
                <a:gd name="T26" fmla="*/ 310 w 320"/>
                <a:gd name="T27" fmla="*/ 214 h 776"/>
                <a:gd name="T28" fmla="*/ 280 w 320"/>
                <a:gd name="T29" fmla="*/ 106 h 776"/>
                <a:gd name="T30" fmla="*/ 255 w 320"/>
                <a:gd name="T31" fmla="*/ 74 h 776"/>
                <a:gd name="T32" fmla="*/ 246 w 320"/>
                <a:gd name="T33" fmla="*/ 65 h 776"/>
                <a:gd name="T34" fmla="*/ 235 w 320"/>
                <a:gd name="T35" fmla="*/ 62 h 776"/>
                <a:gd name="T36" fmla="*/ 205 w 320"/>
                <a:gd name="T37" fmla="*/ 15 h 776"/>
                <a:gd name="T38" fmla="*/ 131 w 320"/>
                <a:gd name="T39" fmla="*/ 48 h 776"/>
                <a:gd name="T40" fmla="*/ 127 w 320"/>
                <a:gd name="T41" fmla="*/ 94 h 776"/>
                <a:gd name="T42" fmla="*/ 119 w 320"/>
                <a:gd name="T43" fmla="*/ 98 h 776"/>
                <a:gd name="T44" fmla="*/ 101 w 320"/>
                <a:gd name="T45" fmla="*/ 111 h 776"/>
                <a:gd name="T46" fmla="*/ 30 w 320"/>
                <a:gd name="T47" fmla="*/ 149 h 776"/>
                <a:gd name="T48" fmla="*/ 8 w 320"/>
                <a:gd name="T49" fmla="*/ 265 h 776"/>
                <a:gd name="T50" fmla="*/ 39 w 320"/>
                <a:gd name="T51" fmla="*/ 422 h 776"/>
                <a:gd name="T52" fmla="*/ 56 w 320"/>
                <a:gd name="T53" fmla="*/ 427 h 776"/>
                <a:gd name="T54" fmla="*/ 6 w 320"/>
                <a:gd name="T55" fmla="*/ 754 h 776"/>
                <a:gd name="T56" fmla="*/ 48 w 320"/>
                <a:gd name="T57" fmla="*/ 771 h 776"/>
                <a:gd name="T58" fmla="*/ 63 w 320"/>
                <a:gd name="T59" fmla="*/ 739 h 776"/>
                <a:gd name="T60" fmla="*/ 63 w 320"/>
                <a:gd name="T61" fmla="*/ 730 h 776"/>
                <a:gd name="T62" fmla="*/ 111 w 320"/>
                <a:gd name="T63" fmla="*/ 603 h 776"/>
                <a:gd name="T64" fmla="*/ 212 w 320"/>
                <a:gd name="T65" fmla="*/ 89 h 776"/>
                <a:gd name="T66" fmla="*/ 219 w 320"/>
                <a:gd name="T67" fmla="*/ 94 h 776"/>
                <a:gd name="T68" fmla="*/ 240 w 320"/>
                <a:gd name="T69" fmla="*/ 109 h 776"/>
                <a:gd name="T70" fmla="*/ 244 w 320"/>
                <a:gd name="T71" fmla="*/ 127 h 776"/>
                <a:gd name="T72" fmla="*/ 260 w 320"/>
                <a:gd name="T73" fmla="*/ 158 h 776"/>
                <a:gd name="T74" fmla="*/ 251 w 320"/>
                <a:gd name="T75" fmla="*/ 149 h 776"/>
                <a:gd name="T76" fmla="*/ 226 w 320"/>
                <a:gd name="T77" fmla="*/ 135 h 776"/>
                <a:gd name="T78" fmla="*/ 181 w 320"/>
                <a:gd name="T79" fmla="*/ 125 h 776"/>
                <a:gd name="T80" fmla="*/ 202 w 320"/>
                <a:gd name="T81" fmla="*/ 101 h 776"/>
                <a:gd name="T82" fmla="*/ 208 w 320"/>
                <a:gd name="T83" fmla="*/ 86 h 776"/>
                <a:gd name="T84" fmla="*/ 215 w 320"/>
                <a:gd name="T85" fmla="*/ 70 h 776"/>
                <a:gd name="T86" fmla="*/ 222 w 320"/>
                <a:gd name="T87" fmla="*/ 74 h 776"/>
                <a:gd name="T88" fmla="*/ 213 w 320"/>
                <a:gd name="T89" fmla="*/ 76 h 776"/>
                <a:gd name="T90" fmla="*/ 229 w 320"/>
                <a:gd name="T91" fmla="*/ 81 h 776"/>
                <a:gd name="T92" fmla="*/ 229 w 320"/>
                <a:gd name="T93" fmla="*/ 81 h 7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320" h="776">
                  <a:moveTo>
                    <a:pt x="146" y="465"/>
                  </a:moveTo>
                  <a:cubicBezTo>
                    <a:pt x="146" y="465"/>
                    <a:pt x="158" y="671"/>
                    <a:pt x="159" y="699"/>
                  </a:cubicBezTo>
                  <a:cubicBezTo>
                    <a:pt x="160" y="728"/>
                    <a:pt x="159" y="726"/>
                    <a:pt x="159" y="726"/>
                  </a:cubicBezTo>
                  <a:cubicBezTo>
                    <a:pt x="167" y="726"/>
                    <a:pt x="167" y="726"/>
                    <a:pt x="167" y="726"/>
                  </a:cubicBezTo>
                  <a:cubicBezTo>
                    <a:pt x="167" y="726"/>
                    <a:pt x="167" y="730"/>
                    <a:pt x="168" y="733"/>
                  </a:cubicBezTo>
                  <a:cubicBezTo>
                    <a:pt x="169" y="736"/>
                    <a:pt x="166" y="738"/>
                    <a:pt x="169" y="740"/>
                  </a:cubicBezTo>
                  <a:cubicBezTo>
                    <a:pt x="172" y="743"/>
                    <a:pt x="188" y="747"/>
                    <a:pt x="191" y="747"/>
                  </a:cubicBezTo>
                  <a:cubicBezTo>
                    <a:pt x="193" y="747"/>
                    <a:pt x="198" y="748"/>
                    <a:pt x="203" y="754"/>
                  </a:cubicBezTo>
                  <a:cubicBezTo>
                    <a:pt x="207" y="760"/>
                    <a:pt x="219" y="767"/>
                    <a:pt x="229" y="768"/>
                  </a:cubicBezTo>
                  <a:cubicBezTo>
                    <a:pt x="238" y="768"/>
                    <a:pt x="257" y="763"/>
                    <a:pt x="257" y="760"/>
                  </a:cubicBezTo>
                  <a:cubicBezTo>
                    <a:pt x="257" y="757"/>
                    <a:pt x="255" y="756"/>
                    <a:pt x="255" y="756"/>
                  </a:cubicBezTo>
                  <a:cubicBezTo>
                    <a:pt x="255" y="756"/>
                    <a:pt x="256" y="749"/>
                    <a:pt x="246" y="740"/>
                  </a:cubicBezTo>
                  <a:cubicBezTo>
                    <a:pt x="237" y="731"/>
                    <a:pt x="226" y="725"/>
                    <a:pt x="222" y="720"/>
                  </a:cubicBezTo>
                  <a:cubicBezTo>
                    <a:pt x="219" y="715"/>
                    <a:pt x="220" y="716"/>
                    <a:pt x="220" y="716"/>
                  </a:cubicBezTo>
                  <a:cubicBezTo>
                    <a:pt x="223" y="717"/>
                    <a:pt x="223" y="717"/>
                    <a:pt x="223" y="717"/>
                  </a:cubicBezTo>
                  <a:cubicBezTo>
                    <a:pt x="223" y="717"/>
                    <a:pt x="219" y="675"/>
                    <a:pt x="220" y="647"/>
                  </a:cubicBezTo>
                  <a:cubicBezTo>
                    <a:pt x="221" y="619"/>
                    <a:pt x="227" y="523"/>
                    <a:pt x="229" y="503"/>
                  </a:cubicBezTo>
                  <a:cubicBezTo>
                    <a:pt x="232" y="482"/>
                    <a:pt x="234" y="433"/>
                    <a:pt x="233" y="423"/>
                  </a:cubicBezTo>
                  <a:cubicBezTo>
                    <a:pt x="232" y="413"/>
                    <a:pt x="231" y="412"/>
                    <a:pt x="231" y="412"/>
                  </a:cubicBezTo>
                  <a:cubicBezTo>
                    <a:pt x="231" y="412"/>
                    <a:pt x="235" y="401"/>
                    <a:pt x="249" y="399"/>
                  </a:cubicBezTo>
                  <a:cubicBezTo>
                    <a:pt x="262" y="398"/>
                    <a:pt x="270" y="398"/>
                    <a:pt x="270" y="398"/>
                  </a:cubicBezTo>
                  <a:cubicBezTo>
                    <a:pt x="270" y="398"/>
                    <a:pt x="273" y="404"/>
                    <a:pt x="279" y="409"/>
                  </a:cubicBezTo>
                  <a:cubicBezTo>
                    <a:pt x="285" y="414"/>
                    <a:pt x="290" y="414"/>
                    <a:pt x="290" y="414"/>
                  </a:cubicBezTo>
                  <a:cubicBezTo>
                    <a:pt x="290" y="414"/>
                    <a:pt x="292" y="406"/>
                    <a:pt x="291" y="399"/>
                  </a:cubicBezTo>
                  <a:cubicBezTo>
                    <a:pt x="291" y="391"/>
                    <a:pt x="277" y="315"/>
                    <a:pt x="275" y="296"/>
                  </a:cubicBezTo>
                  <a:cubicBezTo>
                    <a:pt x="273" y="277"/>
                    <a:pt x="269" y="229"/>
                    <a:pt x="269" y="229"/>
                  </a:cubicBezTo>
                  <a:cubicBezTo>
                    <a:pt x="285" y="221"/>
                    <a:pt x="285" y="221"/>
                    <a:pt x="285" y="221"/>
                  </a:cubicBezTo>
                  <a:cubicBezTo>
                    <a:pt x="285" y="221"/>
                    <a:pt x="303" y="220"/>
                    <a:pt x="310" y="214"/>
                  </a:cubicBezTo>
                  <a:cubicBezTo>
                    <a:pt x="317" y="208"/>
                    <a:pt x="320" y="202"/>
                    <a:pt x="315" y="179"/>
                  </a:cubicBezTo>
                  <a:cubicBezTo>
                    <a:pt x="310" y="157"/>
                    <a:pt x="287" y="117"/>
                    <a:pt x="280" y="106"/>
                  </a:cubicBezTo>
                  <a:cubicBezTo>
                    <a:pt x="273" y="94"/>
                    <a:pt x="267" y="94"/>
                    <a:pt x="267" y="94"/>
                  </a:cubicBezTo>
                  <a:cubicBezTo>
                    <a:pt x="267" y="94"/>
                    <a:pt x="257" y="77"/>
                    <a:pt x="255" y="74"/>
                  </a:cubicBezTo>
                  <a:cubicBezTo>
                    <a:pt x="252" y="70"/>
                    <a:pt x="252" y="73"/>
                    <a:pt x="251" y="71"/>
                  </a:cubicBezTo>
                  <a:cubicBezTo>
                    <a:pt x="250" y="70"/>
                    <a:pt x="248" y="67"/>
                    <a:pt x="246" y="65"/>
                  </a:cubicBezTo>
                  <a:cubicBezTo>
                    <a:pt x="243" y="64"/>
                    <a:pt x="242" y="65"/>
                    <a:pt x="239" y="64"/>
                  </a:cubicBezTo>
                  <a:cubicBezTo>
                    <a:pt x="237" y="64"/>
                    <a:pt x="239" y="63"/>
                    <a:pt x="235" y="62"/>
                  </a:cubicBezTo>
                  <a:cubicBezTo>
                    <a:pt x="232" y="61"/>
                    <a:pt x="231" y="55"/>
                    <a:pt x="228" y="51"/>
                  </a:cubicBezTo>
                  <a:cubicBezTo>
                    <a:pt x="225" y="47"/>
                    <a:pt x="227" y="30"/>
                    <a:pt x="205" y="15"/>
                  </a:cubicBezTo>
                  <a:cubicBezTo>
                    <a:pt x="182" y="0"/>
                    <a:pt x="162" y="3"/>
                    <a:pt x="150" y="12"/>
                  </a:cubicBezTo>
                  <a:cubicBezTo>
                    <a:pt x="137" y="22"/>
                    <a:pt x="132" y="44"/>
                    <a:pt x="131" y="48"/>
                  </a:cubicBezTo>
                  <a:cubicBezTo>
                    <a:pt x="130" y="52"/>
                    <a:pt x="130" y="63"/>
                    <a:pt x="130" y="77"/>
                  </a:cubicBezTo>
                  <a:cubicBezTo>
                    <a:pt x="131" y="91"/>
                    <a:pt x="127" y="94"/>
                    <a:pt x="127" y="94"/>
                  </a:cubicBezTo>
                  <a:cubicBezTo>
                    <a:pt x="127" y="94"/>
                    <a:pt x="123" y="92"/>
                    <a:pt x="121" y="94"/>
                  </a:cubicBezTo>
                  <a:cubicBezTo>
                    <a:pt x="119" y="96"/>
                    <a:pt x="119" y="98"/>
                    <a:pt x="119" y="98"/>
                  </a:cubicBezTo>
                  <a:cubicBezTo>
                    <a:pt x="119" y="98"/>
                    <a:pt x="117" y="96"/>
                    <a:pt x="113" y="100"/>
                  </a:cubicBezTo>
                  <a:cubicBezTo>
                    <a:pt x="109" y="105"/>
                    <a:pt x="102" y="111"/>
                    <a:pt x="101" y="111"/>
                  </a:cubicBezTo>
                  <a:cubicBezTo>
                    <a:pt x="99" y="111"/>
                    <a:pt x="45" y="118"/>
                    <a:pt x="41" y="121"/>
                  </a:cubicBezTo>
                  <a:cubicBezTo>
                    <a:pt x="36" y="124"/>
                    <a:pt x="35" y="138"/>
                    <a:pt x="30" y="149"/>
                  </a:cubicBezTo>
                  <a:cubicBezTo>
                    <a:pt x="25" y="160"/>
                    <a:pt x="4" y="210"/>
                    <a:pt x="3" y="223"/>
                  </a:cubicBezTo>
                  <a:cubicBezTo>
                    <a:pt x="1" y="236"/>
                    <a:pt x="0" y="260"/>
                    <a:pt x="8" y="265"/>
                  </a:cubicBezTo>
                  <a:cubicBezTo>
                    <a:pt x="16" y="269"/>
                    <a:pt x="53" y="277"/>
                    <a:pt x="53" y="277"/>
                  </a:cubicBezTo>
                  <a:cubicBezTo>
                    <a:pt x="39" y="422"/>
                    <a:pt x="39" y="422"/>
                    <a:pt x="39" y="422"/>
                  </a:cubicBezTo>
                  <a:cubicBezTo>
                    <a:pt x="39" y="422"/>
                    <a:pt x="50" y="426"/>
                    <a:pt x="52" y="427"/>
                  </a:cubicBezTo>
                  <a:cubicBezTo>
                    <a:pt x="54" y="427"/>
                    <a:pt x="56" y="427"/>
                    <a:pt x="56" y="427"/>
                  </a:cubicBezTo>
                  <a:cubicBezTo>
                    <a:pt x="56" y="427"/>
                    <a:pt x="22" y="718"/>
                    <a:pt x="19" y="722"/>
                  </a:cubicBezTo>
                  <a:cubicBezTo>
                    <a:pt x="17" y="725"/>
                    <a:pt x="5" y="746"/>
                    <a:pt x="6" y="754"/>
                  </a:cubicBezTo>
                  <a:cubicBezTo>
                    <a:pt x="6" y="762"/>
                    <a:pt x="6" y="769"/>
                    <a:pt x="9" y="771"/>
                  </a:cubicBezTo>
                  <a:cubicBezTo>
                    <a:pt x="11" y="774"/>
                    <a:pt x="42" y="776"/>
                    <a:pt x="48" y="771"/>
                  </a:cubicBezTo>
                  <a:cubicBezTo>
                    <a:pt x="54" y="766"/>
                    <a:pt x="53" y="750"/>
                    <a:pt x="55" y="747"/>
                  </a:cubicBezTo>
                  <a:cubicBezTo>
                    <a:pt x="57" y="745"/>
                    <a:pt x="62" y="742"/>
                    <a:pt x="63" y="739"/>
                  </a:cubicBezTo>
                  <a:cubicBezTo>
                    <a:pt x="64" y="736"/>
                    <a:pt x="63" y="735"/>
                    <a:pt x="63" y="735"/>
                  </a:cubicBezTo>
                  <a:cubicBezTo>
                    <a:pt x="63" y="735"/>
                    <a:pt x="64" y="732"/>
                    <a:pt x="63" y="730"/>
                  </a:cubicBezTo>
                  <a:cubicBezTo>
                    <a:pt x="62" y="728"/>
                    <a:pt x="71" y="726"/>
                    <a:pt x="71" y="726"/>
                  </a:cubicBezTo>
                  <a:cubicBezTo>
                    <a:pt x="71" y="726"/>
                    <a:pt x="101" y="648"/>
                    <a:pt x="111" y="603"/>
                  </a:cubicBezTo>
                  <a:cubicBezTo>
                    <a:pt x="120" y="558"/>
                    <a:pt x="146" y="465"/>
                    <a:pt x="146" y="465"/>
                  </a:cubicBezTo>
                  <a:close/>
                  <a:moveTo>
                    <a:pt x="212" y="89"/>
                  </a:moveTo>
                  <a:cubicBezTo>
                    <a:pt x="212" y="89"/>
                    <a:pt x="209" y="93"/>
                    <a:pt x="213" y="94"/>
                  </a:cubicBezTo>
                  <a:cubicBezTo>
                    <a:pt x="217" y="96"/>
                    <a:pt x="219" y="94"/>
                    <a:pt x="219" y="94"/>
                  </a:cubicBezTo>
                  <a:cubicBezTo>
                    <a:pt x="219" y="94"/>
                    <a:pt x="221" y="100"/>
                    <a:pt x="226" y="103"/>
                  </a:cubicBezTo>
                  <a:cubicBezTo>
                    <a:pt x="231" y="106"/>
                    <a:pt x="240" y="109"/>
                    <a:pt x="240" y="109"/>
                  </a:cubicBezTo>
                  <a:cubicBezTo>
                    <a:pt x="240" y="109"/>
                    <a:pt x="238" y="112"/>
                    <a:pt x="238" y="113"/>
                  </a:cubicBezTo>
                  <a:cubicBezTo>
                    <a:pt x="238" y="114"/>
                    <a:pt x="240" y="117"/>
                    <a:pt x="244" y="127"/>
                  </a:cubicBezTo>
                  <a:cubicBezTo>
                    <a:pt x="248" y="136"/>
                    <a:pt x="258" y="150"/>
                    <a:pt x="258" y="152"/>
                  </a:cubicBezTo>
                  <a:cubicBezTo>
                    <a:pt x="258" y="154"/>
                    <a:pt x="260" y="158"/>
                    <a:pt x="260" y="158"/>
                  </a:cubicBezTo>
                  <a:cubicBezTo>
                    <a:pt x="260" y="158"/>
                    <a:pt x="258" y="157"/>
                    <a:pt x="257" y="156"/>
                  </a:cubicBezTo>
                  <a:cubicBezTo>
                    <a:pt x="257" y="155"/>
                    <a:pt x="257" y="152"/>
                    <a:pt x="251" y="149"/>
                  </a:cubicBezTo>
                  <a:cubicBezTo>
                    <a:pt x="246" y="146"/>
                    <a:pt x="244" y="143"/>
                    <a:pt x="239" y="139"/>
                  </a:cubicBezTo>
                  <a:cubicBezTo>
                    <a:pt x="234" y="135"/>
                    <a:pt x="229" y="135"/>
                    <a:pt x="226" y="135"/>
                  </a:cubicBezTo>
                  <a:cubicBezTo>
                    <a:pt x="223" y="135"/>
                    <a:pt x="209" y="132"/>
                    <a:pt x="202" y="130"/>
                  </a:cubicBezTo>
                  <a:cubicBezTo>
                    <a:pt x="195" y="128"/>
                    <a:pt x="181" y="125"/>
                    <a:pt x="181" y="125"/>
                  </a:cubicBezTo>
                  <a:cubicBezTo>
                    <a:pt x="181" y="125"/>
                    <a:pt x="194" y="114"/>
                    <a:pt x="195" y="110"/>
                  </a:cubicBezTo>
                  <a:cubicBezTo>
                    <a:pt x="196" y="106"/>
                    <a:pt x="200" y="104"/>
                    <a:pt x="202" y="101"/>
                  </a:cubicBezTo>
                  <a:cubicBezTo>
                    <a:pt x="204" y="99"/>
                    <a:pt x="206" y="88"/>
                    <a:pt x="206" y="87"/>
                  </a:cubicBezTo>
                  <a:cubicBezTo>
                    <a:pt x="206" y="86"/>
                    <a:pt x="208" y="86"/>
                    <a:pt x="208" y="86"/>
                  </a:cubicBezTo>
                  <a:cubicBezTo>
                    <a:pt x="212" y="89"/>
                    <a:pt x="212" y="89"/>
                    <a:pt x="212" y="89"/>
                  </a:cubicBezTo>
                  <a:close/>
                  <a:moveTo>
                    <a:pt x="215" y="70"/>
                  </a:moveTo>
                  <a:cubicBezTo>
                    <a:pt x="215" y="70"/>
                    <a:pt x="222" y="69"/>
                    <a:pt x="224" y="69"/>
                  </a:cubicBezTo>
                  <a:cubicBezTo>
                    <a:pt x="227" y="69"/>
                    <a:pt x="225" y="71"/>
                    <a:pt x="222" y="74"/>
                  </a:cubicBezTo>
                  <a:cubicBezTo>
                    <a:pt x="220" y="76"/>
                    <a:pt x="217" y="80"/>
                    <a:pt x="217" y="79"/>
                  </a:cubicBezTo>
                  <a:cubicBezTo>
                    <a:pt x="216" y="78"/>
                    <a:pt x="213" y="76"/>
                    <a:pt x="213" y="76"/>
                  </a:cubicBezTo>
                  <a:cubicBezTo>
                    <a:pt x="215" y="70"/>
                    <a:pt x="215" y="70"/>
                    <a:pt x="215" y="70"/>
                  </a:cubicBezTo>
                  <a:close/>
                  <a:moveTo>
                    <a:pt x="229" y="81"/>
                  </a:moveTo>
                  <a:cubicBezTo>
                    <a:pt x="229" y="81"/>
                    <a:pt x="226" y="85"/>
                    <a:pt x="226" y="85"/>
                  </a:cubicBezTo>
                  <a:cubicBezTo>
                    <a:pt x="225" y="85"/>
                    <a:pt x="225" y="84"/>
                    <a:pt x="229" y="81"/>
                  </a:cubicBezTo>
                  <a:close/>
                </a:path>
              </a:pathLst>
            </a:custGeom>
            <a:solidFill>
              <a:sysClr val="windowText" lastClr="000000">
                <a:lumMod val="85000"/>
                <a:lumOff val="15000"/>
              </a:sys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87" name="Freeform 30"/>
            <p:cNvSpPr>
              <a:spLocks noEditPoints="1"/>
            </p:cNvSpPr>
            <p:nvPr/>
          </p:nvSpPr>
          <p:spPr bwMode="auto">
            <a:xfrm>
              <a:off x="3417888" y="2109788"/>
              <a:ext cx="315913" cy="304800"/>
            </a:xfrm>
            <a:custGeom>
              <a:avLst/>
              <a:gdLst>
                <a:gd name="T0" fmla="*/ 144 w 149"/>
                <a:gd name="T1" fmla="*/ 94 h 144"/>
                <a:gd name="T2" fmla="*/ 132 w 149"/>
                <a:gd name="T3" fmla="*/ 74 h 144"/>
                <a:gd name="T4" fmla="*/ 128 w 149"/>
                <a:gd name="T5" fmla="*/ 71 h 144"/>
                <a:gd name="T6" fmla="*/ 123 w 149"/>
                <a:gd name="T7" fmla="*/ 65 h 144"/>
                <a:gd name="T8" fmla="*/ 116 w 149"/>
                <a:gd name="T9" fmla="*/ 64 h 144"/>
                <a:gd name="T10" fmla="*/ 112 w 149"/>
                <a:gd name="T11" fmla="*/ 62 h 144"/>
                <a:gd name="T12" fmla="*/ 105 w 149"/>
                <a:gd name="T13" fmla="*/ 51 h 144"/>
                <a:gd name="T14" fmla="*/ 82 w 149"/>
                <a:gd name="T15" fmla="*/ 15 h 144"/>
                <a:gd name="T16" fmla="*/ 27 w 149"/>
                <a:gd name="T17" fmla="*/ 12 h 144"/>
                <a:gd name="T18" fmla="*/ 8 w 149"/>
                <a:gd name="T19" fmla="*/ 48 h 144"/>
                <a:gd name="T20" fmla="*/ 7 w 149"/>
                <a:gd name="T21" fmla="*/ 77 h 144"/>
                <a:gd name="T22" fmla="*/ 4 w 149"/>
                <a:gd name="T23" fmla="*/ 94 h 144"/>
                <a:gd name="T24" fmla="*/ 1 w 149"/>
                <a:gd name="T25" fmla="*/ 100 h 144"/>
                <a:gd name="T26" fmla="*/ 3 w 149"/>
                <a:gd name="T27" fmla="*/ 105 h 144"/>
                <a:gd name="T28" fmla="*/ 17 w 149"/>
                <a:gd name="T29" fmla="*/ 121 h 144"/>
                <a:gd name="T30" fmla="*/ 27 w 149"/>
                <a:gd name="T31" fmla="*/ 134 h 144"/>
                <a:gd name="T32" fmla="*/ 35 w 149"/>
                <a:gd name="T33" fmla="*/ 143 h 144"/>
                <a:gd name="T34" fmla="*/ 38 w 149"/>
                <a:gd name="T35" fmla="*/ 136 h 144"/>
                <a:gd name="T36" fmla="*/ 47 w 149"/>
                <a:gd name="T37" fmla="*/ 132 h 144"/>
                <a:gd name="T38" fmla="*/ 53 w 149"/>
                <a:gd name="T39" fmla="*/ 129 h 144"/>
                <a:gd name="T40" fmla="*/ 57 w 149"/>
                <a:gd name="T41" fmla="*/ 127 h 144"/>
                <a:gd name="T42" fmla="*/ 58 w 149"/>
                <a:gd name="T43" fmla="*/ 125 h 144"/>
                <a:gd name="T44" fmla="*/ 72 w 149"/>
                <a:gd name="T45" fmla="*/ 110 h 144"/>
                <a:gd name="T46" fmla="*/ 79 w 149"/>
                <a:gd name="T47" fmla="*/ 101 h 144"/>
                <a:gd name="T48" fmla="*/ 83 w 149"/>
                <a:gd name="T49" fmla="*/ 87 h 144"/>
                <a:gd name="T50" fmla="*/ 85 w 149"/>
                <a:gd name="T51" fmla="*/ 86 h 144"/>
                <a:gd name="T52" fmla="*/ 89 w 149"/>
                <a:gd name="T53" fmla="*/ 89 h 144"/>
                <a:gd name="T54" fmla="*/ 90 w 149"/>
                <a:gd name="T55" fmla="*/ 94 h 144"/>
                <a:gd name="T56" fmla="*/ 96 w 149"/>
                <a:gd name="T57" fmla="*/ 94 h 144"/>
                <a:gd name="T58" fmla="*/ 103 w 149"/>
                <a:gd name="T59" fmla="*/ 103 h 144"/>
                <a:gd name="T60" fmla="*/ 117 w 149"/>
                <a:gd name="T61" fmla="*/ 109 h 144"/>
                <a:gd name="T62" fmla="*/ 123 w 149"/>
                <a:gd name="T63" fmla="*/ 111 h 144"/>
                <a:gd name="T64" fmla="*/ 134 w 149"/>
                <a:gd name="T65" fmla="*/ 112 h 144"/>
                <a:gd name="T66" fmla="*/ 146 w 149"/>
                <a:gd name="T67" fmla="*/ 108 h 144"/>
                <a:gd name="T68" fmla="*/ 148 w 149"/>
                <a:gd name="T69" fmla="*/ 100 h 144"/>
                <a:gd name="T70" fmla="*/ 144 w 149"/>
                <a:gd name="T71" fmla="*/ 94 h 144"/>
                <a:gd name="T72" fmla="*/ 92 w 149"/>
                <a:gd name="T73" fmla="*/ 70 h 144"/>
                <a:gd name="T74" fmla="*/ 101 w 149"/>
                <a:gd name="T75" fmla="*/ 69 h 144"/>
                <a:gd name="T76" fmla="*/ 99 w 149"/>
                <a:gd name="T77" fmla="*/ 74 h 144"/>
                <a:gd name="T78" fmla="*/ 94 w 149"/>
                <a:gd name="T79" fmla="*/ 79 h 144"/>
                <a:gd name="T80" fmla="*/ 90 w 149"/>
                <a:gd name="T81" fmla="*/ 76 h 144"/>
                <a:gd name="T82" fmla="*/ 92 w 149"/>
                <a:gd name="T83" fmla="*/ 70 h 144"/>
                <a:gd name="T84" fmla="*/ 106 w 149"/>
                <a:gd name="T85" fmla="*/ 81 h 144"/>
                <a:gd name="T86" fmla="*/ 103 w 149"/>
                <a:gd name="T87" fmla="*/ 85 h 144"/>
                <a:gd name="T88" fmla="*/ 106 w 149"/>
                <a:gd name="T89" fmla="*/ 81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49" h="144">
                  <a:moveTo>
                    <a:pt x="144" y="94"/>
                  </a:moveTo>
                  <a:cubicBezTo>
                    <a:pt x="144" y="94"/>
                    <a:pt x="134" y="77"/>
                    <a:pt x="132" y="74"/>
                  </a:cubicBezTo>
                  <a:cubicBezTo>
                    <a:pt x="129" y="70"/>
                    <a:pt x="129" y="73"/>
                    <a:pt x="128" y="71"/>
                  </a:cubicBezTo>
                  <a:cubicBezTo>
                    <a:pt x="127" y="70"/>
                    <a:pt x="125" y="67"/>
                    <a:pt x="123" y="65"/>
                  </a:cubicBezTo>
                  <a:cubicBezTo>
                    <a:pt x="120" y="64"/>
                    <a:pt x="119" y="65"/>
                    <a:pt x="116" y="64"/>
                  </a:cubicBezTo>
                  <a:cubicBezTo>
                    <a:pt x="114" y="64"/>
                    <a:pt x="116" y="63"/>
                    <a:pt x="112" y="62"/>
                  </a:cubicBezTo>
                  <a:cubicBezTo>
                    <a:pt x="109" y="61"/>
                    <a:pt x="108" y="55"/>
                    <a:pt x="105" y="51"/>
                  </a:cubicBezTo>
                  <a:cubicBezTo>
                    <a:pt x="102" y="47"/>
                    <a:pt x="104" y="30"/>
                    <a:pt x="82" y="15"/>
                  </a:cubicBezTo>
                  <a:cubicBezTo>
                    <a:pt x="59" y="0"/>
                    <a:pt x="39" y="3"/>
                    <a:pt x="27" y="12"/>
                  </a:cubicBezTo>
                  <a:cubicBezTo>
                    <a:pt x="14" y="22"/>
                    <a:pt x="9" y="44"/>
                    <a:pt x="8" y="48"/>
                  </a:cubicBezTo>
                  <a:cubicBezTo>
                    <a:pt x="7" y="52"/>
                    <a:pt x="7" y="63"/>
                    <a:pt x="7" y="77"/>
                  </a:cubicBezTo>
                  <a:cubicBezTo>
                    <a:pt x="8" y="91"/>
                    <a:pt x="4" y="94"/>
                    <a:pt x="4" y="94"/>
                  </a:cubicBezTo>
                  <a:cubicBezTo>
                    <a:pt x="4" y="94"/>
                    <a:pt x="2" y="100"/>
                    <a:pt x="1" y="100"/>
                  </a:cubicBezTo>
                  <a:cubicBezTo>
                    <a:pt x="1" y="101"/>
                    <a:pt x="0" y="102"/>
                    <a:pt x="3" y="105"/>
                  </a:cubicBezTo>
                  <a:cubicBezTo>
                    <a:pt x="6" y="108"/>
                    <a:pt x="15" y="120"/>
                    <a:pt x="17" y="121"/>
                  </a:cubicBezTo>
                  <a:cubicBezTo>
                    <a:pt x="18" y="123"/>
                    <a:pt x="26" y="133"/>
                    <a:pt x="27" y="134"/>
                  </a:cubicBezTo>
                  <a:cubicBezTo>
                    <a:pt x="27" y="135"/>
                    <a:pt x="35" y="142"/>
                    <a:pt x="35" y="143"/>
                  </a:cubicBezTo>
                  <a:cubicBezTo>
                    <a:pt x="36" y="144"/>
                    <a:pt x="37" y="138"/>
                    <a:pt x="38" y="136"/>
                  </a:cubicBezTo>
                  <a:cubicBezTo>
                    <a:pt x="40" y="135"/>
                    <a:pt x="45" y="132"/>
                    <a:pt x="47" y="132"/>
                  </a:cubicBezTo>
                  <a:cubicBezTo>
                    <a:pt x="49" y="132"/>
                    <a:pt x="52" y="130"/>
                    <a:pt x="53" y="129"/>
                  </a:cubicBezTo>
                  <a:cubicBezTo>
                    <a:pt x="54" y="129"/>
                    <a:pt x="57" y="128"/>
                    <a:pt x="57" y="127"/>
                  </a:cubicBezTo>
                  <a:cubicBezTo>
                    <a:pt x="58" y="126"/>
                    <a:pt x="58" y="125"/>
                    <a:pt x="58" y="125"/>
                  </a:cubicBezTo>
                  <a:cubicBezTo>
                    <a:pt x="58" y="125"/>
                    <a:pt x="71" y="114"/>
                    <a:pt x="72" y="110"/>
                  </a:cubicBezTo>
                  <a:cubicBezTo>
                    <a:pt x="73" y="106"/>
                    <a:pt x="77" y="104"/>
                    <a:pt x="79" y="101"/>
                  </a:cubicBezTo>
                  <a:cubicBezTo>
                    <a:pt x="81" y="99"/>
                    <a:pt x="83" y="88"/>
                    <a:pt x="83" y="87"/>
                  </a:cubicBezTo>
                  <a:cubicBezTo>
                    <a:pt x="83" y="86"/>
                    <a:pt x="85" y="86"/>
                    <a:pt x="85" y="86"/>
                  </a:cubicBezTo>
                  <a:cubicBezTo>
                    <a:pt x="89" y="89"/>
                    <a:pt x="89" y="89"/>
                    <a:pt x="89" y="89"/>
                  </a:cubicBezTo>
                  <a:cubicBezTo>
                    <a:pt x="89" y="89"/>
                    <a:pt x="86" y="93"/>
                    <a:pt x="90" y="94"/>
                  </a:cubicBezTo>
                  <a:cubicBezTo>
                    <a:pt x="94" y="96"/>
                    <a:pt x="96" y="94"/>
                    <a:pt x="96" y="94"/>
                  </a:cubicBezTo>
                  <a:cubicBezTo>
                    <a:pt x="96" y="94"/>
                    <a:pt x="98" y="100"/>
                    <a:pt x="103" y="103"/>
                  </a:cubicBezTo>
                  <a:cubicBezTo>
                    <a:pt x="108" y="106"/>
                    <a:pt x="117" y="109"/>
                    <a:pt x="117" y="109"/>
                  </a:cubicBezTo>
                  <a:cubicBezTo>
                    <a:pt x="117" y="109"/>
                    <a:pt x="118" y="110"/>
                    <a:pt x="123" y="111"/>
                  </a:cubicBezTo>
                  <a:cubicBezTo>
                    <a:pt x="128" y="112"/>
                    <a:pt x="131" y="113"/>
                    <a:pt x="134" y="112"/>
                  </a:cubicBezTo>
                  <a:cubicBezTo>
                    <a:pt x="137" y="110"/>
                    <a:pt x="143" y="108"/>
                    <a:pt x="146" y="108"/>
                  </a:cubicBezTo>
                  <a:cubicBezTo>
                    <a:pt x="148" y="108"/>
                    <a:pt x="149" y="101"/>
                    <a:pt x="148" y="100"/>
                  </a:cubicBezTo>
                  <a:cubicBezTo>
                    <a:pt x="148" y="99"/>
                    <a:pt x="144" y="96"/>
                    <a:pt x="144" y="94"/>
                  </a:cubicBezTo>
                  <a:close/>
                  <a:moveTo>
                    <a:pt x="92" y="70"/>
                  </a:moveTo>
                  <a:cubicBezTo>
                    <a:pt x="92" y="70"/>
                    <a:pt x="99" y="69"/>
                    <a:pt x="101" y="69"/>
                  </a:cubicBezTo>
                  <a:cubicBezTo>
                    <a:pt x="104" y="69"/>
                    <a:pt x="102" y="71"/>
                    <a:pt x="99" y="74"/>
                  </a:cubicBezTo>
                  <a:cubicBezTo>
                    <a:pt x="97" y="76"/>
                    <a:pt x="94" y="80"/>
                    <a:pt x="94" y="79"/>
                  </a:cubicBezTo>
                  <a:cubicBezTo>
                    <a:pt x="93" y="78"/>
                    <a:pt x="90" y="76"/>
                    <a:pt x="90" y="76"/>
                  </a:cubicBezTo>
                  <a:cubicBezTo>
                    <a:pt x="92" y="70"/>
                    <a:pt x="92" y="70"/>
                    <a:pt x="92" y="70"/>
                  </a:cubicBezTo>
                  <a:close/>
                  <a:moveTo>
                    <a:pt x="106" y="81"/>
                  </a:moveTo>
                  <a:cubicBezTo>
                    <a:pt x="106" y="81"/>
                    <a:pt x="103" y="85"/>
                    <a:pt x="103" y="85"/>
                  </a:cubicBezTo>
                  <a:cubicBezTo>
                    <a:pt x="102" y="85"/>
                    <a:pt x="102" y="84"/>
                    <a:pt x="106" y="81"/>
                  </a:cubicBezTo>
                  <a:close/>
                </a:path>
              </a:pathLst>
            </a:custGeom>
            <a:solidFill>
              <a:sysClr val="windowText" lastClr="000000">
                <a:lumMod val="85000"/>
                <a:lumOff val="15000"/>
              </a:sys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88" name="Freeform 31"/>
            <p:cNvSpPr>
              <a:spLocks/>
            </p:cNvSpPr>
            <p:nvPr/>
          </p:nvSpPr>
          <p:spPr bwMode="auto">
            <a:xfrm>
              <a:off x="3430588" y="2109788"/>
              <a:ext cx="207963" cy="193675"/>
            </a:xfrm>
            <a:custGeom>
              <a:avLst/>
              <a:gdLst>
                <a:gd name="T0" fmla="*/ 98 w 98"/>
                <a:gd name="T1" fmla="*/ 50 h 91"/>
                <a:gd name="T2" fmla="*/ 76 w 98"/>
                <a:gd name="T3" fmla="*/ 15 h 91"/>
                <a:gd name="T4" fmla="*/ 21 w 98"/>
                <a:gd name="T5" fmla="*/ 12 h 91"/>
                <a:gd name="T6" fmla="*/ 2 w 98"/>
                <a:gd name="T7" fmla="*/ 48 h 91"/>
                <a:gd name="T8" fmla="*/ 1 w 98"/>
                <a:gd name="T9" fmla="*/ 77 h 91"/>
                <a:gd name="T10" fmla="*/ 0 w 98"/>
                <a:gd name="T11" fmla="*/ 91 h 91"/>
                <a:gd name="T12" fmla="*/ 6 w 98"/>
                <a:gd name="T13" fmla="*/ 86 h 91"/>
                <a:gd name="T14" fmla="*/ 2 w 98"/>
                <a:gd name="T15" fmla="*/ 58 h 91"/>
                <a:gd name="T16" fmla="*/ 10 w 98"/>
                <a:gd name="T17" fmla="*/ 46 h 91"/>
                <a:gd name="T18" fmla="*/ 18 w 98"/>
                <a:gd name="T19" fmla="*/ 53 h 91"/>
                <a:gd name="T20" fmla="*/ 20 w 98"/>
                <a:gd name="T21" fmla="*/ 66 h 91"/>
                <a:gd name="T22" fmla="*/ 21 w 98"/>
                <a:gd name="T23" fmla="*/ 71 h 91"/>
                <a:gd name="T24" fmla="*/ 32 w 98"/>
                <a:gd name="T25" fmla="*/ 57 h 91"/>
                <a:gd name="T26" fmla="*/ 42 w 98"/>
                <a:gd name="T27" fmla="*/ 53 h 91"/>
                <a:gd name="T28" fmla="*/ 49 w 98"/>
                <a:gd name="T29" fmla="*/ 49 h 91"/>
                <a:gd name="T30" fmla="*/ 54 w 98"/>
                <a:gd name="T31" fmla="*/ 40 h 91"/>
                <a:gd name="T32" fmla="*/ 62 w 98"/>
                <a:gd name="T33" fmla="*/ 41 h 91"/>
                <a:gd name="T34" fmla="*/ 57 w 98"/>
                <a:gd name="T35" fmla="*/ 48 h 91"/>
                <a:gd name="T36" fmla="*/ 65 w 98"/>
                <a:gd name="T37" fmla="*/ 46 h 91"/>
                <a:gd name="T38" fmla="*/ 66 w 98"/>
                <a:gd name="T39" fmla="*/ 52 h 91"/>
                <a:gd name="T40" fmla="*/ 71 w 98"/>
                <a:gd name="T41" fmla="*/ 53 h 91"/>
                <a:gd name="T42" fmla="*/ 72 w 98"/>
                <a:gd name="T43" fmla="*/ 55 h 91"/>
                <a:gd name="T44" fmla="*/ 76 w 98"/>
                <a:gd name="T45" fmla="*/ 56 h 91"/>
                <a:gd name="T46" fmla="*/ 76 w 98"/>
                <a:gd name="T47" fmla="*/ 59 h 91"/>
                <a:gd name="T48" fmla="*/ 81 w 98"/>
                <a:gd name="T49" fmla="*/ 58 h 91"/>
                <a:gd name="T50" fmla="*/ 83 w 98"/>
                <a:gd name="T51" fmla="*/ 61 h 91"/>
                <a:gd name="T52" fmla="*/ 87 w 98"/>
                <a:gd name="T53" fmla="*/ 62 h 91"/>
                <a:gd name="T54" fmla="*/ 94 w 98"/>
                <a:gd name="T55" fmla="*/ 62 h 91"/>
                <a:gd name="T56" fmla="*/ 95 w 98"/>
                <a:gd name="T57" fmla="*/ 56 h 91"/>
                <a:gd name="T58" fmla="*/ 98 w 98"/>
                <a:gd name="T59" fmla="*/ 50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98" h="91">
                  <a:moveTo>
                    <a:pt x="98" y="50"/>
                  </a:moveTo>
                  <a:cubicBezTo>
                    <a:pt x="96" y="44"/>
                    <a:pt x="96" y="28"/>
                    <a:pt x="76" y="15"/>
                  </a:cubicBezTo>
                  <a:cubicBezTo>
                    <a:pt x="53" y="0"/>
                    <a:pt x="33" y="3"/>
                    <a:pt x="21" y="12"/>
                  </a:cubicBezTo>
                  <a:cubicBezTo>
                    <a:pt x="8" y="22"/>
                    <a:pt x="3" y="44"/>
                    <a:pt x="2" y="48"/>
                  </a:cubicBezTo>
                  <a:cubicBezTo>
                    <a:pt x="1" y="52"/>
                    <a:pt x="1" y="63"/>
                    <a:pt x="1" y="77"/>
                  </a:cubicBezTo>
                  <a:cubicBezTo>
                    <a:pt x="1" y="83"/>
                    <a:pt x="1" y="88"/>
                    <a:pt x="0" y="91"/>
                  </a:cubicBezTo>
                  <a:cubicBezTo>
                    <a:pt x="0" y="91"/>
                    <a:pt x="5" y="90"/>
                    <a:pt x="6" y="86"/>
                  </a:cubicBezTo>
                  <a:cubicBezTo>
                    <a:pt x="7" y="81"/>
                    <a:pt x="0" y="70"/>
                    <a:pt x="2" y="58"/>
                  </a:cubicBezTo>
                  <a:cubicBezTo>
                    <a:pt x="5" y="46"/>
                    <a:pt x="8" y="45"/>
                    <a:pt x="10" y="46"/>
                  </a:cubicBezTo>
                  <a:cubicBezTo>
                    <a:pt x="12" y="46"/>
                    <a:pt x="17" y="48"/>
                    <a:pt x="18" y="53"/>
                  </a:cubicBezTo>
                  <a:cubicBezTo>
                    <a:pt x="20" y="58"/>
                    <a:pt x="21" y="64"/>
                    <a:pt x="20" y="66"/>
                  </a:cubicBezTo>
                  <a:cubicBezTo>
                    <a:pt x="19" y="68"/>
                    <a:pt x="19" y="72"/>
                    <a:pt x="21" y="71"/>
                  </a:cubicBezTo>
                  <a:cubicBezTo>
                    <a:pt x="24" y="70"/>
                    <a:pt x="28" y="60"/>
                    <a:pt x="32" y="57"/>
                  </a:cubicBezTo>
                  <a:cubicBezTo>
                    <a:pt x="35" y="54"/>
                    <a:pt x="39" y="53"/>
                    <a:pt x="42" y="53"/>
                  </a:cubicBezTo>
                  <a:cubicBezTo>
                    <a:pt x="46" y="53"/>
                    <a:pt x="49" y="53"/>
                    <a:pt x="49" y="49"/>
                  </a:cubicBezTo>
                  <a:cubicBezTo>
                    <a:pt x="49" y="46"/>
                    <a:pt x="52" y="41"/>
                    <a:pt x="54" y="40"/>
                  </a:cubicBezTo>
                  <a:cubicBezTo>
                    <a:pt x="56" y="40"/>
                    <a:pt x="60" y="42"/>
                    <a:pt x="62" y="41"/>
                  </a:cubicBezTo>
                  <a:cubicBezTo>
                    <a:pt x="63" y="40"/>
                    <a:pt x="52" y="49"/>
                    <a:pt x="57" y="48"/>
                  </a:cubicBezTo>
                  <a:cubicBezTo>
                    <a:pt x="61" y="46"/>
                    <a:pt x="67" y="43"/>
                    <a:pt x="65" y="46"/>
                  </a:cubicBezTo>
                  <a:cubicBezTo>
                    <a:pt x="63" y="50"/>
                    <a:pt x="60" y="55"/>
                    <a:pt x="66" y="52"/>
                  </a:cubicBezTo>
                  <a:cubicBezTo>
                    <a:pt x="72" y="48"/>
                    <a:pt x="72" y="50"/>
                    <a:pt x="71" y="53"/>
                  </a:cubicBezTo>
                  <a:cubicBezTo>
                    <a:pt x="70" y="55"/>
                    <a:pt x="69" y="58"/>
                    <a:pt x="72" y="55"/>
                  </a:cubicBezTo>
                  <a:cubicBezTo>
                    <a:pt x="76" y="52"/>
                    <a:pt x="78" y="52"/>
                    <a:pt x="76" y="56"/>
                  </a:cubicBezTo>
                  <a:cubicBezTo>
                    <a:pt x="74" y="59"/>
                    <a:pt x="73" y="61"/>
                    <a:pt x="76" y="59"/>
                  </a:cubicBezTo>
                  <a:cubicBezTo>
                    <a:pt x="79" y="56"/>
                    <a:pt x="81" y="57"/>
                    <a:pt x="81" y="58"/>
                  </a:cubicBezTo>
                  <a:cubicBezTo>
                    <a:pt x="81" y="60"/>
                    <a:pt x="80" y="63"/>
                    <a:pt x="83" y="61"/>
                  </a:cubicBezTo>
                  <a:cubicBezTo>
                    <a:pt x="87" y="59"/>
                    <a:pt x="87" y="61"/>
                    <a:pt x="87" y="62"/>
                  </a:cubicBezTo>
                  <a:cubicBezTo>
                    <a:pt x="88" y="62"/>
                    <a:pt x="93" y="63"/>
                    <a:pt x="94" y="62"/>
                  </a:cubicBezTo>
                  <a:cubicBezTo>
                    <a:pt x="96" y="61"/>
                    <a:pt x="96" y="57"/>
                    <a:pt x="95" y="56"/>
                  </a:cubicBezTo>
                  <a:cubicBezTo>
                    <a:pt x="94" y="55"/>
                    <a:pt x="95" y="49"/>
                    <a:pt x="98" y="50"/>
                  </a:cubicBezTo>
                  <a:close/>
                </a:path>
              </a:pathLst>
            </a:custGeom>
            <a:solidFill>
              <a:sysClr val="windowText" lastClr="000000">
                <a:lumMod val="85000"/>
                <a:lumOff val="15000"/>
              </a:sys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89" name="Freeform 33"/>
            <p:cNvSpPr>
              <a:spLocks noEditPoints="1"/>
            </p:cNvSpPr>
            <p:nvPr/>
          </p:nvSpPr>
          <p:spPr bwMode="auto">
            <a:xfrm>
              <a:off x="3665538" y="2316163"/>
              <a:ext cx="77788" cy="34925"/>
            </a:xfrm>
            <a:custGeom>
              <a:avLst/>
              <a:gdLst>
                <a:gd name="T0" fmla="*/ 1 w 36"/>
                <a:gd name="T1" fmla="*/ 12 h 17"/>
                <a:gd name="T2" fmla="*/ 2 w 36"/>
                <a:gd name="T3" fmla="*/ 16 h 17"/>
                <a:gd name="T4" fmla="*/ 13 w 36"/>
                <a:gd name="T5" fmla="*/ 15 h 17"/>
                <a:gd name="T6" fmla="*/ 6 w 36"/>
                <a:gd name="T7" fmla="*/ 14 h 17"/>
                <a:gd name="T8" fmla="*/ 1 w 36"/>
                <a:gd name="T9" fmla="*/ 12 h 17"/>
                <a:gd name="T10" fmla="*/ 18 w 36"/>
                <a:gd name="T11" fmla="*/ 14 h 17"/>
                <a:gd name="T12" fmla="*/ 25 w 36"/>
                <a:gd name="T13" fmla="*/ 15 h 17"/>
                <a:gd name="T14" fmla="*/ 35 w 36"/>
                <a:gd name="T15" fmla="*/ 11 h 17"/>
                <a:gd name="T16" fmla="*/ 29 w 36"/>
                <a:gd name="T17" fmla="*/ 0 h 17"/>
                <a:gd name="T18" fmla="*/ 29 w 36"/>
                <a:gd name="T19" fmla="*/ 0 h 17"/>
                <a:gd name="T20" fmla="*/ 31 w 36"/>
                <a:gd name="T21" fmla="*/ 3 h 17"/>
                <a:gd name="T22" fmla="*/ 29 w 36"/>
                <a:gd name="T23" fmla="*/ 11 h 17"/>
                <a:gd name="T24" fmla="*/ 18 w 36"/>
                <a:gd name="T25" fmla="*/ 14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" h="17">
                  <a:moveTo>
                    <a:pt x="1" y="12"/>
                  </a:moveTo>
                  <a:cubicBezTo>
                    <a:pt x="0" y="14"/>
                    <a:pt x="0" y="15"/>
                    <a:pt x="2" y="16"/>
                  </a:cubicBezTo>
                  <a:cubicBezTo>
                    <a:pt x="4" y="17"/>
                    <a:pt x="9" y="16"/>
                    <a:pt x="13" y="15"/>
                  </a:cubicBezTo>
                  <a:cubicBezTo>
                    <a:pt x="11" y="15"/>
                    <a:pt x="9" y="14"/>
                    <a:pt x="6" y="14"/>
                  </a:cubicBezTo>
                  <a:cubicBezTo>
                    <a:pt x="3" y="13"/>
                    <a:pt x="2" y="13"/>
                    <a:pt x="1" y="12"/>
                  </a:cubicBezTo>
                  <a:close/>
                  <a:moveTo>
                    <a:pt x="18" y="14"/>
                  </a:moveTo>
                  <a:cubicBezTo>
                    <a:pt x="20" y="15"/>
                    <a:pt x="22" y="15"/>
                    <a:pt x="25" y="15"/>
                  </a:cubicBezTo>
                  <a:cubicBezTo>
                    <a:pt x="30" y="15"/>
                    <a:pt x="34" y="12"/>
                    <a:pt x="35" y="11"/>
                  </a:cubicBezTo>
                  <a:cubicBezTo>
                    <a:pt x="36" y="9"/>
                    <a:pt x="35" y="1"/>
                    <a:pt x="29" y="0"/>
                  </a:cubicBezTo>
                  <a:cubicBezTo>
                    <a:pt x="29" y="0"/>
                    <a:pt x="29" y="0"/>
                    <a:pt x="29" y="0"/>
                  </a:cubicBezTo>
                  <a:cubicBezTo>
                    <a:pt x="30" y="1"/>
                    <a:pt x="31" y="2"/>
                    <a:pt x="31" y="3"/>
                  </a:cubicBezTo>
                  <a:cubicBezTo>
                    <a:pt x="32" y="4"/>
                    <a:pt x="31" y="11"/>
                    <a:pt x="29" y="11"/>
                  </a:cubicBezTo>
                  <a:cubicBezTo>
                    <a:pt x="26" y="11"/>
                    <a:pt x="21" y="13"/>
                    <a:pt x="18" y="14"/>
                  </a:cubicBezTo>
                  <a:close/>
                </a:path>
              </a:pathLst>
            </a:custGeom>
            <a:solidFill>
              <a:sysClr val="windowText" lastClr="000000">
                <a:lumMod val="85000"/>
                <a:lumOff val="15000"/>
              </a:sys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90" name="Freeform 34"/>
            <p:cNvSpPr>
              <a:spLocks/>
            </p:cNvSpPr>
            <p:nvPr/>
          </p:nvSpPr>
          <p:spPr bwMode="auto">
            <a:xfrm>
              <a:off x="3511550" y="2493963"/>
              <a:ext cx="322263" cy="146050"/>
            </a:xfrm>
            <a:custGeom>
              <a:avLst/>
              <a:gdLst>
                <a:gd name="T0" fmla="*/ 6 w 152"/>
                <a:gd name="T1" fmla="*/ 53 h 69"/>
                <a:gd name="T2" fmla="*/ 16 w 152"/>
                <a:gd name="T3" fmla="*/ 50 h 69"/>
                <a:gd name="T4" fmla="*/ 75 w 152"/>
                <a:gd name="T5" fmla="*/ 10 h 69"/>
                <a:gd name="T6" fmla="*/ 89 w 152"/>
                <a:gd name="T7" fmla="*/ 0 h 69"/>
                <a:gd name="T8" fmla="*/ 152 w 152"/>
                <a:gd name="T9" fmla="*/ 19 h 69"/>
                <a:gd name="T10" fmla="*/ 152 w 152"/>
                <a:gd name="T11" fmla="*/ 23 h 69"/>
                <a:gd name="T12" fmla="*/ 117 w 152"/>
                <a:gd name="T13" fmla="*/ 41 h 69"/>
                <a:gd name="T14" fmla="*/ 49 w 152"/>
                <a:gd name="T15" fmla="*/ 69 h 69"/>
                <a:gd name="T16" fmla="*/ 6 w 152"/>
                <a:gd name="T17" fmla="*/ 53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2" h="69">
                  <a:moveTo>
                    <a:pt x="6" y="53"/>
                  </a:moveTo>
                  <a:cubicBezTo>
                    <a:pt x="9" y="52"/>
                    <a:pt x="12" y="51"/>
                    <a:pt x="16" y="50"/>
                  </a:cubicBezTo>
                  <a:cubicBezTo>
                    <a:pt x="16" y="50"/>
                    <a:pt x="70" y="14"/>
                    <a:pt x="75" y="10"/>
                  </a:cubicBezTo>
                  <a:cubicBezTo>
                    <a:pt x="80" y="7"/>
                    <a:pt x="89" y="0"/>
                    <a:pt x="89" y="0"/>
                  </a:cubicBezTo>
                  <a:cubicBezTo>
                    <a:pt x="89" y="0"/>
                    <a:pt x="129" y="17"/>
                    <a:pt x="152" y="19"/>
                  </a:cubicBezTo>
                  <a:cubicBezTo>
                    <a:pt x="152" y="23"/>
                    <a:pt x="152" y="23"/>
                    <a:pt x="152" y="23"/>
                  </a:cubicBezTo>
                  <a:cubicBezTo>
                    <a:pt x="140" y="29"/>
                    <a:pt x="128" y="35"/>
                    <a:pt x="117" y="41"/>
                  </a:cubicBezTo>
                  <a:cubicBezTo>
                    <a:pt x="94" y="50"/>
                    <a:pt x="72" y="59"/>
                    <a:pt x="49" y="69"/>
                  </a:cubicBezTo>
                  <a:cubicBezTo>
                    <a:pt x="49" y="69"/>
                    <a:pt x="0" y="61"/>
                    <a:pt x="6" y="53"/>
                  </a:cubicBezTo>
                  <a:close/>
                </a:path>
              </a:pathLst>
            </a:custGeom>
            <a:solidFill>
              <a:sysClr val="windowText" lastClr="000000">
                <a:lumMod val="85000"/>
                <a:lumOff val="15000"/>
              </a:sys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91" name="Freeform 35"/>
            <p:cNvSpPr>
              <a:spLocks noEditPoints="1"/>
            </p:cNvSpPr>
            <p:nvPr/>
          </p:nvSpPr>
          <p:spPr bwMode="auto">
            <a:xfrm>
              <a:off x="3509963" y="2493963"/>
              <a:ext cx="323850" cy="146050"/>
            </a:xfrm>
            <a:custGeom>
              <a:avLst/>
              <a:gdLst>
                <a:gd name="T0" fmla="*/ 6 w 153"/>
                <a:gd name="T1" fmla="*/ 52 h 69"/>
                <a:gd name="T2" fmla="*/ 16 w 153"/>
                <a:gd name="T3" fmla="*/ 49 h 69"/>
                <a:gd name="T4" fmla="*/ 76 w 153"/>
                <a:gd name="T5" fmla="*/ 10 h 69"/>
                <a:gd name="T6" fmla="*/ 90 w 153"/>
                <a:gd name="T7" fmla="*/ 0 h 69"/>
                <a:gd name="T8" fmla="*/ 90 w 153"/>
                <a:gd name="T9" fmla="*/ 0 h 69"/>
                <a:gd name="T10" fmla="*/ 91 w 153"/>
                <a:gd name="T11" fmla="*/ 0 h 69"/>
                <a:gd name="T12" fmla="*/ 153 w 153"/>
                <a:gd name="T13" fmla="*/ 18 h 69"/>
                <a:gd name="T14" fmla="*/ 153 w 153"/>
                <a:gd name="T15" fmla="*/ 18 h 69"/>
                <a:gd name="T16" fmla="*/ 153 w 153"/>
                <a:gd name="T17" fmla="*/ 19 h 69"/>
                <a:gd name="T18" fmla="*/ 153 w 153"/>
                <a:gd name="T19" fmla="*/ 23 h 69"/>
                <a:gd name="T20" fmla="*/ 153 w 153"/>
                <a:gd name="T21" fmla="*/ 23 h 69"/>
                <a:gd name="T22" fmla="*/ 153 w 153"/>
                <a:gd name="T23" fmla="*/ 24 h 69"/>
                <a:gd name="T24" fmla="*/ 118 w 153"/>
                <a:gd name="T25" fmla="*/ 41 h 69"/>
                <a:gd name="T26" fmla="*/ 118 w 153"/>
                <a:gd name="T27" fmla="*/ 41 h 69"/>
                <a:gd name="T28" fmla="*/ 50 w 153"/>
                <a:gd name="T29" fmla="*/ 69 h 69"/>
                <a:gd name="T30" fmla="*/ 50 w 153"/>
                <a:gd name="T31" fmla="*/ 69 h 69"/>
                <a:gd name="T32" fmla="*/ 50 w 153"/>
                <a:gd name="T33" fmla="*/ 69 h 69"/>
                <a:gd name="T34" fmla="*/ 6 w 153"/>
                <a:gd name="T35" fmla="*/ 53 h 69"/>
                <a:gd name="T36" fmla="*/ 6 w 153"/>
                <a:gd name="T37" fmla="*/ 52 h 69"/>
                <a:gd name="T38" fmla="*/ 6 w 153"/>
                <a:gd name="T39" fmla="*/ 52 h 69"/>
                <a:gd name="T40" fmla="*/ 17 w 153"/>
                <a:gd name="T41" fmla="*/ 50 h 69"/>
                <a:gd name="T42" fmla="*/ 7 w 153"/>
                <a:gd name="T43" fmla="*/ 53 h 69"/>
                <a:gd name="T44" fmla="*/ 50 w 153"/>
                <a:gd name="T45" fmla="*/ 68 h 69"/>
                <a:gd name="T46" fmla="*/ 118 w 153"/>
                <a:gd name="T47" fmla="*/ 41 h 69"/>
                <a:gd name="T48" fmla="*/ 152 w 153"/>
                <a:gd name="T49" fmla="*/ 23 h 69"/>
                <a:gd name="T50" fmla="*/ 152 w 153"/>
                <a:gd name="T51" fmla="*/ 19 h 69"/>
                <a:gd name="T52" fmla="*/ 91 w 153"/>
                <a:gd name="T53" fmla="*/ 1 h 69"/>
                <a:gd name="T54" fmla="*/ 76 w 153"/>
                <a:gd name="T55" fmla="*/ 11 h 69"/>
                <a:gd name="T56" fmla="*/ 17 w 153"/>
                <a:gd name="T57" fmla="*/ 50 h 69"/>
                <a:gd name="T58" fmla="*/ 17 w 153"/>
                <a:gd name="T59" fmla="*/ 5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53" h="69">
                  <a:moveTo>
                    <a:pt x="6" y="52"/>
                  </a:moveTo>
                  <a:cubicBezTo>
                    <a:pt x="16" y="49"/>
                    <a:pt x="16" y="49"/>
                    <a:pt x="16" y="49"/>
                  </a:cubicBezTo>
                  <a:cubicBezTo>
                    <a:pt x="18" y="48"/>
                    <a:pt x="71" y="14"/>
                    <a:pt x="76" y="10"/>
                  </a:cubicBezTo>
                  <a:cubicBezTo>
                    <a:pt x="80" y="7"/>
                    <a:pt x="90" y="0"/>
                    <a:pt x="90" y="0"/>
                  </a:cubicBezTo>
                  <a:cubicBezTo>
                    <a:pt x="90" y="0"/>
                    <a:pt x="90" y="0"/>
                    <a:pt x="90" y="0"/>
                  </a:cubicBezTo>
                  <a:cubicBezTo>
                    <a:pt x="91" y="0"/>
                    <a:pt x="91" y="0"/>
                    <a:pt x="91" y="0"/>
                  </a:cubicBezTo>
                  <a:cubicBezTo>
                    <a:pt x="91" y="0"/>
                    <a:pt x="130" y="16"/>
                    <a:pt x="153" y="18"/>
                  </a:cubicBezTo>
                  <a:cubicBezTo>
                    <a:pt x="153" y="18"/>
                    <a:pt x="153" y="18"/>
                    <a:pt x="153" y="18"/>
                  </a:cubicBezTo>
                  <a:cubicBezTo>
                    <a:pt x="153" y="19"/>
                    <a:pt x="153" y="19"/>
                    <a:pt x="153" y="19"/>
                  </a:cubicBezTo>
                  <a:cubicBezTo>
                    <a:pt x="153" y="23"/>
                    <a:pt x="153" y="23"/>
                    <a:pt x="153" y="23"/>
                  </a:cubicBezTo>
                  <a:cubicBezTo>
                    <a:pt x="153" y="23"/>
                    <a:pt x="153" y="23"/>
                    <a:pt x="153" y="23"/>
                  </a:cubicBezTo>
                  <a:cubicBezTo>
                    <a:pt x="153" y="24"/>
                    <a:pt x="153" y="24"/>
                    <a:pt x="153" y="24"/>
                  </a:cubicBezTo>
                  <a:cubicBezTo>
                    <a:pt x="118" y="41"/>
                    <a:pt x="118" y="41"/>
                    <a:pt x="118" y="41"/>
                  </a:cubicBezTo>
                  <a:cubicBezTo>
                    <a:pt x="118" y="41"/>
                    <a:pt x="118" y="41"/>
                    <a:pt x="118" y="41"/>
                  </a:cubicBezTo>
                  <a:cubicBezTo>
                    <a:pt x="50" y="69"/>
                    <a:pt x="50" y="69"/>
                    <a:pt x="50" y="69"/>
                  </a:cubicBezTo>
                  <a:cubicBezTo>
                    <a:pt x="50" y="69"/>
                    <a:pt x="50" y="69"/>
                    <a:pt x="50" y="69"/>
                  </a:cubicBezTo>
                  <a:cubicBezTo>
                    <a:pt x="50" y="69"/>
                    <a:pt x="50" y="69"/>
                    <a:pt x="50" y="69"/>
                  </a:cubicBezTo>
                  <a:cubicBezTo>
                    <a:pt x="50" y="69"/>
                    <a:pt x="0" y="61"/>
                    <a:pt x="6" y="53"/>
                  </a:cubicBezTo>
                  <a:cubicBezTo>
                    <a:pt x="6" y="52"/>
                    <a:pt x="6" y="52"/>
                    <a:pt x="6" y="52"/>
                  </a:cubicBezTo>
                  <a:cubicBezTo>
                    <a:pt x="6" y="52"/>
                    <a:pt x="6" y="52"/>
                    <a:pt x="6" y="52"/>
                  </a:cubicBezTo>
                  <a:close/>
                  <a:moveTo>
                    <a:pt x="17" y="50"/>
                  </a:moveTo>
                  <a:cubicBezTo>
                    <a:pt x="7" y="53"/>
                    <a:pt x="7" y="53"/>
                    <a:pt x="7" y="53"/>
                  </a:cubicBezTo>
                  <a:cubicBezTo>
                    <a:pt x="2" y="60"/>
                    <a:pt x="48" y="68"/>
                    <a:pt x="50" y="68"/>
                  </a:cubicBezTo>
                  <a:cubicBezTo>
                    <a:pt x="118" y="41"/>
                    <a:pt x="118" y="41"/>
                    <a:pt x="118" y="41"/>
                  </a:cubicBezTo>
                  <a:cubicBezTo>
                    <a:pt x="152" y="23"/>
                    <a:pt x="152" y="23"/>
                    <a:pt x="152" y="23"/>
                  </a:cubicBezTo>
                  <a:cubicBezTo>
                    <a:pt x="152" y="19"/>
                    <a:pt x="152" y="19"/>
                    <a:pt x="152" y="19"/>
                  </a:cubicBezTo>
                  <a:cubicBezTo>
                    <a:pt x="131" y="17"/>
                    <a:pt x="93" y="2"/>
                    <a:pt x="91" y="1"/>
                  </a:cubicBezTo>
                  <a:cubicBezTo>
                    <a:pt x="89" y="1"/>
                    <a:pt x="80" y="7"/>
                    <a:pt x="76" y="11"/>
                  </a:cubicBezTo>
                  <a:cubicBezTo>
                    <a:pt x="71" y="14"/>
                    <a:pt x="17" y="50"/>
                    <a:pt x="17" y="50"/>
                  </a:cubicBezTo>
                  <a:cubicBezTo>
                    <a:pt x="17" y="50"/>
                    <a:pt x="17" y="50"/>
                    <a:pt x="17" y="50"/>
                  </a:cubicBezTo>
                  <a:close/>
                </a:path>
              </a:pathLst>
            </a:custGeom>
            <a:solidFill>
              <a:sysClr val="windowText" lastClr="000000">
                <a:lumMod val="85000"/>
                <a:lumOff val="15000"/>
              </a:sys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92" name="Freeform 36"/>
            <p:cNvSpPr>
              <a:spLocks/>
            </p:cNvSpPr>
            <p:nvPr/>
          </p:nvSpPr>
          <p:spPr bwMode="auto">
            <a:xfrm>
              <a:off x="3530600" y="2514600"/>
              <a:ext cx="303213" cy="95250"/>
            </a:xfrm>
            <a:custGeom>
              <a:avLst/>
              <a:gdLst>
                <a:gd name="T0" fmla="*/ 0 w 191"/>
                <a:gd name="T1" fmla="*/ 59 h 60"/>
                <a:gd name="T2" fmla="*/ 110 w 191"/>
                <a:gd name="T3" fmla="*/ 0 h 60"/>
                <a:gd name="T4" fmla="*/ 191 w 191"/>
                <a:gd name="T5" fmla="*/ 12 h 60"/>
                <a:gd name="T6" fmla="*/ 191 w 191"/>
                <a:gd name="T7" fmla="*/ 17 h 60"/>
                <a:gd name="T8" fmla="*/ 111 w 191"/>
                <a:gd name="T9" fmla="*/ 7 h 60"/>
                <a:gd name="T10" fmla="*/ 8 w 191"/>
                <a:gd name="T11" fmla="*/ 60 h 60"/>
                <a:gd name="T12" fmla="*/ 0 w 191"/>
                <a:gd name="T13" fmla="*/ 59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1" h="60">
                  <a:moveTo>
                    <a:pt x="0" y="59"/>
                  </a:moveTo>
                  <a:lnTo>
                    <a:pt x="110" y="0"/>
                  </a:lnTo>
                  <a:lnTo>
                    <a:pt x="191" y="12"/>
                  </a:lnTo>
                  <a:lnTo>
                    <a:pt x="191" y="17"/>
                  </a:lnTo>
                  <a:lnTo>
                    <a:pt x="111" y="7"/>
                  </a:lnTo>
                  <a:lnTo>
                    <a:pt x="8" y="60"/>
                  </a:lnTo>
                  <a:lnTo>
                    <a:pt x="0" y="59"/>
                  </a:lnTo>
                  <a:close/>
                </a:path>
              </a:pathLst>
            </a:custGeom>
            <a:solidFill>
              <a:sysClr val="windowText" lastClr="000000">
                <a:lumMod val="85000"/>
                <a:lumOff val="15000"/>
              </a:sys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93" name="Freeform 37"/>
            <p:cNvSpPr>
              <a:spLocks noEditPoints="1"/>
            </p:cNvSpPr>
            <p:nvPr/>
          </p:nvSpPr>
          <p:spPr bwMode="auto">
            <a:xfrm>
              <a:off x="3530600" y="2513013"/>
              <a:ext cx="303213" cy="96838"/>
            </a:xfrm>
            <a:custGeom>
              <a:avLst/>
              <a:gdLst>
                <a:gd name="T0" fmla="*/ 0 w 191"/>
                <a:gd name="T1" fmla="*/ 60 h 61"/>
                <a:gd name="T2" fmla="*/ 110 w 191"/>
                <a:gd name="T3" fmla="*/ 0 h 61"/>
                <a:gd name="T4" fmla="*/ 110 w 191"/>
                <a:gd name="T5" fmla="*/ 0 h 61"/>
                <a:gd name="T6" fmla="*/ 110 w 191"/>
                <a:gd name="T7" fmla="*/ 0 h 61"/>
                <a:gd name="T8" fmla="*/ 191 w 191"/>
                <a:gd name="T9" fmla="*/ 12 h 61"/>
                <a:gd name="T10" fmla="*/ 191 w 191"/>
                <a:gd name="T11" fmla="*/ 12 h 61"/>
                <a:gd name="T12" fmla="*/ 191 w 191"/>
                <a:gd name="T13" fmla="*/ 13 h 61"/>
                <a:gd name="T14" fmla="*/ 191 w 191"/>
                <a:gd name="T15" fmla="*/ 18 h 61"/>
                <a:gd name="T16" fmla="*/ 111 w 191"/>
                <a:gd name="T17" fmla="*/ 9 h 61"/>
                <a:gd name="T18" fmla="*/ 8 w 191"/>
                <a:gd name="T19" fmla="*/ 61 h 61"/>
                <a:gd name="T20" fmla="*/ 8 w 191"/>
                <a:gd name="T21" fmla="*/ 61 h 61"/>
                <a:gd name="T22" fmla="*/ 8 w 191"/>
                <a:gd name="T23" fmla="*/ 61 h 61"/>
                <a:gd name="T24" fmla="*/ 0 w 191"/>
                <a:gd name="T25" fmla="*/ 60 h 61"/>
                <a:gd name="T26" fmla="*/ 0 w 191"/>
                <a:gd name="T27" fmla="*/ 60 h 61"/>
                <a:gd name="T28" fmla="*/ 0 w 191"/>
                <a:gd name="T29" fmla="*/ 60 h 61"/>
                <a:gd name="T30" fmla="*/ 110 w 191"/>
                <a:gd name="T31" fmla="*/ 1 h 61"/>
                <a:gd name="T32" fmla="*/ 1 w 191"/>
                <a:gd name="T33" fmla="*/ 60 h 61"/>
                <a:gd name="T34" fmla="*/ 8 w 191"/>
                <a:gd name="T35" fmla="*/ 61 h 61"/>
                <a:gd name="T36" fmla="*/ 111 w 191"/>
                <a:gd name="T37" fmla="*/ 8 h 61"/>
                <a:gd name="T38" fmla="*/ 111 w 191"/>
                <a:gd name="T39" fmla="*/ 8 h 61"/>
                <a:gd name="T40" fmla="*/ 111 w 191"/>
                <a:gd name="T41" fmla="*/ 8 h 61"/>
                <a:gd name="T42" fmla="*/ 190 w 191"/>
                <a:gd name="T43" fmla="*/ 18 h 61"/>
                <a:gd name="T44" fmla="*/ 190 w 191"/>
                <a:gd name="T45" fmla="*/ 13 h 61"/>
                <a:gd name="T46" fmla="*/ 110 w 191"/>
                <a:gd name="T47" fmla="*/ 1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91" h="61">
                  <a:moveTo>
                    <a:pt x="0" y="60"/>
                  </a:moveTo>
                  <a:lnTo>
                    <a:pt x="110" y="0"/>
                  </a:lnTo>
                  <a:lnTo>
                    <a:pt x="110" y="0"/>
                  </a:lnTo>
                  <a:lnTo>
                    <a:pt x="110" y="0"/>
                  </a:lnTo>
                  <a:lnTo>
                    <a:pt x="191" y="12"/>
                  </a:lnTo>
                  <a:lnTo>
                    <a:pt x="191" y="12"/>
                  </a:lnTo>
                  <a:lnTo>
                    <a:pt x="191" y="13"/>
                  </a:lnTo>
                  <a:lnTo>
                    <a:pt x="191" y="18"/>
                  </a:lnTo>
                  <a:lnTo>
                    <a:pt x="111" y="9"/>
                  </a:lnTo>
                  <a:lnTo>
                    <a:pt x="8" y="61"/>
                  </a:lnTo>
                  <a:lnTo>
                    <a:pt x="8" y="61"/>
                  </a:lnTo>
                  <a:lnTo>
                    <a:pt x="8" y="61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0" y="60"/>
                  </a:lnTo>
                  <a:close/>
                  <a:moveTo>
                    <a:pt x="110" y="1"/>
                  </a:moveTo>
                  <a:lnTo>
                    <a:pt x="1" y="60"/>
                  </a:lnTo>
                  <a:lnTo>
                    <a:pt x="8" y="61"/>
                  </a:lnTo>
                  <a:lnTo>
                    <a:pt x="111" y="8"/>
                  </a:lnTo>
                  <a:lnTo>
                    <a:pt x="111" y="8"/>
                  </a:lnTo>
                  <a:lnTo>
                    <a:pt x="111" y="8"/>
                  </a:lnTo>
                  <a:lnTo>
                    <a:pt x="190" y="18"/>
                  </a:lnTo>
                  <a:lnTo>
                    <a:pt x="190" y="13"/>
                  </a:lnTo>
                  <a:lnTo>
                    <a:pt x="110" y="1"/>
                  </a:lnTo>
                  <a:close/>
                </a:path>
              </a:pathLst>
            </a:custGeom>
            <a:solidFill>
              <a:sysClr val="windowText" lastClr="000000">
                <a:lumMod val="85000"/>
                <a:lumOff val="15000"/>
              </a:sys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94" name="Freeform 38"/>
            <p:cNvSpPr>
              <a:spLocks/>
            </p:cNvSpPr>
            <p:nvPr/>
          </p:nvSpPr>
          <p:spPr bwMode="auto">
            <a:xfrm>
              <a:off x="3535363" y="2525713"/>
              <a:ext cx="298450" cy="114300"/>
            </a:xfrm>
            <a:custGeom>
              <a:avLst/>
              <a:gdLst>
                <a:gd name="T0" fmla="*/ 141 w 141"/>
                <a:gd name="T1" fmla="*/ 8 h 54"/>
                <a:gd name="T2" fmla="*/ 106 w 141"/>
                <a:gd name="T3" fmla="*/ 26 h 54"/>
                <a:gd name="T4" fmla="*/ 38 w 141"/>
                <a:gd name="T5" fmla="*/ 54 h 54"/>
                <a:gd name="T6" fmla="*/ 2 w 141"/>
                <a:gd name="T7" fmla="*/ 45 h 54"/>
                <a:gd name="T8" fmla="*/ 1 w 141"/>
                <a:gd name="T9" fmla="*/ 42 h 54"/>
                <a:gd name="T10" fmla="*/ 4 w 141"/>
                <a:gd name="T11" fmla="*/ 40 h 54"/>
                <a:gd name="T12" fmla="*/ 81 w 141"/>
                <a:gd name="T13" fmla="*/ 0 h 54"/>
                <a:gd name="T14" fmla="*/ 141 w 141"/>
                <a:gd name="T15" fmla="*/ 8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41" h="54">
                  <a:moveTo>
                    <a:pt x="141" y="8"/>
                  </a:moveTo>
                  <a:cubicBezTo>
                    <a:pt x="129" y="14"/>
                    <a:pt x="117" y="20"/>
                    <a:pt x="106" y="26"/>
                  </a:cubicBezTo>
                  <a:cubicBezTo>
                    <a:pt x="83" y="35"/>
                    <a:pt x="61" y="44"/>
                    <a:pt x="38" y="54"/>
                  </a:cubicBezTo>
                  <a:cubicBezTo>
                    <a:pt x="38" y="54"/>
                    <a:pt x="15" y="50"/>
                    <a:pt x="2" y="45"/>
                  </a:cubicBezTo>
                  <a:cubicBezTo>
                    <a:pt x="1" y="44"/>
                    <a:pt x="0" y="43"/>
                    <a:pt x="1" y="42"/>
                  </a:cubicBezTo>
                  <a:cubicBezTo>
                    <a:pt x="4" y="40"/>
                    <a:pt x="4" y="40"/>
                    <a:pt x="4" y="40"/>
                  </a:cubicBezTo>
                  <a:cubicBezTo>
                    <a:pt x="81" y="0"/>
                    <a:pt x="81" y="0"/>
                    <a:pt x="81" y="0"/>
                  </a:cubicBezTo>
                  <a:lnTo>
                    <a:pt x="141" y="8"/>
                  </a:lnTo>
                  <a:close/>
                </a:path>
              </a:pathLst>
            </a:custGeom>
            <a:solidFill>
              <a:sysClr val="windowText" lastClr="000000">
                <a:lumMod val="85000"/>
                <a:lumOff val="15000"/>
              </a:sys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95" name="Freeform 39"/>
            <p:cNvSpPr>
              <a:spLocks noEditPoints="1"/>
            </p:cNvSpPr>
            <p:nvPr/>
          </p:nvSpPr>
          <p:spPr bwMode="auto">
            <a:xfrm>
              <a:off x="3535363" y="2525713"/>
              <a:ext cx="298450" cy="114300"/>
            </a:xfrm>
            <a:custGeom>
              <a:avLst/>
              <a:gdLst>
                <a:gd name="T0" fmla="*/ 141 w 141"/>
                <a:gd name="T1" fmla="*/ 9 h 54"/>
                <a:gd name="T2" fmla="*/ 106 w 141"/>
                <a:gd name="T3" fmla="*/ 26 h 54"/>
                <a:gd name="T4" fmla="*/ 106 w 141"/>
                <a:gd name="T5" fmla="*/ 26 h 54"/>
                <a:gd name="T6" fmla="*/ 38 w 141"/>
                <a:gd name="T7" fmla="*/ 54 h 54"/>
                <a:gd name="T8" fmla="*/ 38 w 141"/>
                <a:gd name="T9" fmla="*/ 54 h 54"/>
                <a:gd name="T10" fmla="*/ 38 w 141"/>
                <a:gd name="T11" fmla="*/ 54 h 54"/>
                <a:gd name="T12" fmla="*/ 2 w 141"/>
                <a:gd name="T13" fmla="*/ 45 h 54"/>
                <a:gd name="T14" fmla="*/ 2 w 141"/>
                <a:gd name="T15" fmla="*/ 45 h 54"/>
                <a:gd name="T16" fmla="*/ 2 w 141"/>
                <a:gd name="T17" fmla="*/ 45 h 54"/>
                <a:gd name="T18" fmla="*/ 0 w 141"/>
                <a:gd name="T19" fmla="*/ 43 h 54"/>
                <a:gd name="T20" fmla="*/ 0 w 141"/>
                <a:gd name="T21" fmla="*/ 43 h 54"/>
                <a:gd name="T22" fmla="*/ 1 w 141"/>
                <a:gd name="T23" fmla="*/ 42 h 54"/>
                <a:gd name="T24" fmla="*/ 1 w 141"/>
                <a:gd name="T25" fmla="*/ 42 h 54"/>
                <a:gd name="T26" fmla="*/ 3 w 141"/>
                <a:gd name="T27" fmla="*/ 40 h 54"/>
                <a:gd name="T28" fmla="*/ 3 w 141"/>
                <a:gd name="T29" fmla="*/ 40 h 54"/>
                <a:gd name="T30" fmla="*/ 4 w 141"/>
                <a:gd name="T31" fmla="*/ 40 h 54"/>
                <a:gd name="T32" fmla="*/ 81 w 141"/>
                <a:gd name="T33" fmla="*/ 0 h 54"/>
                <a:gd name="T34" fmla="*/ 81 w 141"/>
                <a:gd name="T35" fmla="*/ 0 h 54"/>
                <a:gd name="T36" fmla="*/ 81 w 141"/>
                <a:gd name="T37" fmla="*/ 0 h 54"/>
                <a:gd name="T38" fmla="*/ 141 w 141"/>
                <a:gd name="T39" fmla="*/ 8 h 54"/>
                <a:gd name="T40" fmla="*/ 141 w 141"/>
                <a:gd name="T41" fmla="*/ 9 h 54"/>
                <a:gd name="T42" fmla="*/ 106 w 141"/>
                <a:gd name="T43" fmla="*/ 26 h 54"/>
                <a:gd name="T44" fmla="*/ 140 w 141"/>
                <a:gd name="T45" fmla="*/ 8 h 54"/>
                <a:gd name="T46" fmla="*/ 81 w 141"/>
                <a:gd name="T47" fmla="*/ 1 h 54"/>
                <a:gd name="T48" fmla="*/ 4 w 141"/>
                <a:gd name="T49" fmla="*/ 40 h 54"/>
                <a:gd name="T50" fmla="*/ 1 w 141"/>
                <a:gd name="T51" fmla="*/ 43 h 54"/>
                <a:gd name="T52" fmla="*/ 1 w 141"/>
                <a:gd name="T53" fmla="*/ 43 h 54"/>
                <a:gd name="T54" fmla="*/ 1 w 141"/>
                <a:gd name="T55" fmla="*/ 43 h 54"/>
                <a:gd name="T56" fmla="*/ 1 w 141"/>
                <a:gd name="T57" fmla="*/ 43 h 54"/>
                <a:gd name="T58" fmla="*/ 1 w 141"/>
                <a:gd name="T59" fmla="*/ 43 h 54"/>
                <a:gd name="T60" fmla="*/ 1 w 141"/>
                <a:gd name="T61" fmla="*/ 43 h 54"/>
                <a:gd name="T62" fmla="*/ 2 w 141"/>
                <a:gd name="T63" fmla="*/ 45 h 54"/>
                <a:gd name="T64" fmla="*/ 38 w 141"/>
                <a:gd name="T65" fmla="*/ 53 h 54"/>
                <a:gd name="T66" fmla="*/ 106 w 141"/>
                <a:gd name="T67" fmla="*/ 26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41" h="54">
                  <a:moveTo>
                    <a:pt x="141" y="9"/>
                  </a:moveTo>
                  <a:cubicBezTo>
                    <a:pt x="106" y="26"/>
                    <a:pt x="106" y="26"/>
                    <a:pt x="106" y="26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38" y="54"/>
                    <a:pt x="38" y="54"/>
                    <a:pt x="38" y="54"/>
                  </a:cubicBezTo>
                  <a:cubicBezTo>
                    <a:pt x="38" y="54"/>
                    <a:pt x="38" y="54"/>
                    <a:pt x="38" y="54"/>
                  </a:cubicBezTo>
                  <a:cubicBezTo>
                    <a:pt x="38" y="54"/>
                    <a:pt x="38" y="54"/>
                    <a:pt x="38" y="54"/>
                  </a:cubicBezTo>
                  <a:cubicBezTo>
                    <a:pt x="38" y="54"/>
                    <a:pt x="15" y="50"/>
                    <a:pt x="2" y="45"/>
                  </a:cubicBezTo>
                  <a:cubicBezTo>
                    <a:pt x="2" y="45"/>
                    <a:pt x="2" y="45"/>
                    <a:pt x="2" y="45"/>
                  </a:cubicBezTo>
                  <a:cubicBezTo>
                    <a:pt x="2" y="45"/>
                    <a:pt x="2" y="45"/>
                    <a:pt x="2" y="45"/>
                  </a:cubicBezTo>
                  <a:cubicBezTo>
                    <a:pt x="1" y="44"/>
                    <a:pt x="1" y="44"/>
                    <a:pt x="0" y="43"/>
                  </a:cubicBezTo>
                  <a:cubicBezTo>
                    <a:pt x="0" y="43"/>
                    <a:pt x="0" y="43"/>
                    <a:pt x="0" y="43"/>
                  </a:cubicBezTo>
                  <a:cubicBezTo>
                    <a:pt x="0" y="43"/>
                    <a:pt x="0" y="42"/>
                    <a:pt x="1" y="42"/>
                  </a:cubicBezTo>
                  <a:cubicBezTo>
                    <a:pt x="1" y="42"/>
                    <a:pt x="1" y="42"/>
                    <a:pt x="1" y="42"/>
                  </a:cubicBezTo>
                  <a:cubicBezTo>
                    <a:pt x="3" y="40"/>
                    <a:pt x="3" y="40"/>
                    <a:pt x="3" y="40"/>
                  </a:cubicBezTo>
                  <a:cubicBezTo>
                    <a:pt x="3" y="40"/>
                    <a:pt x="3" y="40"/>
                    <a:pt x="3" y="40"/>
                  </a:cubicBezTo>
                  <a:cubicBezTo>
                    <a:pt x="4" y="40"/>
                    <a:pt x="4" y="40"/>
                    <a:pt x="4" y="40"/>
                  </a:cubicBezTo>
                  <a:cubicBezTo>
                    <a:pt x="81" y="0"/>
                    <a:pt x="81" y="0"/>
                    <a:pt x="81" y="0"/>
                  </a:cubicBezTo>
                  <a:cubicBezTo>
                    <a:pt x="81" y="0"/>
                    <a:pt x="81" y="0"/>
                    <a:pt x="81" y="0"/>
                  </a:cubicBezTo>
                  <a:cubicBezTo>
                    <a:pt x="81" y="0"/>
                    <a:pt x="81" y="0"/>
                    <a:pt x="81" y="0"/>
                  </a:cubicBezTo>
                  <a:cubicBezTo>
                    <a:pt x="141" y="8"/>
                    <a:pt x="141" y="8"/>
                    <a:pt x="141" y="8"/>
                  </a:cubicBezTo>
                  <a:cubicBezTo>
                    <a:pt x="141" y="9"/>
                    <a:pt x="141" y="9"/>
                    <a:pt x="141" y="9"/>
                  </a:cubicBezTo>
                  <a:close/>
                  <a:moveTo>
                    <a:pt x="106" y="26"/>
                  </a:moveTo>
                  <a:cubicBezTo>
                    <a:pt x="140" y="8"/>
                    <a:pt x="140" y="8"/>
                    <a:pt x="140" y="8"/>
                  </a:cubicBezTo>
                  <a:cubicBezTo>
                    <a:pt x="81" y="1"/>
                    <a:pt x="81" y="1"/>
                    <a:pt x="81" y="1"/>
                  </a:cubicBezTo>
                  <a:cubicBezTo>
                    <a:pt x="4" y="40"/>
                    <a:pt x="4" y="40"/>
                    <a:pt x="4" y="40"/>
                  </a:cubicBezTo>
                  <a:cubicBezTo>
                    <a:pt x="1" y="43"/>
                    <a:pt x="1" y="43"/>
                    <a:pt x="1" y="43"/>
                  </a:cubicBezTo>
                  <a:cubicBezTo>
                    <a:pt x="1" y="43"/>
                    <a:pt x="1" y="43"/>
                    <a:pt x="1" y="43"/>
                  </a:cubicBezTo>
                  <a:cubicBezTo>
                    <a:pt x="1" y="43"/>
                    <a:pt x="1" y="43"/>
                    <a:pt x="1" y="43"/>
                  </a:cubicBezTo>
                  <a:cubicBezTo>
                    <a:pt x="1" y="43"/>
                    <a:pt x="1" y="43"/>
                    <a:pt x="1" y="43"/>
                  </a:cubicBezTo>
                  <a:cubicBezTo>
                    <a:pt x="1" y="43"/>
                    <a:pt x="1" y="43"/>
                    <a:pt x="1" y="43"/>
                  </a:cubicBezTo>
                  <a:cubicBezTo>
                    <a:pt x="1" y="43"/>
                    <a:pt x="1" y="43"/>
                    <a:pt x="1" y="43"/>
                  </a:cubicBezTo>
                  <a:cubicBezTo>
                    <a:pt x="1" y="43"/>
                    <a:pt x="1" y="44"/>
                    <a:pt x="2" y="45"/>
                  </a:cubicBezTo>
                  <a:cubicBezTo>
                    <a:pt x="14" y="49"/>
                    <a:pt x="36" y="53"/>
                    <a:pt x="38" y="53"/>
                  </a:cubicBezTo>
                  <a:lnTo>
                    <a:pt x="106" y="26"/>
                  </a:lnTo>
                  <a:close/>
                </a:path>
              </a:pathLst>
            </a:custGeom>
            <a:solidFill>
              <a:sysClr val="windowText" lastClr="000000">
                <a:lumMod val="85000"/>
                <a:lumOff val="15000"/>
              </a:sys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96" name="Freeform 40"/>
            <p:cNvSpPr>
              <a:spLocks/>
            </p:cNvSpPr>
            <p:nvPr/>
          </p:nvSpPr>
          <p:spPr bwMode="auto">
            <a:xfrm>
              <a:off x="3411538" y="2597150"/>
              <a:ext cx="190500" cy="106363"/>
            </a:xfrm>
            <a:custGeom>
              <a:avLst/>
              <a:gdLst>
                <a:gd name="T0" fmla="*/ 12 w 90"/>
                <a:gd name="T1" fmla="*/ 5 h 50"/>
                <a:gd name="T2" fmla="*/ 5 w 90"/>
                <a:gd name="T3" fmla="*/ 25 h 50"/>
                <a:gd name="T4" fmla="*/ 2 w 90"/>
                <a:gd name="T5" fmla="*/ 39 h 50"/>
                <a:gd name="T6" fmla="*/ 9 w 90"/>
                <a:gd name="T7" fmla="*/ 41 h 50"/>
                <a:gd name="T8" fmla="*/ 19 w 90"/>
                <a:gd name="T9" fmla="*/ 44 h 50"/>
                <a:gd name="T10" fmla="*/ 39 w 90"/>
                <a:gd name="T11" fmla="*/ 50 h 50"/>
                <a:gd name="T12" fmla="*/ 53 w 90"/>
                <a:gd name="T13" fmla="*/ 45 h 50"/>
                <a:gd name="T14" fmla="*/ 54 w 90"/>
                <a:gd name="T15" fmla="*/ 40 h 50"/>
                <a:gd name="T16" fmla="*/ 62 w 90"/>
                <a:gd name="T17" fmla="*/ 35 h 50"/>
                <a:gd name="T18" fmla="*/ 60 w 90"/>
                <a:gd name="T19" fmla="*/ 29 h 50"/>
                <a:gd name="T20" fmla="*/ 66 w 90"/>
                <a:gd name="T21" fmla="*/ 24 h 50"/>
                <a:gd name="T22" fmla="*/ 65 w 90"/>
                <a:gd name="T23" fmla="*/ 17 h 50"/>
                <a:gd name="T24" fmla="*/ 81 w 90"/>
                <a:gd name="T25" fmla="*/ 14 h 50"/>
                <a:gd name="T26" fmla="*/ 89 w 90"/>
                <a:gd name="T27" fmla="*/ 9 h 50"/>
                <a:gd name="T28" fmla="*/ 83 w 90"/>
                <a:gd name="T29" fmla="*/ 6 h 50"/>
                <a:gd name="T30" fmla="*/ 78 w 90"/>
                <a:gd name="T31" fmla="*/ 6 h 50"/>
                <a:gd name="T32" fmla="*/ 62 w 90"/>
                <a:gd name="T33" fmla="*/ 6 h 50"/>
                <a:gd name="T34" fmla="*/ 56 w 90"/>
                <a:gd name="T35" fmla="*/ 5 h 50"/>
                <a:gd name="T36" fmla="*/ 63 w 90"/>
                <a:gd name="T37" fmla="*/ 1 h 50"/>
                <a:gd name="T38" fmla="*/ 43 w 90"/>
                <a:gd name="T39" fmla="*/ 1 h 50"/>
                <a:gd name="T40" fmla="*/ 27 w 90"/>
                <a:gd name="T41" fmla="*/ 1 h 50"/>
                <a:gd name="T42" fmla="*/ 12 w 90"/>
                <a:gd name="T43" fmla="*/ 5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90" h="50">
                  <a:moveTo>
                    <a:pt x="12" y="5"/>
                  </a:moveTo>
                  <a:cubicBezTo>
                    <a:pt x="5" y="25"/>
                    <a:pt x="5" y="25"/>
                    <a:pt x="5" y="25"/>
                  </a:cubicBezTo>
                  <a:cubicBezTo>
                    <a:pt x="5" y="25"/>
                    <a:pt x="0" y="36"/>
                    <a:pt x="2" y="39"/>
                  </a:cubicBezTo>
                  <a:cubicBezTo>
                    <a:pt x="4" y="41"/>
                    <a:pt x="9" y="41"/>
                    <a:pt x="9" y="41"/>
                  </a:cubicBezTo>
                  <a:cubicBezTo>
                    <a:pt x="9" y="41"/>
                    <a:pt x="16" y="43"/>
                    <a:pt x="19" y="44"/>
                  </a:cubicBezTo>
                  <a:cubicBezTo>
                    <a:pt x="21" y="46"/>
                    <a:pt x="35" y="50"/>
                    <a:pt x="39" y="50"/>
                  </a:cubicBezTo>
                  <a:cubicBezTo>
                    <a:pt x="43" y="49"/>
                    <a:pt x="52" y="47"/>
                    <a:pt x="53" y="45"/>
                  </a:cubicBezTo>
                  <a:cubicBezTo>
                    <a:pt x="54" y="44"/>
                    <a:pt x="54" y="40"/>
                    <a:pt x="54" y="40"/>
                  </a:cubicBezTo>
                  <a:cubicBezTo>
                    <a:pt x="54" y="40"/>
                    <a:pt x="61" y="38"/>
                    <a:pt x="62" y="35"/>
                  </a:cubicBezTo>
                  <a:cubicBezTo>
                    <a:pt x="63" y="32"/>
                    <a:pt x="60" y="29"/>
                    <a:pt x="60" y="29"/>
                  </a:cubicBezTo>
                  <a:cubicBezTo>
                    <a:pt x="60" y="29"/>
                    <a:pt x="66" y="28"/>
                    <a:pt x="66" y="24"/>
                  </a:cubicBezTo>
                  <a:cubicBezTo>
                    <a:pt x="66" y="21"/>
                    <a:pt x="65" y="17"/>
                    <a:pt x="65" y="17"/>
                  </a:cubicBezTo>
                  <a:cubicBezTo>
                    <a:pt x="65" y="17"/>
                    <a:pt x="77" y="15"/>
                    <a:pt x="81" y="14"/>
                  </a:cubicBezTo>
                  <a:cubicBezTo>
                    <a:pt x="86" y="13"/>
                    <a:pt x="90" y="13"/>
                    <a:pt x="89" y="9"/>
                  </a:cubicBezTo>
                  <a:cubicBezTo>
                    <a:pt x="88" y="6"/>
                    <a:pt x="87" y="5"/>
                    <a:pt x="83" y="6"/>
                  </a:cubicBezTo>
                  <a:cubicBezTo>
                    <a:pt x="78" y="6"/>
                    <a:pt x="78" y="6"/>
                    <a:pt x="78" y="6"/>
                  </a:cubicBezTo>
                  <a:cubicBezTo>
                    <a:pt x="62" y="6"/>
                    <a:pt x="62" y="6"/>
                    <a:pt x="62" y="6"/>
                  </a:cubicBezTo>
                  <a:cubicBezTo>
                    <a:pt x="56" y="5"/>
                    <a:pt x="56" y="5"/>
                    <a:pt x="56" y="5"/>
                  </a:cubicBezTo>
                  <a:cubicBezTo>
                    <a:pt x="63" y="1"/>
                    <a:pt x="63" y="1"/>
                    <a:pt x="63" y="1"/>
                  </a:cubicBezTo>
                  <a:cubicBezTo>
                    <a:pt x="63" y="1"/>
                    <a:pt x="47" y="1"/>
                    <a:pt x="43" y="1"/>
                  </a:cubicBezTo>
                  <a:cubicBezTo>
                    <a:pt x="38" y="0"/>
                    <a:pt x="33" y="0"/>
                    <a:pt x="27" y="1"/>
                  </a:cubicBezTo>
                  <a:cubicBezTo>
                    <a:pt x="22" y="3"/>
                    <a:pt x="19" y="2"/>
                    <a:pt x="12" y="5"/>
                  </a:cubicBezTo>
                  <a:close/>
                </a:path>
              </a:pathLst>
            </a:custGeom>
            <a:solidFill>
              <a:sysClr val="windowText" lastClr="000000">
                <a:lumMod val="85000"/>
                <a:lumOff val="15000"/>
              </a:sys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</p:txBody>
        </p:sp>
      </p:grpSp>
      <p:grpSp>
        <p:nvGrpSpPr>
          <p:cNvPr id="97" name="Group 1043"/>
          <p:cNvGrpSpPr>
            <a:grpSpLocks noChangeAspect="1"/>
          </p:cNvGrpSpPr>
          <p:nvPr/>
        </p:nvGrpSpPr>
        <p:grpSpPr>
          <a:xfrm>
            <a:off x="927808" y="2134700"/>
            <a:ext cx="741352" cy="2377440"/>
            <a:chOff x="733780" y="2128363"/>
            <a:chExt cx="552450" cy="1771650"/>
          </a:xfrm>
        </p:grpSpPr>
        <p:sp>
          <p:nvSpPr>
            <p:cNvPr id="98" name="Freeform 45"/>
            <p:cNvSpPr>
              <a:spLocks/>
            </p:cNvSpPr>
            <p:nvPr/>
          </p:nvSpPr>
          <p:spPr bwMode="auto">
            <a:xfrm>
              <a:off x="971905" y="2461738"/>
              <a:ext cx="136525" cy="101600"/>
            </a:xfrm>
            <a:custGeom>
              <a:avLst/>
              <a:gdLst>
                <a:gd name="T0" fmla="*/ 0 w 64"/>
                <a:gd name="T1" fmla="*/ 47 h 48"/>
                <a:gd name="T2" fmla="*/ 8 w 64"/>
                <a:gd name="T3" fmla="*/ 45 h 48"/>
                <a:gd name="T4" fmla="*/ 16 w 64"/>
                <a:gd name="T5" fmla="*/ 46 h 48"/>
                <a:gd name="T6" fmla="*/ 20 w 64"/>
                <a:gd name="T7" fmla="*/ 47 h 48"/>
                <a:gd name="T8" fmla="*/ 28 w 64"/>
                <a:gd name="T9" fmla="*/ 42 h 48"/>
                <a:gd name="T10" fmla="*/ 35 w 64"/>
                <a:gd name="T11" fmla="*/ 45 h 48"/>
                <a:gd name="T12" fmla="*/ 40 w 64"/>
                <a:gd name="T13" fmla="*/ 44 h 48"/>
                <a:gd name="T14" fmla="*/ 45 w 64"/>
                <a:gd name="T15" fmla="*/ 43 h 48"/>
                <a:gd name="T16" fmla="*/ 50 w 64"/>
                <a:gd name="T17" fmla="*/ 41 h 48"/>
                <a:gd name="T18" fmla="*/ 55 w 64"/>
                <a:gd name="T19" fmla="*/ 36 h 48"/>
                <a:gd name="T20" fmla="*/ 60 w 64"/>
                <a:gd name="T21" fmla="*/ 29 h 48"/>
                <a:gd name="T22" fmla="*/ 64 w 64"/>
                <a:gd name="T23" fmla="*/ 25 h 48"/>
                <a:gd name="T24" fmla="*/ 62 w 64"/>
                <a:gd name="T25" fmla="*/ 25 h 48"/>
                <a:gd name="T26" fmla="*/ 59 w 64"/>
                <a:gd name="T27" fmla="*/ 28 h 48"/>
                <a:gd name="T28" fmla="*/ 56 w 64"/>
                <a:gd name="T29" fmla="*/ 30 h 48"/>
                <a:gd name="T30" fmla="*/ 53 w 64"/>
                <a:gd name="T31" fmla="*/ 33 h 48"/>
                <a:gd name="T32" fmla="*/ 51 w 64"/>
                <a:gd name="T33" fmla="*/ 36 h 48"/>
                <a:gd name="T34" fmla="*/ 51 w 64"/>
                <a:gd name="T35" fmla="*/ 32 h 48"/>
                <a:gd name="T36" fmla="*/ 54 w 64"/>
                <a:gd name="T37" fmla="*/ 14 h 48"/>
                <a:gd name="T38" fmla="*/ 53 w 64"/>
                <a:gd name="T39" fmla="*/ 5 h 48"/>
                <a:gd name="T40" fmla="*/ 53 w 64"/>
                <a:gd name="T41" fmla="*/ 4 h 48"/>
                <a:gd name="T42" fmla="*/ 54 w 64"/>
                <a:gd name="T43" fmla="*/ 15 h 48"/>
                <a:gd name="T44" fmla="*/ 52 w 64"/>
                <a:gd name="T45" fmla="*/ 23 h 48"/>
                <a:gd name="T46" fmla="*/ 51 w 64"/>
                <a:gd name="T47" fmla="*/ 36 h 48"/>
                <a:gd name="T48" fmla="*/ 49 w 64"/>
                <a:gd name="T49" fmla="*/ 38 h 48"/>
                <a:gd name="T50" fmla="*/ 46 w 64"/>
                <a:gd name="T51" fmla="*/ 42 h 48"/>
                <a:gd name="T52" fmla="*/ 42 w 64"/>
                <a:gd name="T53" fmla="*/ 43 h 48"/>
                <a:gd name="T54" fmla="*/ 36 w 64"/>
                <a:gd name="T55" fmla="*/ 44 h 48"/>
                <a:gd name="T56" fmla="*/ 28 w 64"/>
                <a:gd name="T57" fmla="*/ 42 h 48"/>
                <a:gd name="T58" fmla="*/ 19 w 64"/>
                <a:gd name="T59" fmla="*/ 47 h 48"/>
                <a:gd name="T60" fmla="*/ 16 w 64"/>
                <a:gd name="T61" fmla="*/ 45 h 48"/>
                <a:gd name="T62" fmla="*/ 8 w 64"/>
                <a:gd name="T63" fmla="*/ 45 h 48"/>
                <a:gd name="T64" fmla="*/ 0 w 64"/>
                <a:gd name="T65" fmla="*/ 47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64" h="48">
                  <a:moveTo>
                    <a:pt x="0" y="47"/>
                  </a:moveTo>
                  <a:cubicBezTo>
                    <a:pt x="3" y="47"/>
                    <a:pt x="3" y="46"/>
                    <a:pt x="8" y="45"/>
                  </a:cubicBezTo>
                  <a:cubicBezTo>
                    <a:pt x="12" y="44"/>
                    <a:pt x="14" y="45"/>
                    <a:pt x="16" y="46"/>
                  </a:cubicBezTo>
                  <a:cubicBezTo>
                    <a:pt x="17" y="46"/>
                    <a:pt x="18" y="48"/>
                    <a:pt x="20" y="47"/>
                  </a:cubicBezTo>
                  <a:cubicBezTo>
                    <a:pt x="21" y="47"/>
                    <a:pt x="25" y="43"/>
                    <a:pt x="28" y="42"/>
                  </a:cubicBezTo>
                  <a:cubicBezTo>
                    <a:pt x="31" y="42"/>
                    <a:pt x="33" y="45"/>
                    <a:pt x="35" y="45"/>
                  </a:cubicBezTo>
                  <a:cubicBezTo>
                    <a:pt x="37" y="45"/>
                    <a:pt x="38" y="44"/>
                    <a:pt x="40" y="44"/>
                  </a:cubicBezTo>
                  <a:cubicBezTo>
                    <a:pt x="42" y="44"/>
                    <a:pt x="43" y="44"/>
                    <a:pt x="45" y="43"/>
                  </a:cubicBezTo>
                  <a:cubicBezTo>
                    <a:pt x="47" y="43"/>
                    <a:pt x="48" y="42"/>
                    <a:pt x="50" y="41"/>
                  </a:cubicBezTo>
                  <a:cubicBezTo>
                    <a:pt x="52" y="40"/>
                    <a:pt x="54" y="38"/>
                    <a:pt x="55" y="36"/>
                  </a:cubicBezTo>
                  <a:cubicBezTo>
                    <a:pt x="57" y="34"/>
                    <a:pt x="59" y="31"/>
                    <a:pt x="60" y="29"/>
                  </a:cubicBezTo>
                  <a:cubicBezTo>
                    <a:pt x="62" y="27"/>
                    <a:pt x="64" y="25"/>
                    <a:pt x="64" y="25"/>
                  </a:cubicBezTo>
                  <a:cubicBezTo>
                    <a:pt x="64" y="25"/>
                    <a:pt x="63" y="25"/>
                    <a:pt x="62" y="25"/>
                  </a:cubicBezTo>
                  <a:cubicBezTo>
                    <a:pt x="61" y="25"/>
                    <a:pt x="60" y="27"/>
                    <a:pt x="59" y="28"/>
                  </a:cubicBezTo>
                  <a:cubicBezTo>
                    <a:pt x="58" y="29"/>
                    <a:pt x="58" y="29"/>
                    <a:pt x="56" y="30"/>
                  </a:cubicBezTo>
                  <a:cubicBezTo>
                    <a:pt x="55" y="31"/>
                    <a:pt x="54" y="32"/>
                    <a:pt x="53" y="33"/>
                  </a:cubicBezTo>
                  <a:cubicBezTo>
                    <a:pt x="52" y="34"/>
                    <a:pt x="51" y="36"/>
                    <a:pt x="51" y="36"/>
                  </a:cubicBezTo>
                  <a:cubicBezTo>
                    <a:pt x="51" y="36"/>
                    <a:pt x="51" y="35"/>
                    <a:pt x="51" y="32"/>
                  </a:cubicBezTo>
                  <a:cubicBezTo>
                    <a:pt x="51" y="29"/>
                    <a:pt x="54" y="14"/>
                    <a:pt x="54" y="14"/>
                  </a:cubicBezTo>
                  <a:cubicBezTo>
                    <a:pt x="54" y="14"/>
                    <a:pt x="53" y="9"/>
                    <a:pt x="53" y="5"/>
                  </a:cubicBezTo>
                  <a:cubicBezTo>
                    <a:pt x="53" y="2"/>
                    <a:pt x="53" y="0"/>
                    <a:pt x="53" y="4"/>
                  </a:cubicBezTo>
                  <a:cubicBezTo>
                    <a:pt x="52" y="8"/>
                    <a:pt x="54" y="15"/>
                    <a:pt x="54" y="15"/>
                  </a:cubicBezTo>
                  <a:cubicBezTo>
                    <a:pt x="54" y="15"/>
                    <a:pt x="53" y="16"/>
                    <a:pt x="52" y="23"/>
                  </a:cubicBezTo>
                  <a:cubicBezTo>
                    <a:pt x="50" y="30"/>
                    <a:pt x="51" y="36"/>
                    <a:pt x="51" y="36"/>
                  </a:cubicBezTo>
                  <a:cubicBezTo>
                    <a:pt x="51" y="36"/>
                    <a:pt x="51" y="37"/>
                    <a:pt x="49" y="38"/>
                  </a:cubicBezTo>
                  <a:cubicBezTo>
                    <a:pt x="48" y="40"/>
                    <a:pt x="47" y="42"/>
                    <a:pt x="46" y="42"/>
                  </a:cubicBezTo>
                  <a:cubicBezTo>
                    <a:pt x="46" y="42"/>
                    <a:pt x="45" y="43"/>
                    <a:pt x="42" y="43"/>
                  </a:cubicBezTo>
                  <a:cubicBezTo>
                    <a:pt x="38" y="43"/>
                    <a:pt x="36" y="44"/>
                    <a:pt x="36" y="44"/>
                  </a:cubicBezTo>
                  <a:cubicBezTo>
                    <a:pt x="35" y="45"/>
                    <a:pt x="30" y="42"/>
                    <a:pt x="28" y="42"/>
                  </a:cubicBezTo>
                  <a:cubicBezTo>
                    <a:pt x="25" y="42"/>
                    <a:pt x="19" y="47"/>
                    <a:pt x="19" y="47"/>
                  </a:cubicBezTo>
                  <a:cubicBezTo>
                    <a:pt x="19" y="47"/>
                    <a:pt x="18" y="47"/>
                    <a:pt x="16" y="45"/>
                  </a:cubicBezTo>
                  <a:cubicBezTo>
                    <a:pt x="13" y="43"/>
                    <a:pt x="12" y="44"/>
                    <a:pt x="8" y="45"/>
                  </a:cubicBezTo>
                  <a:cubicBezTo>
                    <a:pt x="4" y="45"/>
                    <a:pt x="0" y="47"/>
                    <a:pt x="0" y="47"/>
                  </a:cubicBezTo>
                  <a:close/>
                </a:path>
              </a:pathLst>
            </a:custGeom>
            <a:solidFill>
              <a:sysClr val="windowText" lastClr="000000">
                <a:lumMod val="85000"/>
                <a:lumOff val="15000"/>
              </a:sys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99" name="Freeform 46"/>
            <p:cNvSpPr>
              <a:spLocks noEditPoints="1"/>
            </p:cNvSpPr>
            <p:nvPr/>
          </p:nvSpPr>
          <p:spPr bwMode="auto">
            <a:xfrm>
              <a:off x="733780" y="2128363"/>
              <a:ext cx="552450" cy="1771650"/>
            </a:xfrm>
            <a:custGeom>
              <a:avLst/>
              <a:gdLst>
                <a:gd name="T0" fmla="*/ 248 w 260"/>
                <a:gd name="T1" fmla="*/ 672 h 837"/>
                <a:gd name="T2" fmla="*/ 235 w 260"/>
                <a:gd name="T3" fmla="*/ 583 h 837"/>
                <a:gd name="T4" fmla="*/ 226 w 260"/>
                <a:gd name="T5" fmla="*/ 465 h 837"/>
                <a:gd name="T6" fmla="*/ 218 w 260"/>
                <a:gd name="T7" fmla="*/ 382 h 837"/>
                <a:gd name="T8" fmla="*/ 208 w 260"/>
                <a:gd name="T9" fmla="*/ 350 h 837"/>
                <a:gd name="T10" fmla="*/ 208 w 260"/>
                <a:gd name="T11" fmla="*/ 338 h 837"/>
                <a:gd name="T12" fmla="*/ 215 w 260"/>
                <a:gd name="T13" fmla="*/ 313 h 837"/>
                <a:gd name="T14" fmla="*/ 225 w 260"/>
                <a:gd name="T15" fmla="*/ 224 h 837"/>
                <a:gd name="T16" fmla="*/ 227 w 260"/>
                <a:gd name="T17" fmla="*/ 170 h 837"/>
                <a:gd name="T18" fmla="*/ 205 w 260"/>
                <a:gd name="T19" fmla="*/ 123 h 837"/>
                <a:gd name="T20" fmla="*/ 166 w 260"/>
                <a:gd name="T21" fmla="*/ 112 h 837"/>
                <a:gd name="T22" fmla="*/ 167 w 260"/>
                <a:gd name="T23" fmla="*/ 72 h 837"/>
                <a:gd name="T24" fmla="*/ 144 w 260"/>
                <a:gd name="T25" fmla="*/ 3 h 837"/>
                <a:gd name="T26" fmla="*/ 94 w 260"/>
                <a:gd name="T27" fmla="*/ 77 h 837"/>
                <a:gd name="T28" fmla="*/ 101 w 260"/>
                <a:gd name="T29" fmla="*/ 121 h 837"/>
                <a:gd name="T30" fmla="*/ 53 w 260"/>
                <a:gd name="T31" fmla="*/ 135 h 837"/>
                <a:gd name="T32" fmla="*/ 27 w 260"/>
                <a:gd name="T33" fmla="*/ 170 h 837"/>
                <a:gd name="T34" fmla="*/ 1 w 260"/>
                <a:gd name="T35" fmla="*/ 255 h 837"/>
                <a:gd name="T36" fmla="*/ 47 w 260"/>
                <a:gd name="T37" fmla="*/ 282 h 837"/>
                <a:gd name="T38" fmla="*/ 62 w 260"/>
                <a:gd name="T39" fmla="*/ 343 h 837"/>
                <a:gd name="T40" fmla="*/ 60 w 260"/>
                <a:gd name="T41" fmla="*/ 369 h 837"/>
                <a:gd name="T42" fmla="*/ 49 w 260"/>
                <a:gd name="T43" fmla="*/ 417 h 837"/>
                <a:gd name="T44" fmla="*/ 54 w 260"/>
                <a:gd name="T45" fmla="*/ 452 h 837"/>
                <a:gd name="T46" fmla="*/ 70 w 260"/>
                <a:gd name="T47" fmla="*/ 587 h 837"/>
                <a:gd name="T48" fmla="*/ 96 w 260"/>
                <a:gd name="T49" fmla="*/ 704 h 837"/>
                <a:gd name="T50" fmla="*/ 88 w 260"/>
                <a:gd name="T51" fmla="*/ 753 h 837"/>
                <a:gd name="T52" fmla="*/ 73 w 260"/>
                <a:gd name="T53" fmla="*/ 782 h 837"/>
                <a:gd name="T54" fmla="*/ 35 w 260"/>
                <a:gd name="T55" fmla="*/ 808 h 837"/>
                <a:gd name="T56" fmla="*/ 71 w 260"/>
                <a:gd name="T57" fmla="*/ 815 h 837"/>
                <a:gd name="T58" fmla="*/ 89 w 260"/>
                <a:gd name="T59" fmla="*/ 813 h 837"/>
                <a:gd name="T60" fmla="*/ 128 w 260"/>
                <a:gd name="T61" fmla="*/ 807 h 837"/>
                <a:gd name="T62" fmla="*/ 151 w 260"/>
                <a:gd name="T63" fmla="*/ 804 h 837"/>
                <a:gd name="T64" fmla="*/ 156 w 260"/>
                <a:gd name="T65" fmla="*/ 780 h 837"/>
                <a:gd name="T66" fmla="*/ 166 w 260"/>
                <a:gd name="T67" fmla="*/ 743 h 837"/>
                <a:gd name="T68" fmla="*/ 153 w 260"/>
                <a:gd name="T69" fmla="*/ 663 h 837"/>
                <a:gd name="T70" fmla="*/ 154 w 260"/>
                <a:gd name="T71" fmla="*/ 580 h 837"/>
                <a:gd name="T72" fmla="*/ 154 w 260"/>
                <a:gd name="T73" fmla="*/ 550 h 837"/>
                <a:gd name="T74" fmla="*/ 166 w 260"/>
                <a:gd name="T75" fmla="*/ 611 h 837"/>
                <a:gd name="T76" fmla="*/ 172 w 260"/>
                <a:gd name="T77" fmla="*/ 685 h 837"/>
                <a:gd name="T78" fmla="*/ 189 w 260"/>
                <a:gd name="T79" fmla="*/ 759 h 837"/>
                <a:gd name="T80" fmla="*/ 194 w 260"/>
                <a:gd name="T81" fmla="*/ 800 h 837"/>
                <a:gd name="T82" fmla="*/ 196 w 260"/>
                <a:gd name="T83" fmla="*/ 834 h 837"/>
                <a:gd name="T84" fmla="*/ 249 w 260"/>
                <a:gd name="T85" fmla="*/ 815 h 837"/>
                <a:gd name="T86" fmla="*/ 257 w 260"/>
                <a:gd name="T87" fmla="*/ 778 h 837"/>
                <a:gd name="T88" fmla="*/ 144 w 260"/>
                <a:gd name="T89" fmla="*/ 107 h 837"/>
                <a:gd name="T90" fmla="*/ 165 w 260"/>
                <a:gd name="T91" fmla="*/ 112 h 837"/>
                <a:gd name="T92" fmla="*/ 182 w 260"/>
                <a:gd name="T93" fmla="*/ 118 h 837"/>
                <a:gd name="T94" fmla="*/ 226 w 260"/>
                <a:gd name="T95" fmla="*/ 212 h 837"/>
                <a:gd name="T96" fmla="*/ 145 w 260"/>
                <a:gd name="T97" fmla="*/ 262 h 837"/>
                <a:gd name="T98" fmla="*/ 80 w 260"/>
                <a:gd name="T99" fmla="*/ 210 h 837"/>
                <a:gd name="T100" fmla="*/ 63 w 260"/>
                <a:gd name="T101" fmla="*/ 345 h 837"/>
                <a:gd name="T102" fmla="*/ 23 w 260"/>
                <a:gd name="T103" fmla="*/ 275 h 837"/>
                <a:gd name="T104" fmla="*/ 42 w 260"/>
                <a:gd name="T105" fmla="*/ 144 h 837"/>
                <a:gd name="T106" fmla="*/ 107 w 260"/>
                <a:gd name="T107" fmla="*/ 108 h 837"/>
                <a:gd name="T108" fmla="*/ 101 w 260"/>
                <a:gd name="T109" fmla="*/ 131 h 837"/>
                <a:gd name="T110" fmla="*/ 44 w 260"/>
                <a:gd name="T111" fmla="*/ 219 h 837"/>
                <a:gd name="T112" fmla="*/ 108 w 260"/>
                <a:gd name="T113" fmla="*/ 258 h 837"/>
                <a:gd name="T114" fmla="*/ 67 w 260"/>
                <a:gd name="T115" fmla="*/ 294 h 837"/>
                <a:gd name="T116" fmla="*/ 114 w 260"/>
                <a:gd name="T117" fmla="*/ 347 h 837"/>
                <a:gd name="T118" fmla="*/ 102 w 260"/>
                <a:gd name="T119" fmla="*/ 284 h 837"/>
                <a:gd name="T120" fmla="*/ 157 w 260"/>
                <a:gd name="T121" fmla="*/ 265 h 837"/>
                <a:gd name="T122" fmla="*/ 224 w 260"/>
                <a:gd name="T123" fmla="*/ 218 h 837"/>
                <a:gd name="T124" fmla="*/ 212 w 260"/>
                <a:gd name="T125" fmla="*/ 335 h 8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60" h="837">
                  <a:moveTo>
                    <a:pt x="258" y="770"/>
                  </a:moveTo>
                  <a:cubicBezTo>
                    <a:pt x="258" y="769"/>
                    <a:pt x="257" y="768"/>
                    <a:pt x="257" y="767"/>
                  </a:cubicBezTo>
                  <a:cubicBezTo>
                    <a:pt x="257" y="766"/>
                    <a:pt x="257" y="762"/>
                    <a:pt x="257" y="760"/>
                  </a:cubicBezTo>
                  <a:cubicBezTo>
                    <a:pt x="257" y="758"/>
                    <a:pt x="255" y="744"/>
                    <a:pt x="255" y="742"/>
                  </a:cubicBezTo>
                  <a:cubicBezTo>
                    <a:pt x="255" y="740"/>
                    <a:pt x="255" y="735"/>
                    <a:pt x="254" y="731"/>
                  </a:cubicBezTo>
                  <a:cubicBezTo>
                    <a:pt x="254" y="726"/>
                    <a:pt x="253" y="715"/>
                    <a:pt x="253" y="711"/>
                  </a:cubicBezTo>
                  <a:cubicBezTo>
                    <a:pt x="252" y="707"/>
                    <a:pt x="251" y="695"/>
                    <a:pt x="251" y="694"/>
                  </a:cubicBezTo>
                  <a:cubicBezTo>
                    <a:pt x="251" y="692"/>
                    <a:pt x="250" y="688"/>
                    <a:pt x="250" y="686"/>
                  </a:cubicBezTo>
                  <a:cubicBezTo>
                    <a:pt x="249" y="684"/>
                    <a:pt x="248" y="678"/>
                    <a:pt x="248" y="677"/>
                  </a:cubicBezTo>
                  <a:cubicBezTo>
                    <a:pt x="248" y="676"/>
                    <a:pt x="248" y="673"/>
                    <a:pt x="248" y="672"/>
                  </a:cubicBezTo>
                  <a:cubicBezTo>
                    <a:pt x="247" y="671"/>
                    <a:pt x="247" y="668"/>
                    <a:pt x="247" y="666"/>
                  </a:cubicBezTo>
                  <a:cubicBezTo>
                    <a:pt x="247" y="665"/>
                    <a:pt x="247" y="663"/>
                    <a:pt x="246" y="662"/>
                  </a:cubicBezTo>
                  <a:cubicBezTo>
                    <a:pt x="246" y="660"/>
                    <a:pt x="245" y="651"/>
                    <a:pt x="245" y="648"/>
                  </a:cubicBezTo>
                  <a:cubicBezTo>
                    <a:pt x="245" y="645"/>
                    <a:pt x="244" y="641"/>
                    <a:pt x="244" y="637"/>
                  </a:cubicBezTo>
                  <a:cubicBezTo>
                    <a:pt x="243" y="632"/>
                    <a:pt x="242" y="626"/>
                    <a:pt x="242" y="624"/>
                  </a:cubicBezTo>
                  <a:cubicBezTo>
                    <a:pt x="242" y="623"/>
                    <a:pt x="242" y="618"/>
                    <a:pt x="242" y="615"/>
                  </a:cubicBezTo>
                  <a:cubicBezTo>
                    <a:pt x="242" y="613"/>
                    <a:pt x="242" y="607"/>
                    <a:pt x="242" y="603"/>
                  </a:cubicBezTo>
                  <a:cubicBezTo>
                    <a:pt x="242" y="600"/>
                    <a:pt x="240" y="595"/>
                    <a:pt x="240" y="594"/>
                  </a:cubicBezTo>
                  <a:cubicBezTo>
                    <a:pt x="239" y="592"/>
                    <a:pt x="236" y="586"/>
                    <a:pt x="236" y="585"/>
                  </a:cubicBezTo>
                  <a:cubicBezTo>
                    <a:pt x="235" y="584"/>
                    <a:pt x="235" y="584"/>
                    <a:pt x="235" y="583"/>
                  </a:cubicBezTo>
                  <a:cubicBezTo>
                    <a:pt x="235" y="581"/>
                    <a:pt x="235" y="577"/>
                    <a:pt x="235" y="573"/>
                  </a:cubicBezTo>
                  <a:cubicBezTo>
                    <a:pt x="235" y="569"/>
                    <a:pt x="235" y="561"/>
                    <a:pt x="235" y="557"/>
                  </a:cubicBezTo>
                  <a:cubicBezTo>
                    <a:pt x="235" y="553"/>
                    <a:pt x="235" y="544"/>
                    <a:pt x="236" y="541"/>
                  </a:cubicBezTo>
                  <a:cubicBezTo>
                    <a:pt x="236" y="539"/>
                    <a:pt x="235" y="535"/>
                    <a:pt x="235" y="532"/>
                  </a:cubicBezTo>
                  <a:cubicBezTo>
                    <a:pt x="234" y="529"/>
                    <a:pt x="233" y="520"/>
                    <a:pt x="232" y="515"/>
                  </a:cubicBezTo>
                  <a:cubicBezTo>
                    <a:pt x="232" y="510"/>
                    <a:pt x="229" y="498"/>
                    <a:pt x="229" y="496"/>
                  </a:cubicBezTo>
                  <a:cubicBezTo>
                    <a:pt x="229" y="493"/>
                    <a:pt x="227" y="484"/>
                    <a:pt x="227" y="483"/>
                  </a:cubicBezTo>
                  <a:cubicBezTo>
                    <a:pt x="227" y="481"/>
                    <a:pt x="227" y="477"/>
                    <a:pt x="227" y="477"/>
                  </a:cubicBezTo>
                  <a:cubicBezTo>
                    <a:pt x="226" y="476"/>
                    <a:pt x="226" y="475"/>
                    <a:pt x="226" y="473"/>
                  </a:cubicBezTo>
                  <a:cubicBezTo>
                    <a:pt x="226" y="471"/>
                    <a:pt x="226" y="466"/>
                    <a:pt x="226" y="465"/>
                  </a:cubicBezTo>
                  <a:cubicBezTo>
                    <a:pt x="226" y="464"/>
                    <a:pt x="226" y="456"/>
                    <a:pt x="226" y="453"/>
                  </a:cubicBezTo>
                  <a:cubicBezTo>
                    <a:pt x="226" y="449"/>
                    <a:pt x="225" y="448"/>
                    <a:pt x="225" y="447"/>
                  </a:cubicBezTo>
                  <a:cubicBezTo>
                    <a:pt x="224" y="446"/>
                    <a:pt x="224" y="441"/>
                    <a:pt x="224" y="438"/>
                  </a:cubicBezTo>
                  <a:cubicBezTo>
                    <a:pt x="223" y="434"/>
                    <a:pt x="223" y="429"/>
                    <a:pt x="223" y="428"/>
                  </a:cubicBezTo>
                  <a:cubicBezTo>
                    <a:pt x="223" y="427"/>
                    <a:pt x="222" y="424"/>
                    <a:pt x="222" y="423"/>
                  </a:cubicBezTo>
                  <a:cubicBezTo>
                    <a:pt x="222" y="422"/>
                    <a:pt x="223" y="422"/>
                    <a:pt x="224" y="418"/>
                  </a:cubicBezTo>
                  <a:cubicBezTo>
                    <a:pt x="224" y="414"/>
                    <a:pt x="224" y="411"/>
                    <a:pt x="224" y="408"/>
                  </a:cubicBezTo>
                  <a:cubicBezTo>
                    <a:pt x="224" y="405"/>
                    <a:pt x="223" y="401"/>
                    <a:pt x="223" y="399"/>
                  </a:cubicBezTo>
                  <a:cubicBezTo>
                    <a:pt x="222" y="396"/>
                    <a:pt x="220" y="388"/>
                    <a:pt x="220" y="387"/>
                  </a:cubicBezTo>
                  <a:cubicBezTo>
                    <a:pt x="219" y="385"/>
                    <a:pt x="218" y="382"/>
                    <a:pt x="218" y="382"/>
                  </a:cubicBezTo>
                  <a:cubicBezTo>
                    <a:pt x="218" y="382"/>
                    <a:pt x="217" y="381"/>
                    <a:pt x="217" y="381"/>
                  </a:cubicBezTo>
                  <a:cubicBezTo>
                    <a:pt x="217" y="381"/>
                    <a:pt x="217" y="380"/>
                    <a:pt x="217" y="380"/>
                  </a:cubicBezTo>
                  <a:cubicBezTo>
                    <a:pt x="217" y="379"/>
                    <a:pt x="217" y="377"/>
                    <a:pt x="217" y="376"/>
                  </a:cubicBezTo>
                  <a:cubicBezTo>
                    <a:pt x="216" y="375"/>
                    <a:pt x="216" y="375"/>
                    <a:pt x="215" y="374"/>
                  </a:cubicBezTo>
                  <a:cubicBezTo>
                    <a:pt x="215" y="373"/>
                    <a:pt x="215" y="373"/>
                    <a:pt x="214" y="371"/>
                  </a:cubicBezTo>
                  <a:cubicBezTo>
                    <a:pt x="214" y="370"/>
                    <a:pt x="212" y="364"/>
                    <a:pt x="211" y="362"/>
                  </a:cubicBezTo>
                  <a:cubicBezTo>
                    <a:pt x="211" y="361"/>
                    <a:pt x="211" y="360"/>
                    <a:pt x="210" y="359"/>
                  </a:cubicBezTo>
                  <a:cubicBezTo>
                    <a:pt x="210" y="358"/>
                    <a:pt x="210" y="357"/>
                    <a:pt x="210" y="356"/>
                  </a:cubicBezTo>
                  <a:cubicBezTo>
                    <a:pt x="210" y="355"/>
                    <a:pt x="209" y="354"/>
                    <a:pt x="209" y="353"/>
                  </a:cubicBezTo>
                  <a:cubicBezTo>
                    <a:pt x="209" y="351"/>
                    <a:pt x="208" y="350"/>
                    <a:pt x="208" y="350"/>
                  </a:cubicBezTo>
                  <a:cubicBezTo>
                    <a:pt x="208" y="349"/>
                    <a:pt x="207" y="346"/>
                    <a:pt x="206" y="346"/>
                  </a:cubicBezTo>
                  <a:cubicBezTo>
                    <a:pt x="206" y="346"/>
                    <a:pt x="207" y="345"/>
                    <a:pt x="206" y="344"/>
                  </a:cubicBezTo>
                  <a:cubicBezTo>
                    <a:pt x="206" y="343"/>
                    <a:pt x="206" y="343"/>
                    <a:pt x="205" y="343"/>
                  </a:cubicBezTo>
                  <a:cubicBezTo>
                    <a:pt x="205" y="343"/>
                    <a:pt x="205" y="332"/>
                    <a:pt x="204" y="332"/>
                  </a:cubicBezTo>
                  <a:cubicBezTo>
                    <a:pt x="203" y="331"/>
                    <a:pt x="203" y="331"/>
                    <a:pt x="204" y="331"/>
                  </a:cubicBezTo>
                  <a:cubicBezTo>
                    <a:pt x="204" y="331"/>
                    <a:pt x="204" y="331"/>
                    <a:pt x="205" y="331"/>
                  </a:cubicBezTo>
                  <a:cubicBezTo>
                    <a:pt x="205" y="330"/>
                    <a:pt x="205" y="331"/>
                    <a:pt x="205" y="331"/>
                  </a:cubicBezTo>
                  <a:cubicBezTo>
                    <a:pt x="205" y="332"/>
                    <a:pt x="206" y="339"/>
                    <a:pt x="206" y="339"/>
                  </a:cubicBezTo>
                  <a:cubicBezTo>
                    <a:pt x="206" y="339"/>
                    <a:pt x="206" y="339"/>
                    <a:pt x="206" y="339"/>
                  </a:cubicBezTo>
                  <a:cubicBezTo>
                    <a:pt x="206" y="339"/>
                    <a:pt x="207" y="339"/>
                    <a:pt x="208" y="338"/>
                  </a:cubicBezTo>
                  <a:cubicBezTo>
                    <a:pt x="209" y="337"/>
                    <a:pt x="211" y="337"/>
                    <a:pt x="212" y="336"/>
                  </a:cubicBezTo>
                  <a:cubicBezTo>
                    <a:pt x="213" y="336"/>
                    <a:pt x="213" y="335"/>
                    <a:pt x="213" y="335"/>
                  </a:cubicBezTo>
                  <a:cubicBezTo>
                    <a:pt x="213" y="334"/>
                    <a:pt x="213" y="334"/>
                    <a:pt x="214" y="333"/>
                  </a:cubicBezTo>
                  <a:cubicBezTo>
                    <a:pt x="214" y="332"/>
                    <a:pt x="216" y="331"/>
                    <a:pt x="217" y="330"/>
                  </a:cubicBezTo>
                  <a:cubicBezTo>
                    <a:pt x="218" y="329"/>
                    <a:pt x="219" y="327"/>
                    <a:pt x="221" y="326"/>
                  </a:cubicBezTo>
                  <a:cubicBezTo>
                    <a:pt x="222" y="325"/>
                    <a:pt x="223" y="323"/>
                    <a:pt x="223" y="322"/>
                  </a:cubicBezTo>
                  <a:cubicBezTo>
                    <a:pt x="223" y="322"/>
                    <a:pt x="223" y="322"/>
                    <a:pt x="223" y="321"/>
                  </a:cubicBezTo>
                  <a:cubicBezTo>
                    <a:pt x="222" y="321"/>
                    <a:pt x="222" y="321"/>
                    <a:pt x="221" y="320"/>
                  </a:cubicBezTo>
                  <a:cubicBezTo>
                    <a:pt x="220" y="319"/>
                    <a:pt x="218" y="318"/>
                    <a:pt x="217" y="317"/>
                  </a:cubicBezTo>
                  <a:cubicBezTo>
                    <a:pt x="217" y="317"/>
                    <a:pt x="216" y="314"/>
                    <a:pt x="215" y="313"/>
                  </a:cubicBezTo>
                  <a:cubicBezTo>
                    <a:pt x="215" y="312"/>
                    <a:pt x="211" y="302"/>
                    <a:pt x="211" y="301"/>
                  </a:cubicBezTo>
                  <a:cubicBezTo>
                    <a:pt x="210" y="299"/>
                    <a:pt x="210" y="299"/>
                    <a:pt x="210" y="297"/>
                  </a:cubicBezTo>
                  <a:cubicBezTo>
                    <a:pt x="210" y="295"/>
                    <a:pt x="210" y="289"/>
                    <a:pt x="210" y="287"/>
                  </a:cubicBezTo>
                  <a:cubicBezTo>
                    <a:pt x="210" y="286"/>
                    <a:pt x="209" y="273"/>
                    <a:pt x="209" y="271"/>
                  </a:cubicBezTo>
                  <a:cubicBezTo>
                    <a:pt x="209" y="269"/>
                    <a:pt x="210" y="269"/>
                    <a:pt x="210" y="268"/>
                  </a:cubicBezTo>
                  <a:cubicBezTo>
                    <a:pt x="210" y="267"/>
                    <a:pt x="212" y="259"/>
                    <a:pt x="213" y="256"/>
                  </a:cubicBezTo>
                  <a:cubicBezTo>
                    <a:pt x="214" y="253"/>
                    <a:pt x="216" y="246"/>
                    <a:pt x="217" y="244"/>
                  </a:cubicBezTo>
                  <a:cubicBezTo>
                    <a:pt x="217" y="243"/>
                    <a:pt x="218" y="240"/>
                    <a:pt x="219" y="239"/>
                  </a:cubicBezTo>
                  <a:cubicBezTo>
                    <a:pt x="219" y="238"/>
                    <a:pt x="220" y="235"/>
                    <a:pt x="221" y="233"/>
                  </a:cubicBezTo>
                  <a:cubicBezTo>
                    <a:pt x="222" y="231"/>
                    <a:pt x="224" y="226"/>
                    <a:pt x="225" y="224"/>
                  </a:cubicBezTo>
                  <a:cubicBezTo>
                    <a:pt x="226" y="223"/>
                    <a:pt x="226" y="221"/>
                    <a:pt x="226" y="220"/>
                  </a:cubicBezTo>
                  <a:cubicBezTo>
                    <a:pt x="226" y="218"/>
                    <a:pt x="227" y="215"/>
                    <a:pt x="227" y="214"/>
                  </a:cubicBezTo>
                  <a:cubicBezTo>
                    <a:pt x="228" y="212"/>
                    <a:pt x="228" y="211"/>
                    <a:pt x="228" y="210"/>
                  </a:cubicBezTo>
                  <a:cubicBezTo>
                    <a:pt x="229" y="210"/>
                    <a:pt x="231" y="207"/>
                    <a:pt x="231" y="206"/>
                  </a:cubicBezTo>
                  <a:cubicBezTo>
                    <a:pt x="231" y="206"/>
                    <a:pt x="232" y="205"/>
                    <a:pt x="231" y="204"/>
                  </a:cubicBezTo>
                  <a:cubicBezTo>
                    <a:pt x="231" y="203"/>
                    <a:pt x="231" y="200"/>
                    <a:pt x="231" y="199"/>
                  </a:cubicBezTo>
                  <a:cubicBezTo>
                    <a:pt x="231" y="197"/>
                    <a:pt x="232" y="196"/>
                    <a:pt x="232" y="195"/>
                  </a:cubicBezTo>
                  <a:cubicBezTo>
                    <a:pt x="232" y="194"/>
                    <a:pt x="232" y="193"/>
                    <a:pt x="232" y="192"/>
                  </a:cubicBezTo>
                  <a:cubicBezTo>
                    <a:pt x="232" y="191"/>
                    <a:pt x="230" y="186"/>
                    <a:pt x="230" y="183"/>
                  </a:cubicBezTo>
                  <a:cubicBezTo>
                    <a:pt x="229" y="179"/>
                    <a:pt x="227" y="171"/>
                    <a:pt x="227" y="170"/>
                  </a:cubicBezTo>
                  <a:cubicBezTo>
                    <a:pt x="227" y="169"/>
                    <a:pt x="226" y="168"/>
                    <a:pt x="226" y="167"/>
                  </a:cubicBezTo>
                  <a:cubicBezTo>
                    <a:pt x="226" y="166"/>
                    <a:pt x="226" y="164"/>
                    <a:pt x="227" y="161"/>
                  </a:cubicBezTo>
                  <a:cubicBezTo>
                    <a:pt x="227" y="157"/>
                    <a:pt x="227" y="152"/>
                    <a:pt x="226" y="149"/>
                  </a:cubicBezTo>
                  <a:cubicBezTo>
                    <a:pt x="226" y="146"/>
                    <a:pt x="225" y="145"/>
                    <a:pt x="224" y="144"/>
                  </a:cubicBezTo>
                  <a:cubicBezTo>
                    <a:pt x="224" y="143"/>
                    <a:pt x="223" y="141"/>
                    <a:pt x="222" y="140"/>
                  </a:cubicBezTo>
                  <a:cubicBezTo>
                    <a:pt x="221" y="140"/>
                    <a:pt x="221" y="139"/>
                    <a:pt x="220" y="138"/>
                  </a:cubicBezTo>
                  <a:cubicBezTo>
                    <a:pt x="219" y="137"/>
                    <a:pt x="218" y="135"/>
                    <a:pt x="217" y="134"/>
                  </a:cubicBezTo>
                  <a:cubicBezTo>
                    <a:pt x="217" y="133"/>
                    <a:pt x="216" y="131"/>
                    <a:pt x="214" y="129"/>
                  </a:cubicBezTo>
                  <a:cubicBezTo>
                    <a:pt x="213" y="127"/>
                    <a:pt x="209" y="124"/>
                    <a:pt x="208" y="124"/>
                  </a:cubicBezTo>
                  <a:cubicBezTo>
                    <a:pt x="207" y="124"/>
                    <a:pt x="206" y="123"/>
                    <a:pt x="205" y="123"/>
                  </a:cubicBezTo>
                  <a:cubicBezTo>
                    <a:pt x="203" y="122"/>
                    <a:pt x="201" y="122"/>
                    <a:pt x="200" y="122"/>
                  </a:cubicBezTo>
                  <a:cubicBezTo>
                    <a:pt x="199" y="122"/>
                    <a:pt x="198" y="122"/>
                    <a:pt x="197" y="122"/>
                  </a:cubicBezTo>
                  <a:cubicBezTo>
                    <a:pt x="196" y="121"/>
                    <a:pt x="195" y="120"/>
                    <a:pt x="194" y="120"/>
                  </a:cubicBezTo>
                  <a:cubicBezTo>
                    <a:pt x="192" y="119"/>
                    <a:pt x="190" y="118"/>
                    <a:pt x="189" y="118"/>
                  </a:cubicBezTo>
                  <a:cubicBezTo>
                    <a:pt x="188" y="118"/>
                    <a:pt x="186" y="118"/>
                    <a:pt x="184" y="117"/>
                  </a:cubicBezTo>
                  <a:cubicBezTo>
                    <a:pt x="182" y="117"/>
                    <a:pt x="180" y="116"/>
                    <a:pt x="178" y="116"/>
                  </a:cubicBezTo>
                  <a:cubicBezTo>
                    <a:pt x="177" y="116"/>
                    <a:pt x="174" y="115"/>
                    <a:pt x="173" y="115"/>
                  </a:cubicBezTo>
                  <a:cubicBezTo>
                    <a:pt x="172" y="115"/>
                    <a:pt x="172" y="114"/>
                    <a:pt x="171" y="113"/>
                  </a:cubicBezTo>
                  <a:cubicBezTo>
                    <a:pt x="169" y="112"/>
                    <a:pt x="167" y="112"/>
                    <a:pt x="167" y="112"/>
                  </a:cubicBezTo>
                  <a:cubicBezTo>
                    <a:pt x="166" y="113"/>
                    <a:pt x="166" y="113"/>
                    <a:pt x="166" y="112"/>
                  </a:cubicBezTo>
                  <a:cubicBezTo>
                    <a:pt x="166" y="112"/>
                    <a:pt x="165" y="111"/>
                    <a:pt x="165" y="109"/>
                  </a:cubicBezTo>
                  <a:cubicBezTo>
                    <a:pt x="164" y="107"/>
                    <a:pt x="164" y="107"/>
                    <a:pt x="164" y="106"/>
                  </a:cubicBezTo>
                  <a:cubicBezTo>
                    <a:pt x="163" y="105"/>
                    <a:pt x="163" y="103"/>
                    <a:pt x="162" y="102"/>
                  </a:cubicBezTo>
                  <a:cubicBezTo>
                    <a:pt x="162" y="101"/>
                    <a:pt x="162" y="98"/>
                    <a:pt x="162" y="97"/>
                  </a:cubicBezTo>
                  <a:cubicBezTo>
                    <a:pt x="161" y="96"/>
                    <a:pt x="161" y="96"/>
                    <a:pt x="160" y="96"/>
                  </a:cubicBezTo>
                  <a:cubicBezTo>
                    <a:pt x="159" y="96"/>
                    <a:pt x="159" y="96"/>
                    <a:pt x="159" y="95"/>
                  </a:cubicBezTo>
                  <a:cubicBezTo>
                    <a:pt x="159" y="94"/>
                    <a:pt x="160" y="88"/>
                    <a:pt x="160" y="85"/>
                  </a:cubicBezTo>
                  <a:cubicBezTo>
                    <a:pt x="161" y="81"/>
                    <a:pt x="162" y="76"/>
                    <a:pt x="162" y="75"/>
                  </a:cubicBezTo>
                  <a:cubicBezTo>
                    <a:pt x="162" y="74"/>
                    <a:pt x="162" y="73"/>
                    <a:pt x="163" y="73"/>
                  </a:cubicBezTo>
                  <a:cubicBezTo>
                    <a:pt x="166" y="73"/>
                    <a:pt x="167" y="72"/>
                    <a:pt x="167" y="72"/>
                  </a:cubicBezTo>
                  <a:cubicBezTo>
                    <a:pt x="168" y="71"/>
                    <a:pt x="169" y="70"/>
                    <a:pt x="169" y="69"/>
                  </a:cubicBezTo>
                  <a:cubicBezTo>
                    <a:pt x="169" y="69"/>
                    <a:pt x="169" y="69"/>
                    <a:pt x="170" y="68"/>
                  </a:cubicBezTo>
                  <a:cubicBezTo>
                    <a:pt x="170" y="67"/>
                    <a:pt x="171" y="67"/>
                    <a:pt x="172" y="65"/>
                  </a:cubicBezTo>
                  <a:cubicBezTo>
                    <a:pt x="173" y="62"/>
                    <a:pt x="173" y="60"/>
                    <a:pt x="173" y="59"/>
                  </a:cubicBezTo>
                  <a:cubicBezTo>
                    <a:pt x="173" y="57"/>
                    <a:pt x="173" y="57"/>
                    <a:pt x="173" y="54"/>
                  </a:cubicBezTo>
                  <a:cubicBezTo>
                    <a:pt x="173" y="50"/>
                    <a:pt x="172" y="47"/>
                    <a:pt x="171" y="46"/>
                  </a:cubicBezTo>
                  <a:cubicBezTo>
                    <a:pt x="171" y="45"/>
                    <a:pt x="170" y="44"/>
                    <a:pt x="169" y="44"/>
                  </a:cubicBezTo>
                  <a:cubicBezTo>
                    <a:pt x="169" y="43"/>
                    <a:pt x="169" y="43"/>
                    <a:pt x="169" y="42"/>
                  </a:cubicBezTo>
                  <a:cubicBezTo>
                    <a:pt x="169" y="40"/>
                    <a:pt x="169" y="30"/>
                    <a:pt x="168" y="29"/>
                  </a:cubicBezTo>
                  <a:cubicBezTo>
                    <a:pt x="165" y="15"/>
                    <a:pt x="153" y="6"/>
                    <a:pt x="144" y="3"/>
                  </a:cubicBezTo>
                  <a:cubicBezTo>
                    <a:pt x="135" y="0"/>
                    <a:pt x="129" y="0"/>
                    <a:pt x="122" y="2"/>
                  </a:cubicBezTo>
                  <a:cubicBezTo>
                    <a:pt x="116" y="3"/>
                    <a:pt x="109" y="7"/>
                    <a:pt x="108" y="8"/>
                  </a:cubicBezTo>
                  <a:cubicBezTo>
                    <a:pt x="108" y="8"/>
                    <a:pt x="107" y="8"/>
                    <a:pt x="106" y="10"/>
                  </a:cubicBezTo>
                  <a:cubicBezTo>
                    <a:pt x="103" y="12"/>
                    <a:pt x="101" y="15"/>
                    <a:pt x="99" y="18"/>
                  </a:cubicBezTo>
                  <a:cubicBezTo>
                    <a:pt x="97" y="22"/>
                    <a:pt x="95" y="27"/>
                    <a:pt x="94" y="30"/>
                  </a:cubicBezTo>
                  <a:cubicBezTo>
                    <a:pt x="93" y="33"/>
                    <a:pt x="93" y="38"/>
                    <a:pt x="93" y="41"/>
                  </a:cubicBezTo>
                  <a:cubicBezTo>
                    <a:pt x="93" y="43"/>
                    <a:pt x="93" y="45"/>
                    <a:pt x="93" y="47"/>
                  </a:cubicBezTo>
                  <a:cubicBezTo>
                    <a:pt x="93" y="49"/>
                    <a:pt x="93" y="53"/>
                    <a:pt x="93" y="55"/>
                  </a:cubicBezTo>
                  <a:cubicBezTo>
                    <a:pt x="93" y="58"/>
                    <a:pt x="94" y="61"/>
                    <a:pt x="94" y="63"/>
                  </a:cubicBezTo>
                  <a:cubicBezTo>
                    <a:pt x="93" y="66"/>
                    <a:pt x="94" y="71"/>
                    <a:pt x="94" y="77"/>
                  </a:cubicBezTo>
                  <a:cubicBezTo>
                    <a:pt x="94" y="82"/>
                    <a:pt x="95" y="85"/>
                    <a:pt x="97" y="89"/>
                  </a:cubicBezTo>
                  <a:cubicBezTo>
                    <a:pt x="98" y="94"/>
                    <a:pt x="102" y="98"/>
                    <a:pt x="103" y="99"/>
                  </a:cubicBezTo>
                  <a:cubicBezTo>
                    <a:pt x="105" y="101"/>
                    <a:pt x="106" y="102"/>
                    <a:pt x="107" y="102"/>
                  </a:cubicBezTo>
                  <a:cubicBezTo>
                    <a:pt x="107" y="103"/>
                    <a:pt x="107" y="103"/>
                    <a:pt x="107" y="104"/>
                  </a:cubicBezTo>
                  <a:cubicBezTo>
                    <a:pt x="107" y="105"/>
                    <a:pt x="107" y="105"/>
                    <a:pt x="107" y="107"/>
                  </a:cubicBezTo>
                  <a:cubicBezTo>
                    <a:pt x="106" y="109"/>
                    <a:pt x="106" y="111"/>
                    <a:pt x="106" y="113"/>
                  </a:cubicBezTo>
                  <a:cubicBezTo>
                    <a:pt x="106" y="114"/>
                    <a:pt x="106" y="116"/>
                    <a:pt x="106" y="116"/>
                  </a:cubicBezTo>
                  <a:cubicBezTo>
                    <a:pt x="106" y="117"/>
                    <a:pt x="106" y="117"/>
                    <a:pt x="105" y="118"/>
                  </a:cubicBezTo>
                  <a:cubicBezTo>
                    <a:pt x="105" y="119"/>
                    <a:pt x="105" y="119"/>
                    <a:pt x="104" y="119"/>
                  </a:cubicBezTo>
                  <a:cubicBezTo>
                    <a:pt x="104" y="119"/>
                    <a:pt x="103" y="120"/>
                    <a:pt x="101" y="121"/>
                  </a:cubicBezTo>
                  <a:cubicBezTo>
                    <a:pt x="100" y="122"/>
                    <a:pt x="96" y="124"/>
                    <a:pt x="94" y="125"/>
                  </a:cubicBezTo>
                  <a:cubicBezTo>
                    <a:pt x="93" y="126"/>
                    <a:pt x="91" y="128"/>
                    <a:pt x="90" y="129"/>
                  </a:cubicBezTo>
                  <a:cubicBezTo>
                    <a:pt x="89" y="130"/>
                    <a:pt x="85" y="131"/>
                    <a:pt x="83" y="131"/>
                  </a:cubicBezTo>
                  <a:cubicBezTo>
                    <a:pt x="81" y="131"/>
                    <a:pt x="79" y="130"/>
                    <a:pt x="77" y="130"/>
                  </a:cubicBezTo>
                  <a:cubicBezTo>
                    <a:pt x="74" y="130"/>
                    <a:pt x="71" y="131"/>
                    <a:pt x="70" y="131"/>
                  </a:cubicBezTo>
                  <a:cubicBezTo>
                    <a:pt x="69" y="131"/>
                    <a:pt x="67" y="132"/>
                    <a:pt x="65" y="133"/>
                  </a:cubicBezTo>
                  <a:cubicBezTo>
                    <a:pt x="64" y="133"/>
                    <a:pt x="63" y="134"/>
                    <a:pt x="62" y="134"/>
                  </a:cubicBezTo>
                  <a:cubicBezTo>
                    <a:pt x="61" y="134"/>
                    <a:pt x="60" y="134"/>
                    <a:pt x="59" y="134"/>
                  </a:cubicBezTo>
                  <a:cubicBezTo>
                    <a:pt x="59" y="134"/>
                    <a:pt x="58" y="133"/>
                    <a:pt x="57" y="133"/>
                  </a:cubicBezTo>
                  <a:cubicBezTo>
                    <a:pt x="55" y="133"/>
                    <a:pt x="53" y="135"/>
                    <a:pt x="53" y="135"/>
                  </a:cubicBezTo>
                  <a:cubicBezTo>
                    <a:pt x="52" y="136"/>
                    <a:pt x="52" y="136"/>
                    <a:pt x="51" y="136"/>
                  </a:cubicBezTo>
                  <a:cubicBezTo>
                    <a:pt x="50" y="137"/>
                    <a:pt x="48" y="138"/>
                    <a:pt x="47" y="139"/>
                  </a:cubicBezTo>
                  <a:cubicBezTo>
                    <a:pt x="46" y="139"/>
                    <a:pt x="46" y="139"/>
                    <a:pt x="45" y="139"/>
                  </a:cubicBezTo>
                  <a:cubicBezTo>
                    <a:pt x="43" y="139"/>
                    <a:pt x="42" y="141"/>
                    <a:pt x="42" y="142"/>
                  </a:cubicBezTo>
                  <a:cubicBezTo>
                    <a:pt x="42" y="142"/>
                    <a:pt x="42" y="143"/>
                    <a:pt x="40" y="144"/>
                  </a:cubicBezTo>
                  <a:cubicBezTo>
                    <a:pt x="39" y="145"/>
                    <a:pt x="38" y="148"/>
                    <a:pt x="38" y="148"/>
                  </a:cubicBezTo>
                  <a:cubicBezTo>
                    <a:pt x="37" y="149"/>
                    <a:pt x="36" y="150"/>
                    <a:pt x="35" y="151"/>
                  </a:cubicBezTo>
                  <a:cubicBezTo>
                    <a:pt x="33" y="152"/>
                    <a:pt x="33" y="156"/>
                    <a:pt x="32" y="159"/>
                  </a:cubicBezTo>
                  <a:cubicBezTo>
                    <a:pt x="32" y="161"/>
                    <a:pt x="30" y="166"/>
                    <a:pt x="30" y="167"/>
                  </a:cubicBezTo>
                  <a:cubicBezTo>
                    <a:pt x="30" y="167"/>
                    <a:pt x="29" y="168"/>
                    <a:pt x="27" y="170"/>
                  </a:cubicBezTo>
                  <a:cubicBezTo>
                    <a:pt x="25" y="171"/>
                    <a:pt x="24" y="172"/>
                    <a:pt x="23" y="174"/>
                  </a:cubicBezTo>
                  <a:cubicBezTo>
                    <a:pt x="22" y="176"/>
                    <a:pt x="21" y="181"/>
                    <a:pt x="21" y="184"/>
                  </a:cubicBezTo>
                  <a:cubicBezTo>
                    <a:pt x="21" y="187"/>
                    <a:pt x="19" y="189"/>
                    <a:pt x="19" y="191"/>
                  </a:cubicBezTo>
                  <a:cubicBezTo>
                    <a:pt x="18" y="192"/>
                    <a:pt x="18" y="193"/>
                    <a:pt x="17" y="195"/>
                  </a:cubicBezTo>
                  <a:cubicBezTo>
                    <a:pt x="17" y="196"/>
                    <a:pt x="14" y="203"/>
                    <a:pt x="13" y="204"/>
                  </a:cubicBezTo>
                  <a:cubicBezTo>
                    <a:pt x="13" y="206"/>
                    <a:pt x="11" y="210"/>
                    <a:pt x="10" y="213"/>
                  </a:cubicBezTo>
                  <a:cubicBezTo>
                    <a:pt x="9" y="215"/>
                    <a:pt x="8" y="217"/>
                    <a:pt x="8" y="218"/>
                  </a:cubicBezTo>
                  <a:cubicBezTo>
                    <a:pt x="7" y="219"/>
                    <a:pt x="7" y="220"/>
                    <a:pt x="6" y="223"/>
                  </a:cubicBezTo>
                  <a:cubicBezTo>
                    <a:pt x="6" y="225"/>
                    <a:pt x="4" y="231"/>
                    <a:pt x="2" y="236"/>
                  </a:cubicBezTo>
                  <a:cubicBezTo>
                    <a:pt x="1" y="241"/>
                    <a:pt x="1" y="251"/>
                    <a:pt x="1" y="255"/>
                  </a:cubicBezTo>
                  <a:cubicBezTo>
                    <a:pt x="1" y="258"/>
                    <a:pt x="1" y="264"/>
                    <a:pt x="2" y="267"/>
                  </a:cubicBezTo>
                  <a:cubicBezTo>
                    <a:pt x="2" y="270"/>
                    <a:pt x="5" y="271"/>
                    <a:pt x="6" y="272"/>
                  </a:cubicBezTo>
                  <a:cubicBezTo>
                    <a:pt x="7" y="273"/>
                    <a:pt x="8" y="274"/>
                    <a:pt x="10" y="274"/>
                  </a:cubicBezTo>
                  <a:cubicBezTo>
                    <a:pt x="12" y="275"/>
                    <a:pt x="16" y="275"/>
                    <a:pt x="18" y="276"/>
                  </a:cubicBezTo>
                  <a:cubicBezTo>
                    <a:pt x="20" y="276"/>
                    <a:pt x="20" y="276"/>
                    <a:pt x="20" y="276"/>
                  </a:cubicBezTo>
                  <a:cubicBezTo>
                    <a:pt x="21" y="276"/>
                    <a:pt x="23" y="276"/>
                    <a:pt x="24" y="276"/>
                  </a:cubicBezTo>
                  <a:cubicBezTo>
                    <a:pt x="26" y="276"/>
                    <a:pt x="28" y="277"/>
                    <a:pt x="30" y="277"/>
                  </a:cubicBezTo>
                  <a:cubicBezTo>
                    <a:pt x="31" y="278"/>
                    <a:pt x="34" y="279"/>
                    <a:pt x="36" y="279"/>
                  </a:cubicBezTo>
                  <a:cubicBezTo>
                    <a:pt x="38" y="280"/>
                    <a:pt x="42" y="281"/>
                    <a:pt x="43" y="281"/>
                  </a:cubicBezTo>
                  <a:cubicBezTo>
                    <a:pt x="44" y="281"/>
                    <a:pt x="46" y="282"/>
                    <a:pt x="47" y="282"/>
                  </a:cubicBezTo>
                  <a:cubicBezTo>
                    <a:pt x="48" y="282"/>
                    <a:pt x="50" y="281"/>
                    <a:pt x="51" y="281"/>
                  </a:cubicBezTo>
                  <a:cubicBezTo>
                    <a:pt x="52" y="281"/>
                    <a:pt x="53" y="281"/>
                    <a:pt x="54" y="281"/>
                  </a:cubicBezTo>
                  <a:cubicBezTo>
                    <a:pt x="55" y="281"/>
                    <a:pt x="55" y="281"/>
                    <a:pt x="55" y="282"/>
                  </a:cubicBezTo>
                  <a:cubicBezTo>
                    <a:pt x="55" y="283"/>
                    <a:pt x="55" y="284"/>
                    <a:pt x="54" y="287"/>
                  </a:cubicBezTo>
                  <a:cubicBezTo>
                    <a:pt x="54" y="291"/>
                    <a:pt x="54" y="299"/>
                    <a:pt x="53" y="304"/>
                  </a:cubicBezTo>
                  <a:cubicBezTo>
                    <a:pt x="53" y="308"/>
                    <a:pt x="52" y="320"/>
                    <a:pt x="52" y="324"/>
                  </a:cubicBezTo>
                  <a:cubicBezTo>
                    <a:pt x="52" y="329"/>
                    <a:pt x="52" y="333"/>
                    <a:pt x="53" y="334"/>
                  </a:cubicBezTo>
                  <a:cubicBezTo>
                    <a:pt x="53" y="336"/>
                    <a:pt x="54" y="337"/>
                    <a:pt x="55" y="338"/>
                  </a:cubicBezTo>
                  <a:cubicBezTo>
                    <a:pt x="55" y="339"/>
                    <a:pt x="57" y="341"/>
                    <a:pt x="58" y="341"/>
                  </a:cubicBezTo>
                  <a:cubicBezTo>
                    <a:pt x="59" y="342"/>
                    <a:pt x="61" y="343"/>
                    <a:pt x="62" y="343"/>
                  </a:cubicBezTo>
                  <a:cubicBezTo>
                    <a:pt x="62" y="343"/>
                    <a:pt x="62" y="344"/>
                    <a:pt x="62" y="344"/>
                  </a:cubicBezTo>
                  <a:cubicBezTo>
                    <a:pt x="62" y="344"/>
                    <a:pt x="63" y="345"/>
                    <a:pt x="63" y="346"/>
                  </a:cubicBezTo>
                  <a:cubicBezTo>
                    <a:pt x="63" y="347"/>
                    <a:pt x="63" y="347"/>
                    <a:pt x="63" y="347"/>
                  </a:cubicBezTo>
                  <a:cubicBezTo>
                    <a:pt x="62" y="347"/>
                    <a:pt x="62" y="347"/>
                    <a:pt x="63" y="348"/>
                  </a:cubicBezTo>
                  <a:cubicBezTo>
                    <a:pt x="63" y="348"/>
                    <a:pt x="63" y="349"/>
                    <a:pt x="63" y="349"/>
                  </a:cubicBezTo>
                  <a:cubicBezTo>
                    <a:pt x="62" y="350"/>
                    <a:pt x="62" y="350"/>
                    <a:pt x="62" y="352"/>
                  </a:cubicBezTo>
                  <a:cubicBezTo>
                    <a:pt x="62" y="353"/>
                    <a:pt x="63" y="357"/>
                    <a:pt x="62" y="357"/>
                  </a:cubicBezTo>
                  <a:cubicBezTo>
                    <a:pt x="62" y="357"/>
                    <a:pt x="59" y="358"/>
                    <a:pt x="59" y="358"/>
                  </a:cubicBezTo>
                  <a:cubicBezTo>
                    <a:pt x="59" y="359"/>
                    <a:pt x="59" y="362"/>
                    <a:pt x="59" y="365"/>
                  </a:cubicBezTo>
                  <a:cubicBezTo>
                    <a:pt x="59" y="367"/>
                    <a:pt x="59" y="368"/>
                    <a:pt x="60" y="369"/>
                  </a:cubicBezTo>
                  <a:cubicBezTo>
                    <a:pt x="60" y="370"/>
                    <a:pt x="60" y="370"/>
                    <a:pt x="59" y="371"/>
                  </a:cubicBezTo>
                  <a:cubicBezTo>
                    <a:pt x="58" y="374"/>
                    <a:pt x="58" y="375"/>
                    <a:pt x="58" y="377"/>
                  </a:cubicBezTo>
                  <a:cubicBezTo>
                    <a:pt x="58" y="379"/>
                    <a:pt x="58" y="380"/>
                    <a:pt x="57" y="381"/>
                  </a:cubicBezTo>
                  <a:cubicBezTo>
                    <a:pt x="56" y="385"/>
                    <a:pt x="56" y="385"/>
                    <a:pt x="56" y="388"/>
                  </a:cubicBezTo>
                  <a:cubicBezTo>
                    <a:pt x="56" y="391"/>
                    <a:pt x="56" y="390"/>
                    <a:pt x="55" y="391"/>
                  </a:cubicBezTo>
                  <a:cubicBezTo>
                    <a:pt x="55" y="393"/>
                    <a:pt x="54" y="394"/>
                    <a:pt x="54" y="395"/>
                  </a:cubicBezTo>
                  <a:cubicBezTo>
                    <a:pt x="53" y="397"/>
                    <a:pt x="52" y="398"/>
                    <a:pt x="52" y="399"/>
                  </a:cubicBezTo>
                  <a:cubicBezTo>
                    <a:pt x="51" y="401"/>
                    <a:pt x="51" y="403"/>
                    <a:pt x="50" y="407"/>
                  </a:cubicBezTo>
                  <a:cubicBezTo>
                    <a:pt x="49" y="410"/>
                    <a:pt x="49" y="413"/>
                    <a:pt x="49" y="413"/>
                  </a:cubicBezTo>
                  <a:cubicBezTo>
                    <a:pt x="49" y="414"/>
                    <a:pt x="49" y="416"/>
                    <a:pt x="49" y="417"/>
                  </a:cubicBezTo>
                  <a:cubicBezTo>
                    <a:pt x="48" y="417"/>
                    <a:pt x="49" y="421"/>
                    <a:pt x="48" y="422"/>
                  </a:cubicBezTo>
                  <a:cubicBezTo>
                    <a:pt x="48" y="422"/>
                    <a:pt x="49" y="423"/>
                    <a:pt x="49" y="425"/>
                  </a:cubicBezTo>
                  <a:cubicBezTo>
                    <a:pt x="49" y="426"/>
                    <a:pt x="49" y="427"/>
                    <a:pt x="49" y="428"/>
                  </a:cubicBezTo>
                  <a:cubicBezTo>
                    <a:pt x="49" y="429"/>
                    <a:pt x="49" y="430"/>
                    <a:pt x="50" y="430"/>
                  </a:cubicBezTo>
                  <a:cubicBezTo>
                    <a:pt x="50" y="431"/>
                    <a:pt x="50" y="433"/>
                    <a:pt x="50" y="433"/>
                  </a:cubicBezTo>
                  <a:cubicBezTo>
                    <a:pt x="50" y="434"/>
                    <a:pt x="51" y="435"/>
                    <a:pt x="51" y="436"/>
                  </a:cubicBezTo>
                  <a:cubicBezTo>
                    <a:pt x="51" y="437"/>
                    <a:pt x="51" y="438"/>
                    <a:pt x="52" y="438"/>
                  </a:cubicBezTo>
                  <a:cubicBezTo>
                    <a:pt x="52" y="439"/>
                    <a:pt x="52" y="440"/>
                    <a:pt x="52" y="441"/>
                  </a:cubicBezTo>
                  <a:cubicBezTo>
                    <a:pt x="53" y="444"/>
                    <a:pt x="53" y="446"/>
                    <a:pt x="53" y="447"/>
                  </a:cubicBezTo>
                  <a:cubicBezTo>
                    <a:pt x="54" y="448"/>
                    <a:pt x="54" y="451"/>
                    <a:pt x="54" y="452"/>
                  </a:cubicBezTo>
                  <a:cubicBezTo>
                    <a:pt x="53" y="453"/>
                    <a:pt x="53" y="454"/>
                    <a:pt x="53" y="457"/>
                  </a:cubicBezTo>
                  <a:cubicBezTo>
                    <a:pt x="54" y="461"/>
                    <a:pt x="53" y="463"/>
                    <a:pt x="53" y="466"/>
                  </a:cubicBezTo>
                  <a:cubicBezTo>
                    <a:pt x="53" y="472"/>
                    <a:pt x="54" y="477"/>
                    <a:pt x="54" y="483"/>
                  </a:cubicBezTo>
                  <a:cubicBezTo>
                    <a:pt x="55" y="488"/>
                    <a:pt x="56" y="491"/>
                    <a:pt x="57" y="495"/>
                  </a:cubicBezTo>
                  <a:cubicBezTo>
                    <a:pt x="58" y="498"/>
                    <a:pt x="60" y="507"/>
                    <a:pt x="61" y="511"/>
                  </a:cubicBezTo>
                  <a:cubicBezTo>
                    <a:pt x="62" y="514"/>
                    <a:pt x="63" y="519"/>
                    <a:pt x="64" y="520"/>
                  </a:cubicBezTo>
                  <a:cubicBezTo>
                    <a:pt x="64" y="522"/>
                    <a:pt x="64" y="527"/>
                    <a:pt x="65" y="530"/>
                  </a:cubicBezTo>
                  <a:cubicBezTo>
                    <a:pt x="65" y="533"/>
                    <a:pt x="66" y="542"/>
                    <a:pt x="66" y="544"/>
                  </a:cubicBezTo>
                  <a:cubicBezTo>
                    <a:pt x="66" y="546"/>
                    <a:pt x="67" y="562"/>
                    <a:pt x="68" y="565"/>
                  </a:cubicBezTo>
                  <a:cubicBezTo>
                    <a:pt x="68" y="568"/>
                    <a:pt x="70" y="584"/>
                    <a:pt x="70" y="587"/>
                  </a:cubicBezTo>
                  <a:cubicBezTo>
                    <a:pt x="70" y="590"/>
                    <a:pt x="71" y="605"/>
                    <a:pt x="72" y="610"/>
                  </a:cubicBezTo>
                  <a:cubicBezTo>
                    <a:pt x="72" y="616"/>
                    <a:pt x="75" y="627"/>
                    <a:pt x="75" y="629"/>
                  </a:cubicBezTo>
                  <a:cubicBezTo>
                    <a:pt x="76" y="631"/>
                    <a:pt x="77" y="639"/>
                    <a:pt x="78" y="641"/>
                  </a:cubicBezTo>
                  <a:cubicBezTo>
                    <a:pt x="78" y="642"/>
                    <a:pt x="80" y="651"/>
                    <a:pt x="81" y="655"/>
                  </a:cubicBezTo>
                  <a:cubicBezTo>
                    <a:pt x="81" y="659"/>
                    <a:pt x="83" y="664"/>
                    <a:pt x="84" y="668"/>
                  </a:cubicBezTo>
                  <a:cubicBezTo>
                    <a:pt x="84" y="671"/>
                    <a:pt x="85" y="673"/>
                    <a:pt x="86" y="674"/>
                  </a:cubicBezTo>
                  <a:cubicBezTo>
                    <a:pt x="86" y="676"/>
                    <a:pt x="88" y="680"/>
                    <a:pt x="88" y="681"/>
                  </a:cubicBezTo>
                  <a:cubicBezTo>
                    <a:pt x="89" y="682"/>
                    <a:pt x="91" y="689"/>
                    <a:pt x="92" y="691"/>
                  </a:cubicBezTo>
                  <a:cubicBezTo>
                    <a:pt x="92" y="692"/>
                    <a:pt x="96" y="701"/>
                    <a:pt x="96" y="702"/>
                  </a:cubicBezTo>
                  <a:cubicBezTo>
                    <a:pt x="96" y="703"/>
                    <a:pt x="96" y="703"/>
                    <a:pt x="96" y="704"/>
                  </a:cubicBezTo>
                  <a:cubicBezTo>
                    <a:pt x="96" y="704"/>
                    <a:pt x="96" y="705"/>
                    <a:pt x="96" y="706"/>
                  </a:cubicBezTo>
                  <a:cubicBezTo>
                    <a:pt x="96" y="706"/>
                    <a:pt x="93" y="710"/>
                    <a:pt x="92" y="713"/>
                  </a:cubicBezTo>
                  <a:cubicBezTo>
                    <a:pt x="89" y="717"/>
                    <a:pt x="88" y="720"/>
                    <a:pt x="88" y="721"/>
                  </a:cubicBezTo>
                  <a:cubicBezTo>
                    <a:pt x="87" y="722"/>
                    <a:pt x="85" y="728"/>
                    <a:pt x="85" y="730"/>
                  </a:cubicBezTo>
                  <a:cubicBezTo>
                    <a:pt x="85" y="732"/>
                    <a:pt x="85" y="734"/>
                    <a:pt x="83" y="737"/>
                  </a:cubicBezTo>
                  <a:cubicBezTo>
                    <a:pt x="82" y="740"/>
                    <a:pt x="81" y="743"/>
                    <a:pt x="80" y="744"/>
                  </a:cubicBezTo>
                  <a:cubicBezTo>
                    <a:pt x="80" y="744"/>
                    <a:pt x="79" y="745"/>
                    <a:pt x="79" y="746"/>
                  </a:cubicBezTo>
                  <a:cubicBezTo>
                    <a:pt x="79" y="747"/>
                    <a:pt x="80" y="749"/>
                    <a:pt x="80" y="750"/>
                  </a:cubicBezTo>
                  <a:cubicBezTo>
                    <a:pt x="81" y="751"/>
                    <a:pt x="82" y="752"/>
                    <a:pt x="83" y="753"/>
                  </a:cubicBezTo>
                  <a:cubicBezTo>
                    <a:pt x="84" y="753"/>
                    <a:pt x="87" y="753"/>
                    <a:pt x="88" y="753"/>
                  </a:cubicBezTo>
                  <a:cubicBezTo>
                    <a:pt x="89" y="753"/>
                    <a:pt x="89" y="755"/>
                    <a:pt x="89" y="755"/>
                  </a:cubicBezTo>
                  <a:cubicBezTo>
                    <a:pt x="88" y="756"/>
                    <a:pt x="87" y="758"/>
                    <a:pt x="86" y="759"/>
                  </a:cubicBezTo>
                  <a:cubicBezTo>
                    <a:pt x="86" y="760"/>
                    <a:pt x="85" y="761"/>
                    <a:pt x="84" y="762"/>
                  </a:cubicBezTo>
                  <a:cubicBezTo>
                    <a:pt x="84" y="762"/>
                    <a:pt x="83" y="763"/>
                    <a:pt x="83" y="764"/>
                  </a:cubicBezTo>
                  <a:cubicBezTo>
                    <a:pt x="82" y="765"/>
                    <a:pt x="81" y="766"/>
                    <a:pt x="80" y="769"/>
                  </a:cubicBezTo>
                  <a:cubicBezTo>
                    <a:pt x="79" y="772"/>
                    <a:pt x="78" y="774"/>
                    <a:pt x="77" y="775"/>
                  </a:cubicBezTo>
                  <a:cubicBezTo>
                    <a:pt x="77" y="775"/>
                    <a:pt x="77" y="775"/>
                    <a:pt x="77" y="776"/>
                  </a:cubicBezTo>
                  <a:cubicBezTo>
                    <a:pt x="77" y="776"/>
                    <a:pt x="77" y="776"/>
                    <a:pt x="77" y="777"/>
                  </a:cubicBezTo>
                  <a:cubicBezTo>
                    <a:pt x="77" y="777"/>
                    <a:pt x="76" y="778"/>
                    <a:pt x="75" y="779"/>
                  </a:cubicBezTo>
                  <a:cubicBezTo>
                    <a:pt x="75" y="780"/>
                    <a:pt x="74" y="781"/>
                    <a:pt x="73" y="782"/>
                  </a:cubicBezTo>
                  <a:cubicBezTo>
                    <a:pt x="72" y="783"/>
                    <a:pt x="70" y="785"/>
                    <a:pt x="69" y="785"/>
                  </a:cubicBezTo>
                  <a:cubicBezTo>
                    <a:pt x="68" y="786"/>
                    <a:pt x="63" y="787"/>
                    <a:pt x="60" y="787"/>
                  </a:cubicBezTo>
                  <a:cubicBezTo>
                    <a:pt x="58" y="788"/>
                    <a:pt x="52" y="789"/>
                    <a:pt x="49" y="790"/>
                  </a:cubicBezTo>
                  <a:cubicBezTo>
                    <a:pt x="46" y="791"/>
                    <a:pt x="43" y="792"/>
                    <a:pt x="42" y="793"/>
                  </a:cubicBezTo>
                  <a:cubicBezTo>
                    <a:pt x="41" y="794"/>
                    <a:pt x="39" y="797"/>
                    <a:pt x="39" y="798"/>
                  </a:cubicBezTo>
                  <a:cubicBezTo>
                    <a:pt x="39" y="798"/>
                    <a:pt x="38" y="799"/>
                    <a:pt x="38" y="799"/>
                  </a:cubicBezTo>
                  <a:cubicBezTo>
                    <a:pt x="37" y="799"/>
                    <a:pt x="37" y="800"/>
                    <a:pt x="37" y="801"/>
                  </a:cubicBezTo>
                  <a:cubicBezTo>
                    <a:pt x="37" y="801"/>
                    <a:pt x="36" y="802"/>
                    <a:pt x="36" y="802"/>
                  </a:cubicBezTo>
                  <a:cubicBezTo>
                    <a:pt x="35" y="802"/>
                    <a:pt x="35" y="802"/>
                    <a:pt x="35" y="803"/>
                  </a:cubicBezTo>
                  <a:cubicBezTo>
                    <a:pt x="35" y="804"/>
                    <a:pt x="35" y="807"/>
                    <a:pt x="35" y="808"/>
                  </a:cubicBezTo>
                  <a:cubicBezTo>
                    <a:pt x="34" y="809"/>
                    <a:pt x="35" y="809"/>
                    <a:pt x="36" y="810"/>
                  </a:cubicBezTo>
                  <a:cubicBezTo>
                    <a:pt x="37" y="811"/>
                    <a:pt x="38" y="811"/>
                    <a:pt x="40" y="812"/>
                  </a:cubicBezTo>
                  <a:cubicBezTo>
                    <a:pt x="43" y="813"/>
                    <a:pt x="47" y="814"/>
                    <a:pt x="48" y="814"/>
                  </a:cubicBezTo>
                  <a:cubicBezTo>
                    <a:pt x="49" y="814"/>
                    <a:pt x="49" y="814"/>
                    <a:pt x="50" y="814"/>
                  </a:cubicBezTo>
                  <a:cubicBezTo>
                    <a:pt x="51" y="814"/>
                    <a:pt x="54" y="815"/>
                    <a:pt x="55" y="815"/>
                  </a:cubicBezTo>
                  <a:cubicBezTo>
                    <a:pt x="57" y="815"/>
                    <a:pt x="60" y="815"/>
                    <a:pt x="62" y="815"/>
                  </a:cubicBezTo>
                  <a:cubicBezTo>
                    <a:pt x="63" y="815"/>
                    <a:pt x="63" y="814"/>
                    <a:pt x="63" y="814"/>
                  </a:cubicBezTo>
                  <a:cubicBezTo>
                    <a:pt x="64" y="814"/>
                    <a:pt x="65" y="815"/>
                    <a:pt x="66" y="815"/>
                  </a:cubicBezTo>
                  <a:cubicBezTo>
                    <a:pt x="67" y="815"/>
                    <a:pt x="67" y="815"/>
                    <a:pt x="69" y="815"/>
                  </a:cubicBezTo>
                  <a:cubicBezTo>
                    <a:pt x="70" y="815"/>
                    <a:pt x="70" y="815"/>
                    <a:pt x="71" y="815"/>
                  </a:cubicBezTo>
                  <a:cubicBezTo>
                    <a:pt x="71" y="814"/>
                    <a:pt x="71" y="814"/>
                    <a:pt x="72" y="815"/>
                  </a:cubicBezTo>
                  <a:cubicBezTo>
                    <a:pt x="73" y="815"/>
                    <a:pt x="74" y="815"/>
                    <a:pt x="75" y="815"/>
                  </a:cubicBezTo>
                  <a:cubicBezTo>
                    <a:pt x="77" y="815"/>
                    <a:pt x="76" y="814"/>
                    <a:pt x="77" y="813"/>
                  </a:cubicBezTo>
                  <a:cubicBezTo>
                    <a:pt x="77" y="813"/>
                    <a:pt x="77" y="814"/>
                    <a:pt x="78" y="814"/>
                  </a:cubicBezTo>
                  <a:cubicBezTo>
                    <a:pt x="79" y="815"/>
                    <a:pt x="80" y="814"/>
                    <a:pt x="81" y="814"/>
                  </a:cubicBezTo>
                  <a:cubicBezTo>
                    <a:pt x="83" y="814"/>
                    <a:pt x="82" y="814"/>
                    <a:pt x="83" y="813"/>
                  </a:cubicBezTo>
                  <a:cubicBezTo>
                    <a:pt x="83" y="813"/>
                    <a:pt x="83" y="813"/>
                    <a:pt x="84" y="813"/>
                  </a:cubicBezTo>
                  <a:cubicBezTo>
                    <a:pt x="84" y="814"/>
                    <a:pt x="85" y="813"/>
                    <a:pt x="86" y="813"/>
                  </a:cubicBezTo>
                  <a:cubicBezTo>
                    <a:pt x="87" y="813"/>
                    <a:pt x="88" y="813"/>
                    <a:pt x="88" y="813"/>
                  </a:cubicBezTo>
                  <a:cubicBezTo>
                    <a:pt x="88" y="812"/>
                    <a:pt x="88" y="813"/>
                    <a:pt x="89" y="813"/>
                  </a:cubicBezTo>
                  <a:cubicBezTo>
                    <a:pt x="90" y="813"/>
                    <a:pt x="90" y="813"/>
                    <a:pt x="91" y="813"/>
                  </a:cubicBezTo>
                  <a:cubicBezTo>
                    <a:pt x="93" y="813"/>
                    <a:pt x="93" y="813"/>
                    <a:pt x="93" y="812"/>
                  </a:cubicBezTo>
                  <a:cubicBezTo>
                    <a:pt x="94" y="812"/>
                    <a:pt x="93" y="812"/>
                    <a:pt x="94" y="812"/>
                  </a:cubicBezTo>
                  <a:cubicBezTo>
                    <a:pt x="95" y="812"/>
                    <a:pt x="96" y="812"/>
                    <a:pt x="97" y="812"/>
                  </a:cubicBezTo>
                  <a:cubicBezTo>
                    <a:pt x="99" y="811"/>
                    <a:pt x="99" y="811"/>
                    <a:pt x="99" y="810"/>
                  </a:cubicBezTo>
                  <a:cubicBezTo>
                    <a:pt x="99" y="809"/>
                    <a:pt x="100" y="809"/>
                    <a:pt x="101" y="808"/>
                  </a:cubicBezTo>
                  <a:cubicBezTo>
                    <a:pt x="102" y="808"/>
                    <a:pt x="103" y="808"/>
                    <a:pt x="107" y="807"/>
                  </a:cubicBezTo>
                  <a:cubicBezTo>
                    <a:pt x="110" y="806"/>
                    <a:pt x="118" y="804"/>
                    <a:pt x="119" y="803"/>
                  </a:cubicBezTo>
                  <a:cubicBezTo>
                    <a:pt x="120" y="803"/>
                    <a:pt x="120" y="803"/>
                    <a:pt x="122" y="804"/>
                  </a:cubicBezTo>
                  <a:cubicBezTo>
                    <a:pt x="124" y="805"/>
                    <a:pt x="126" y="806"/>
                    <a:pt x="128" y="807"/>
                  </a:cubicBezTo>
                  <a:cubicBezTo>
                    <a:pt x="129" y="807"/>
                    <a:pt x="131" y="808"/>
                    <a:pt x="132" y="808"/>
                  </a:cubicBezTo>
                  <a:cubicBezTo>
                    <a:pt x="132" y="808"/>
                    <a:pt x="135" y="807"/>
                    <a:pt x="137" y="807"/>
                  </a:cubicBezTo>
                  <a:cubicBezTo>
                    <a:pt x="139" y="807"/>
                    <a:pt x="138" y="807"/>
                    <a:pt x="139" y="806"/>
                  </a:cubicBezTo>
                  <a:cubicBezTo>
                    <a:pt x="139" y="806"/>
                    <a:pt x="139" y="805"/>
                    <a:pt x="140" y="806"/>
                  </a:cubicBezTo>
                  <a:cubicBezTo>
                    <a:pt x="140" y="806"/>
                    <a:pt x="140" y="807"/>
                    <a:pt x="142" y="806"/>
                  </a:cubicBezTo>
                  <a:cubicBezTo>
                    <a:pt x="144" y="806"/>
                    <a:pt x="144" y="806"/>
                    <a:pt x="144" y="806"/>
                  </a:cubicBezTo>
                  <a:cubicBezTo>
                    <a:pt x="145" y="805"/>
                    <a:pt x="145" y="805"/>
                    <a:pt x="145" y="806"/>
                  </a:cubicBezTo>
                  <a:cubicBezTo>
                    <a:pt x="146" y="806"/>
                    <a:pt x="147" y="806"/>
                    <a:pt x="149" y="806"/>
                  </a:cubicBezTo>
                  <a:cubicBezTo>
                    <a:pt x="150" y="806"/>
                    <a:pt x="150" y="806"/>
                    <a:pt x="150" y="805"/>
                  </a:cubicBezTo>
                  <a:cubicBezTo>
                    <a:pt x="150" y="804"/>
                    <a:pt x="150" y="804"/>
                    <a:pt x="151" y="804"/>
                  </a:cubicBezTo>
                  <a:cubicBezTo>
                    <a:pt x="152" y="804"/>
                    <a:pt x="153" y="804"/>
                    <a:pt x="154" y="804"/>
                  </a:cubicBezTo>
                  <a:cubicBezTo>
                    <a:pt x="155" y="804"/>
                    <a:pt x="156" y="803"/>
                    <a:pt x="156" y="803"/>
                  </a:cubicBezTo>
                  <a:cubicBezTo>
                    <a:pt x="156" y="802"/>
                    <a:pt x="157" y="803"/>
                    <a:pt x="158" y="802"/>
                  </a:cubicBezTo>
                  <a:cubicBezTo>
                    <a:pt x="158" y="802"/>
                    <a:pt x="158" y="801"/>
                    <a:pt x="158" y="800"/>
                  </a:cubicBezTo>
                  <a:cubicBezTo>
                    <a:pt x="158" y="799"/>
                    <a:pt x="158" y="794"/>
                    <a:pt x="157" y="791"/>
                  </a:cubicBezTo>
                  <a:cubicBezTo>
                    <a:pt x="157" y="789"/>
                    <a:pt x="157" y="788"/>
                    <a:pt x="157" y="788"/>
                  </a:cubicBezTo>
                  <a:cubicBezTo>
                    <a:pt x="156" y="788"/>
                    <a:pt x="156" y="788"/>
                    <a:pt x="156" y="787"/>
                  </a:cubicBezTo>
                  <a:cubicBezTo>
                    <a:pt x="156" y="786"/>
                    <a:pt x="156" y="786"/>
                    <a:pt x="156" y="785"/>
                  </a:cubicBezTo>
                  <a:cubicBezTo>
                    <a:pt x="156" y="784"/>
                    <a:pt x="156" y="783"/>
                    <a:pt x="156" y="782"/>
                  </a:cubicBezTo>
                  <a:cubicBezTo>
                    <a:pt x="155" y="781"/>
                    <a:pt x="155" y="781"/>
                    <a:pt x="156" y="780"/>
                  </a:cubicBezTo>
                  <a:cubicBezTo>
                    <a:pt x="156" y="779"/>
                    <a:pt x="156" y="777"/>
                    <a:pt x="156" y="775"/>
                  </a:cubicBezTo>
                  <a:cubicBezTo>
                    <a:pt x="156" y="774"/>
                    <a:pt x="156" y="772"/>
                    <a:pt x="155" y="771"/>
                  </a:cubicBezTo>
                  <a:cubicBezTo>
                    <a:pt x="155" y="770"/>
                    <a:pt x="155" y="769"/>
                    <a:pt x="156" y="769"/>
                  </a:cubicBezTo>
                  <a:cubicBezTo>
                    <a:pt x="156" y="769"/>
                    <a:pt x="156" y="769"/>
                    <a:pt x="156" y="768"/>
                  </a:cubicBezTo>
                  <a:cubicBezTo>
                    <a:pt x="156" y="768"/>
                    <a:pt x="156" y="767"/>
                    <a:pt x="157" y="766"/>
                  </a:cubicBezTo>
                  <a:cubicBezTo>
                    <a:pt x="157" y="766"/>
                    <a:pt x="159" y="763"/>
                    <a:pt x="161" y="761"/>
                  </a:cubicBezTo>
                  <a:cubicBezTo>
                    <a:pt x="162" y="760"/>
                    <a:pt x="164" y="758"/>
                    <a:pt x="164" y="757"/>
                  </a:cubicBezTo>
                  <a:cubicBezTo>
                    <a:pt x="165" y="756"/>
                    <a:pt x="166" y="754"/>
                    <a:pt x="166" y="752"/>
                  </a:cubicBezTo>
                  <a:cubicBezTo>
                    <a:pt x="167" y="750"/>
                    <a:pt x="167" y="748"/>
                    <a:pt x="167" y="747"/>
                  </a:cubicBezTo>
                  <a:cubicBezTo>
                    <a:pt x="167" y="746"/>
                    <a:pt x="166" y="745"/>
                    <a:pt x="166" y="743"/>
                  </a:cubicBezTo>
                  <a:cubicBezTo>
                    <a:pt x="165" y="742"/>
                    <a:pt x="162" y="734"/>
                    <a:pt x="160" y="731"/>
                  </a:cubicBezTo>
                  <a:cubicBezTo>
                    <a:pt x="159" y="728"/>
                    <a:pt x="157" y="725"/>
                    <a:pt x="157" y="724"/>
                  </a:cubicBezTo>
                  <a:cubicBezTo>
                    <a:pt x="156" y="723"/>
                    <a:pt x="152" y="717"/>
                    <a:pt x="152" y="717"/>
                  </a:cubicBezTo>
                  <a:cubicBezTo>
                    <a:pt x="152" y="716"/>
                    <a:pt x="151" y="714"/>
                    <a:pt x="150" y="714"/>
                  </a:cubicBezTo>
                  <a:cubicBezTo>
                    <a:pt x="150" y="713"/>
                    <a:pt x="150" y="713"/>
                    <a:pt x="150" y="712"/>
                  </a:cubicBezTo>
                  <a:cubicBezTo>
                    <a:pt x="150" y="712"/>
                    <a:pt x="150" y="711"/>
                    <a:pt x="151" y="708"/>
                  </a:cubicBezTo>
                  <a:cubicBezTo>
                    <a:pt x="151" y="705"/>
                    <a:pt x="152" y="700"/>
                    <a:pt x="152" y="699"/>
                  </a:cubicBezTo>
                  <a:cubicBezTo>
                    <a:pt x="152" y="697"/>
                    <a:pt x="152" y="684"/>
                    <a:pt x="152" y="681"/>
                  </a:cubicBezTo>
                  <a:cubicBezTo>
                    <a:pt x="152" y="677"/>
                    <a:pt x="152" y="673"/>
                    <a:pt x="152" y="670"/>
                  </a:cubicBezTo>
                  <a:cubicBezTo>
                    <a:pt x="152" y="668"/>
                    <a:pt x="153" y="665"/>
                    <a:pt x="153" y="663"/>
                  </a:cubicBezTo>
                  <a:cubicBezTo>
                    <a:pt x="153" y="661"/>
                    <a:pt x="153" y="655"/>
                    <a:pt x="152" y="654"/>
                  </a:cubicBezTo>
                  <a:cubicBezTo>
                    <a:pt x="152" y="653"/>
                    <a:pt x="153" y="651"/>
                    <a:pt x="153" y="650"/>
                  </a:cubicBezTo>
                  <a:cubicBezTo>
                    <a:pt x="153" y="650"/>
                    <a:pt x="153" y="648"/>
                    <a:pt x="153" y="647"/>
                  </a:cubicBezTo>
                  <a:cubicBezTo>
                    <a:pt x="153" y="646"/>
                    <a:pt x="153" y="638"/>
                    <a:pt x="152" y="636"/>
                  </a:cubicBezTo>
                  <a:cubicBezTo>
                    <a:pt x="152" y="634"/>
                    <a:pt x="151" y="622"/>
                    <a:pt x="151" y="619"/>
                  </a:cubicBezTo>
                  <a:cubicBezTo>
                    <a:pt x="151" y="615"/>
                    <a:pt x="150" y="614"/>
                    <a:pt x="150" y="611"/>
                  </a:cubicBezTo>
                  <a:cubicBezTo>
                    <a:pt x="149" y="609"/>
                    <a:pt x="149" y="608"/>
                    <a:pt x="149" y="607"/>
                  </a:cubicBezTo>
                  <a:cubicBezTo>
                    <a:pt x="150" y="606"/>
                    <a:pt x="151" y="603"/>
                    <a:pt x="151" y="600"/>
                  </a:cubicBezTo>
                  <a:cubicBezTo>
                    <a:pt x="152" y="598"/>
                    <a:pt x="153" y="591"/>
                    <a:pt x="153" y="588"/>
                  </a:cubicBezTo>
                  <a:cubicBezTo>
                    <a:pt x="154" y="585"/>
                    <a:pt x="154" y="581"/>
                    <a:pt x="154" y="580"/>
                  </a:cubicBezTo>
                  <a:cubicBezTo>
                    <a:pt x="154" y="580"/>
                    <a:pt x="154" y="573"/>
                    <a:pt x="154" y="571"/>
                  </a:cubicBezTo>
                  <a:cubicBezTo>
                    <a:pt x="154" y="570"/>
                    <a:pt x="153" y="561"/>
                    <a:pt x="153" y="560"/>
                  </a:cubicBezTo>
                  <a:cubicBezTo>
                    <a:pt x="153" y="559"/>
                    <a:pt x="152" y="555"/>
                    <a:pt x="152" y="553"/>
                  </a:cubicBezTo>
                  <a:cubicBezTo>
                    <a:pt x="151" y="551"/>
                    <a:pt x="151" y="548"/>
                    <a:pt x="150" y="547"/>
                  </a:cubicBezTo>
                  <a:cubicBezTo>
                    <a:pt x="150" y="546"/>
                    <a:pt x="150" y="542"/>
                    <a:pt x="149" y="540"/>
                  </a:cubicBezTo>
                  <a:cubicBezTo>
                    <a:pt x="149" y="538"/>
                    <a:pt x="149" y="533"/>
                    <a:pt x="149" y="532"/>
                  </a:cubicBezTo>
                  <a:cubicBezTo>
                    <a:pt x="149" y="532"/>
                    <a:pt x="150" y="532"/>
                    <a:pt x="150" y="533"/>
                  </a:cubicBezTo>
                  <a:cubicBezTo>
                    <a:pt x="150" y="534"/>
                    <a:pt x="151" y="535"/>
                    <a:pt x="151" y="536"/>
                  </a:cubicBezTo>
                  <a:cubicBezTo>
                    <a:pt x="151" y="538"/>
                    <a:pt x="152" y="541"/>
                    <a:pt x="152" y="542"/>
                  </a:cubicBezTo>
                  <a:cubicBezTo>
                    <a:pt x="153" y="543"/>
                    <a:pt x="154" y="548"/>
                    <a:pt x="154" y="550"/>
                  </a:cubicBezTo>
                  <a:cubicBezTo>
                    <a:pt x="154" y="551"/>
                    <a:pt x="155" y="552"/>
                    <a:pt x="155" y="552"/>
                  </a:cubicBezTo>
                  <a:cubicBezTo>
                    <a:pt x="155" y="553"/>
                    <a:pt x="156" y="556"/>
                    <a:pt x="156" y="558"/>
                  </a:cubicBezTo>
                  <a:cubicBezTo>
                    <a:pt x="156" y="560"/>
                    <a:pt x="158" y="564"/>
                    <a:pt x="158" y="566"/>
                  </a:cubicBezTo>
                  <a:cubicBezTo>
                    <a:pt x="159" y="568"/>
                    <a:pt x="160" y="571"/>
                    <a:pt x="160" y="573"/>
                  </a:cubicBezTo>
                  <a:cubicBezTo>
                    <a:pt x="160" y="575"/>
                    <a:pt x="161" y="579"/>
                    <a:pt x="162" y="581"/>
                  </a:cubicBezTo>
                  <a:cubicBezTo>
                    <a:pt x="162" y="582"/>
                    <a:pt x="163" y="586"/>
                    <a:pt x="163" y="588"/>
                  </a:cubicBezTo>
                  <a:cubicBezTo>
                    <a:pt x="163" y="589"/>
                    <a:pt x="164" y="593"/>
                    <a:pt x="164" y="595"/>
                  </a:cubicBezTo>
                  <a:cubicBezTo>
                    <a:pt x="164" y="596"/>
                    <a:pt x="165" y="598"/>
                    <a:pt x="165" y="600"/>
                  </a:cubicBezTo>
                  <a:cubicBezTo>
                    <a:pt x="165" y="601"/>
                    <a:pt x="165" y="603"/>
                    <a:pt x="165" y="604"/>
                  </a:cubicBezTo>
                  <a:cubicBezTo>
                    <a:pt x="165" y="606"/>
                    <a:pt x="166" y="610"/>
                    <a:pt x="166" y="611"/>
                  </a:cubicBezTo>
                  <a:cubicBezTo>
                    <a:pt x="166" y="612"/>
                    <a:pt x="166" y="615"/>
                    <a:pt x="166" y="617"/>
                  </a:cubicBezTo>
                  <a:cubicBezTo>
                    <a:pt x="166" y="619"/>
                    <a:pt x="167" y="623"/>
                    <a:pt x="167" y="624"/>
                  </a:cubicBezTo>
                  <a:cubicBezTo>
                    <a:pt x="167" y="626"/>
                    <a:pt x="168" y="628"/>
                    <a:pt x="168" y="629"/>
                  </a:cubicBezTo>
                  <a:cubicBezTo>
                    <a:pt x="168" y="631"/>
                    <a:pt x="168" y="634"/>
                    <a:pt x="168" y="635"/>
                  </a:cubicBezTo>
                  <a:cubicBezTo>
                    <a:pt x="168" y="636"/>
                    <a:pt x="169" y="639"/>
                    <a:pt x="169" y="642"/>
                  </a:cubicBezTo>
                  <a:cubicBezTo>
                    <a:pt x="169" y="644"/>
                    <a:pt x="170" y="647"/>
                    <a:pt x="170" y="648"/>
                  </a:cubicBezTo>
                  <a:cubicBezTo>
                    <a:pt x="170" y="649"/>
                    <a:pt x="170" y="651"/>
                    <a:pt x="170" y="653"/>
                  </a:cubicBezTo>
                  <a:cubicBezTo>
                    <a:pt x="170" y="654"/>
                    <a:pt x="171" y="655"/>
                    <a:pt x="171" y="656"/>
                  </a:cubicBezTo>
                  <a:cubicBezTo>
                    <a:pt x="171" y="657"/>
                    <a:pt x="171" y="665"/>
                    <a:pt x="171" y="668"/>
                  </a:cubicBezTo>
                  <a:cubicBezTo>
                    <a:pt x="171" y="671"/>
                    <a:pt x="172" y="681"/>
                    <a:pt x="172" y="685"/>
                  </a:cubicBezTo>
                  <a:cubicBezTo>
                    <a:pt x="172" y="688"/>
                    <a:pt x="173" y="696"/>
                    <a:pt x="173" y="699"/>
                  </a:cubicBezTo>
                  <a:cubicBezTo>
                    <a:pt x="174" y="702"/>
                    <a:pt x="176" y="713"/>
                    <a:pt x="177" y="717"/>
                  </a:cubicBezTo>
                  <a:cubicBezTo>
                    <a:pt x="178" y="720"/>
                    <a:pt x="179" y="725"/>
                    <a:pt x="180" y="727"/>
                  </a:cubicBezTo>
                  <a:cubicBezTo>
                    <a:pt x="180" y="730"/>
                    <a:pt x="182" y="733"/>
                    <a:pt x="183" y="736"/>
                  </a:cubicBezTo>
                  <a:cubicBezTo>
                    <a:pt x="184" y="739"/>
                    <a:pt x="186" y="743"/>
                    <a:pt x="186" y="746"/>
                  </a:cubicBezTo>
                  <a:cubicBezTo>
                    <a:pt x="187" y="748"/>
                    <a:pt x="188" y="748"/>
                    <a:pt x="190" y="749"/>
                  </a:cubicBezTo>
                  <a:cubicBezTo>
                    <a:pt x="192" y="751"/>
                    <a:pt x="195" y="752"/>
                    <a:pt x="196" y="753"/>
                  </a:cubicBezTo>
                  <a:cubicBezTo>
                    <a:pt x="197" y="753"/>
                    <a:pt x="197" y="754"/>
                    <a:pt x="196" y="754"/>
                  </a:cubicBezTo>
                  <a:cubicBezTo>
                    <a:pt x="195" y="754"/>
                    <a:pt x="194" y="755"/>
                    <a:pt x="193" y="755"/>
                  </a:cubicBezTo>
                  <a:cubicBezTo>
                    <a:pt x="193" y="756"/>
                    <a:pt x="189" y="758"/>
                    <a:pt x="189" y="759"/>
                  </a:cubicBezTo>
                  <a:cubicBezTo>
                    <a:pt x="188" y="759"/>
                    <a:pt x="187" y="761"/>
                    <a:pt x="187" y="762"/>
                  </a:cubicBezTo>
                  <a:cubicBezTo>
                    <a:pt x="186" y="763"/>
                    <a:pt x="183" y="768"/>
                    <a:pt x="182" y="769"/>
                  </a:cubicBezTo>
                  <a:cubicBezTo>
                    <a:pt x="182" y="770"/>
                    <a:pt x="181" y="772"/>
                    <a:pt x="180" y="773"/>
                  </a:cubicBezTo>
                  <a:cubicBezTo>
                    <a:pt x="179" y="774"/>
                    <a:pt x="179" y="776"/>
                    <a:pt x="179" y="778"/>
                  </a:cubicBezTo>
                  <a:cubicBezTo>
                    <a:pt x="179" y="780"/>
                    <a:pt x="180" y="782"/>
                    <a:pt x="180" y="783"/>
                  </a:cubicBezTo>
                  <a:cubicBezTo>
                    <a:pt x="181" y="784"/>
                    <a:pt x="182" y="786"/>
                    <a:pt x="183" y="787"/>
                  </a:cubicBezTo>
                  <a:cubicBezTo>
                    <a:pt x="183" y="788"/>
                    <a:pt x="185" y="789"/>
                    <a:pt x="186" y="790"/>
                  </a:cubicBezTo>
                  <a:cubicBezTo>
                    <a:pt x="187" y="791"/>
                    <a:pt x="188" y="793"/>
                    <a:pt x="189" y="794"/>
                  </a:cubicBezTo>
                  <a:cubicBezTo>
                    <a:pt x="189" y="794"/>
                    <a:pt x="191" y="797"/>
                    <a:pt x="192" y="798"/>
                  </a:cubicBezTo>
                  <a:cubicBezTo>
                    <a:pt x="193" y="798"/>
                    <a:pt x="194" y="799"/>
                    <a:pt x="194" y="800"/>
                  </a:cubicBezTo>
                  <a:cubicBezTo>
                    <a:pt x="194" y="800"/>
                    <a:pt x="195" y="802"/>
                    <a:pt x="196" y="803"/>
                  </a:cubicBezTo>
                  <a:cubicBezTo>
                    <a:pt x="197" y="804"/>
                    <a:pt x="199" y="805"/>
                    <a:pt x="200" y="805"/>
                  </a:cubicBezTo>
                  <a:cubicBezTo>
                    <a:pt x="200" y="806"/>
                    <a:pt x="200" y="807"/>
                    <a:pt x="200" y="808"/>
                  </a:cubicBezTo>
                  <a:cubicBezTo>
                    <a:pt x="200" y="809"/>
                    <a:pt x="199" y="810"/>
                    <a:pt x="198" y="813"/>
                  </a:cubicBezTo>
                  <a:cubicBezTo>
                    <a:pt x="197" y="815"/>
                    <a:pt x="198" y="819"/>
                    <a:pt x="198" y="820"/>
                  </a:cubicBezTo>
                  <a:cubicBezTo>
                    <a:pt x="199" y="821"/>
                    <a:pt x="199" y="822"/>
                    <a:pt x="198" y="822"/>
                  </a:cubicBezTo>
                  <a:cubicBezTo>
                    <a:pt x="198" y="822"/>
                    <a:pt x="198" y="823"/>
                    <a:pt x="198" y="823"/>
                  </a:cubicBezTo>
                  <a:cubicBezTo>
                    <a:pt x="198" y="824"/>
                    <a:pt x="197" y="824"/>
                    <a:pt x="197" y="825"/>
                  </a:cubicBezTo>
                  <a:cubicBezTo>
                    <a:pt x="196" y="825"/>
                    <a:pt x="196" y="827"/>
                    <a:pt x="196" y="830"/>
                  </a:cubicBezTo>
                  <a:cubicBezTo>
                    <a:pt x="196" y="832"/>
                    <a:pt x="196" y="833"/>
                    <a:pt x="196" y="834"/>
                  </a:cubicBezTo>
                  <a:cubicBezTo>
                    <a:pt x="196" y="835"/>
                    <a:pt x="197" y="836"/>
                    <a:pt x="198" y="836"/>
                  </a:cubicBezTo>
                  <a:cubicBezTo>
                    <a:pt x="199" y="837"/>
                    <a:pt x="201" y="837"/>
                    <a:pt x="202" y="837"/>
                  </a:cubicBezTo>
                  <a:cubicBezTo>
                    <a:pt x="204" y="837"/>
                    <a:pt x="207" y="837"/>
                    <a:pt x="210" y="837"/>
                  </a:cubicBezTo>
                  <a:cubicBezTo>
                    <a:pt x="213" y="837"/>
                    <a:pt x="225" y="837"/>
                    <a:pt x="228" y="837"/>
                  </a:cubicBezTo>
                  <a:cubicBezTo>
                    <a:pt x="231" y="836"/>
                    <a:pt x="238" y="836"/>
                    <a:pt x="242" y="835"/>
                  </a:cubicBezTo>
                  <a:cubicBezTo>
                    <a:pt x="245" y="835"/>
                    <a:pt x="248" y="834"/>
                    <a:pt x="249" y="833"/>
                  </a:cubicBezTo>
                  <a:cubicBezTo>
                    <a:pt x="250" y="832"/>
                    <a:pt x="250" y="831"/>
                    <a:pt x="250" y="830"/>
                  </a:cubicBezTo>
                  <a:cubicBezTo>
                    <a:pt x="250" y="828"/>
                    <a:pt x="250" y="825"/>
                    <a:pt x="250" y="823"/>
                  </a:cubicBezTo>
                  <a:cubicBezTo>
                    <a:pt x="250" y="821"/>
                    <a:pt x="249" y="819"/>
                    <a:pt x="249" y="819"/>
                  </a:cubicBezTo>
                  <a:cubicBezTo>
                    <a:pt x="248" y="818"/>
                    <a:pt x="248" y="818"/>
                    <a:pt x="249" y="815"/>
                  </a:cubicBezTo>
                  <a:cubicBezTo>
                    <a:pt x="249" y="813"/>
                    <a:pt x="248" y="809"/>
                    <a:pt x="248" y="808"/>
                  </a:cubicBezTo>
                  <a:cubicBezTo>
                    <a:pt x="248" y="807"/>
                    <a:pt x="248" y="807"/>
                    <a:pt x="248" y="806"/>
                  </a:cubicBezTo>
                  <a:cubicBezTo>
                    <a:pt x="247" y="805"/>
                    <a:pt x="247" y="804"/>
                    <a:pt x="246" y="803"/>
                  </a:cubicBezTo>
                  <a:cubicBezTo>
                    <a:pt x="246" y="802"/>
                    <a:pt x="247" y="802"/>
                    <a:pt x="247" y="802"/>
                  </a:cubicBezTo>
                  <a:cubicBezTo>
                    <a:pt x="247" y="802"/>
                    <a:pt x="248" y="801"/>
                    <a:pt x="248" y="800"/>
                  </a:cubicBezTo>
                  <a:cubicBezTo>
                    <a:pt x="249" y="799"/>
                    <a:pt x="250" y="795"/>
                    <a:pt x="251" y="793"/>
                  </a:cubicBezTo>
                  <a:cubicBezTo>
                    <a:pt x="252" y="791"/>
                    <a:pt x="252" y="789"/>
                    <a:pt x="252" y="789"/>
                  </a:cubicBezTo>
                  <a:cubicBezTo>
                    <a:pt x="252" y="788"/>
                    <a:pt x="252" y="788"/>
                    <a:pt x="252" y="788"/>
                  </a:cubicBezTo>
                  <a:cubicBezTo>
                    <a:pt x="252" y="788"/>
                    <a:pt x="253" y="787"/>
                    <a:pt x="253" y="786"/>
                  </a:cubicBezTo>
                  <a:cubicBezTo>
                    <a:pt x="254" y="784"/>
                    <a:pt x="257" y="779"/>
                    <a:pt x="257" y="778"/>
                  </a:cubicBezTo>
                  <a:cubicBezTo>
                    <a:pt x="258" y="777"/>
                    <a:pt x="259" y="776"/>
                    <a:pt x="259" y="776"/>
                  </a:cubicBezTo>
                  <a:cubicBezTo>
                    <a:pt x="260" y="775"/>
                    <a:pt x="260" y="775"/>
                    <a:pt x="260" y="774"/>
                  </a:cubicBezTo>
                  <a:cubicBezTo>
                    <a:pt x="260" y="772"/>
                    <a:pt x="258" y="770"/>
                    <a:pt x="258" y="770"/>
                  </a:cubicBezTo>
                  <a:close/>
                  <a:moveTo>
                    <a:pt x="121" y="135"/>
                  </a:moveTo>
                  <a:cubicBezTo>
                    <a:pt x="121" y="135"/>
                    <a:pt x="123" y="133"/>
                    <a:pt x="124" y="132"/>
                  </a:cubicBezTo>
                  <a:cubicBezTo>
                    <a:pt x="125" y="131"/>
                    <a:pt x="128" y="129"/>
                    <a:pt x="128" y="129"/>
                  </a:cubicBezTo>
                  <a:cubicBezTo>
                    <a:pt x="124" y="119"/>
                    <a:pt x="124" y="119"/>
                    <a:pt x="124" y="119"/>
                  </a:cubicBezTo>
                  <a:cubicBezTo>
                    <a:pt x="124" y="119"/>
                    <a:pt x="128" y="116"/>
                    <a:pt x="131" y="115"/>
                  </a:cubicBezTo>
                  <a:cubicBezTo>
                    <a:pt x="133" y="113"/>
                    <a:pt x="137" y="111"/>
                    <a:pt x="139" y="110"/>
                  </a:cubicBezTo>
                  <a:cubicBezTo>
                    <a:pt x="141" y="109"/>
                    <a:pt x="142" y="108"/>
                    <a:pt x="144" y="107"/>
                  </a:cubicBezTo>
                  <a:cubicBezTo>
                    <a:pt x="146" y="105"/>
                    <a:pt x="151" y="103"/>
                    <a:pt x="155" y="100"/>
                  </a:cubicBezTo>
                  <a:cubicBezTo>
                    <a:pt x="159" y="98"/>
                    <a:pt x="160" y="97"/>
                    <a:pt x="160" y="97"/>
                  </a:cubicBezTo>
                  <a:cubicBezTo>
                    <a:pt x="160" y="97"/>
                    <a:pt x="160" y="97"/>
                    <a:pt x="160" y="97"/>
                  </a:cubicBezTo>
                  <a:cubicBezTo>
                    <a:pt x="160" y="97"/>
                    <a:pt x="160" y="98"/>
                    <a:pt x="159" y="99"/>
                  </a:cubicBezTo>
                  <a:cubicBezTo>
                    <a:pt x="158" y="100"/>
                    <a:pt x="155" y="101"/>
                    <a:pt x="152" y="103"/>
                  </a:cubicBezTo>
                  <a:cubicBezTo>
                    <a:pt x="148" y="105"/>
                    <a:pt x="147" y="106"/>
                    <a:pt x="143" y="108"/>
                  </a:cubicBezTo>
                  <a:cubicBezTo>
                    <a:pt x="139" y="111"/>
                    <a:pt x="138" y="111"/>
                    <a:pt x="134" y="114"/>
                  </a:cubicBezTo>
                  <a:cubicBezTo>
                    <a:pt x="130" y="117"/>
                    <a:pt x="126" y="119"/>
                    <a:pt x="126" y="119"/>
                  </a:cubicBezTo>
                  <a:cubicBezTo>
                    <a:pt x="160" y="99"/>
                    <a:pt x="160" y="99"/>
                    <a:pt x="160" y="99"/>
                  </a:cubicBezTo>
                  <a:cubicBezTo>
                    <a:pt x="165" y="112"/>
                    <a:pt x="165" y="112"/>
                    <a:pt x="165" y="112"/>
                  </a:cubicBezTo>
                  <a:cubicBezTo>
                    <a:pt x="165" y="112"/>
                    <a:pt x="163" y="114"/>
                    <a:pt x="157" y="121"/>
                  </a:cubicBezTo>
                  <a:cubicBezTo>
                    <a:pt x="151" y="127"/>
                    <a:pt x="143" y="137"/>
                    <a:pt x="138" y="142"/>
                  </a:cubicBezTo>
                  <a:cubicBezTo>
                    <a:pt x="136" y="140"/>
                    <a:pt x="131" y="131"/>
                    <a:pt x="128" y="125"/>
                  </a:cubicBezTo>
                  <a:cubicBezTo>
                    <a:pt x="129" y="127"/>
                    <a:pt x="130" y="129"/>
                    <a:pt x="130" y="130"/>
                  </a:cubicBezTo>
                  <a:cubicBezTo>
                    <a:pt x="131" y="133"/>
                    <a:pt x="138" y="145"/>
                    <a:pt x="139" y="145"/>
                  </a:cubicBezTo>
                  <a:cubicBezTo>
                    <a:pt x="140" y="144"/>
                    <a:pt x="150" y="133"/>
                    <a:pt x="151" y="130"/>
                  </a:cubicBezTo>
                  <a:cubicBezTo>
                    <a:pt x="153" y="127"/>
                    <a:pt x="165" y="113"/>
                    <a:pt x="165" y="113"/>
                  </a:cubicBezTo>
                  <a:cubicBezTo>
                    <a:pt x="165" y="113"/>
                    <a:pt x="168" y="114"/>
                    <a:pt x="169" y="114"/>
                  </a:cubicBezTo>
                  <a:cubicBezTo>
                    <a:pt x="171" y="114"/>
                    <a:pt x="171" y="115"/>
                    <a:pt x="174" y="117"/>
                  </a:cubicBezTo>
                  <a:cubicBezTo>
                    <a:pt x="176" y="118"/>
                    <a:pt x="178" y="117"/>
                    <a:pt x="182" y="118"/>
                  </a:cubicBezTo>
                  <a:cubicBezTo>
                    <a:pt x="186" y="119"/>
                    <a:pt x="190" y="120"/>
                    <a:pt x="194" y="121"/>
                  </a:cubicBezTo>
                  <a:cubicBezTo>
                    <a:pt x="198" y="123"/>
                    <a:pt x="199" y="122"/>
                    <a:pt x="203" y="123"/>
                  </a:cubicBezTo>
                  <a:cubicBezTo>
                    <a:pt x="206" y="124"/>
                    <a:pt x="209" y="126"/>
                    <a:pt x="211" y="127"/>
                  </a:cubicBezTo>
                  <a:cubicBezTo>
                    <a:pt x="214" y="129"/>
                    <a:pt x="215" y="133"/>
                    <a:pt x="218" y="137"/>
                  </a:cubicBezTo>
                  <a:cubicBezTo>
                    <a:pt x="220" y="141"/>
                    <a:pt x="222" y="142"/>
                    <a:pt x="224" y="147"/>
                  </a:cubicBezTo>
                  <a:cubicBezTo>
                    <a:pt x="227" y="152"/>
                    <a:pt x="225" y="163"/>
                    <a:pt x="225" y="168"/>
                  </a:cubicBezTo>
                  <a:cubicBezTo>
                    <a:pt x="225" y="173"/>
                    <a:pt x="230" y="189"/>
                    <a:pt x="231" y="192"/>
                  </a:cubicBezTo>
                  <a:cubicBezTo>
                    <a:pt x="231" y="196"/>
                    <a:pt x="230" y="196"/>
                    <a:pt x="230" y="199"/>
                  </a:cubicBezTo>
                  <a:cubicBezTo>
                    <a:pt x="229" y="201"/>
                    <a:pt x="231" y="202"/>
                    <a:pt x="230" y="205"/>
                  </a:cubicBezTo>
                  <a:cubicBezTo>
                    <a:pt x="230" y="207"/>
                    <a:pt x="228" y="208"/>
                    <a:pt x="226" y="212"/>
                  </a:cubicBezTo>
                  <a:cubicBezTo>
                    <a:pt x="225" y="215"/>
                    <a:pt x="225" y="216"/>
                    <a:pt x="221" y="221"/>
                  </a:cubicBezTo>
                  <a:cubicBezTo>
                    <a:pt x="217" y="225"/>
                    <a:pt x="215" y="228"/>
                    <a:pt x="211" y="232"/>
                  </a:cubicBezTo>
                  <a:cubicBezTo>
                    <a:pt x="207" y="237"/>
                    <a:pt x="205" y="238"/>
                    <a:pt x="203" y="241"/>
                  </a:cubicBezTo>
                  <a:cubicBezTo>
                    <a:pt x="202" y="244"/>
                    <a:pt x="198" y="249"/>
                    <a:pt x="195" y="250"/>
                  </a:cubicBezTo>
                  <a:cubicBezTo>
                    <a:pt x="192" y="252"/>
                    <a:pt x="184" y="254"/>
                    <a:pt x="184" y="254"/>
                  </a:cubicBezTo>
                  <a:cubicBezTo>
                    <a:pt x="184" y="254"/>
                    <a:pt x="183" y="257"/>
                    <a:pt x="183" y="259"/>
                  </a:cubicBezTo>
                  <a:cubicBezTo>
                    <a:pt x="182" y="262"/>
                    <a:pt x="179" y="263"/>
                    <a:pt x="175" y="264"/>
                  </a:cubicBezTo>
                  <a:cubicBezTo>
                    <a:pt x="170" y="265"/>
                    <a:pt x="164" y="263"/>
                    <a:pt x="164" y="263"/>
                  </a:cubicBezTo>
                  <a:cubicBezTo>
                    <a:pt x="164" y="263"/>
                    <a:pt x="160" y="264"/>
                    <a:pt x="157" y="264"/>
                  </a:cubicBezTo>
                  <a:cubicBezTo>
                    <a:pt x="154" y="264"/>
                    <a:pt x="149" y="262"/>
                    <a:pt x="145" y="262"/>
                  </a:cubicBezTo>
                  <a:cubicBezTo>
                    <a:pt x="141" y="261"/>
                    <a:pt x="140" y="262"/>
                    <a:pt x="139" y="261"/>
                  </a:cubicBezTo>
                  <a:cubicBezTo>
                    <a:pt x="137" y="260"/>
                    <a:pt x="133" y="260"/>
                    <a:pt x="129" y="259"/>
                  </a:cubicBezTo>
                  <a:cubicBezTo>
                    <a:pt x="125" y="258"/>
                    <a:pt x="117" y="255"/>
                    <a:pt x="113" y="252"/>
                  </a:cubicBezTo>
                  <a:cubicBezTo>
                    <a:pt x="110" y="250"/>
                    <a:pt x="101" y="247"/>
                    <a:pt x="101" y="247"/>
                  </a:cubicBezTo>
                  <a:cubicBezTo>
                    <a:pt x="101" y="247"/>
                    <a:pt x="95" y="246"/>
                    <a:pt x="90" y="245"/>
                  </a:cubicBezTo>
                  <a:cubicBezTo>
                    <a:pt x="85" y="244"/>
                    <a:pt x="75" y="242"/>
                    <a:pt x="74" y="240"/>
                  </a:cubicBezTo>
                  <a:cubicBezTo>
                    <a:pt x="73" y="239"/>
                    <a:pt x="73" y="235"/>
                    <a:pt x="73" y="231"/>
                  </a:cubicBezTo>
                  <a:cubicBezTo>
                    <a:pt x="73" y="226"/>
                    <a:pt x="76" y="222"/>
                    <a:pt x="76" y="222"/>
                  </a:cubicBezTo>
                  <a:cubicBezTo>
                    <a:pt x="76" y="222"/>
                    <a:pt x="75" y="221"/>
                    <a:pt x="75" y="218"/>
                  </a:cubicBezTo>
                  <a:cubicBezTo>
                    <a:pt x="76" y="215"/>
                    <a:pt x="78" y="211"/>
                    <a:pt x="80" y="210"/>
                  </a:cubicBezTo>
                  <a:cubicBezTo>
                    <a:pt x="82" y="209"/>
                    <a:pt x="90" y="209"/>
                    <a:pt x="95" y="209"/>
                  </a:cubicBezTo>
                  <a:cubicBezTo>
                    <a:pt x="100" y="209"/>
                    <a:pt x="106" y="209"/>
                    <a:pt x="106" y="209"/>
                  </a:cubicBezTo>
                  <a:cubicBezTo>
                    <a:pt x="106" y="209"/>
                    <a:pt x="106" y="208"/>
                    <a:pt x="108" y="206"/>
                  </a:cubicBezTo>
                  <a:cubicBezTo>
                    <a:pt x="110" y="205"/>
                    <a:pt x="111" y="204"/>
                    <a:pt x="111" y="204"/>
                  </a:cubicBezTo>
                  <a:cubicBezTo>
                    <a:pt x="111" y="204"/>
                    <a:pt x="112" y="194"/>
                    <a:pt x="113" y="188"/>
                  </a:cubicBezTo>
                  <a:cubicBezTo>
                    <a:pt x="114" y="183"/>
                    <a:pt x="118" y="170"/>
                    <a:pt x="119" y="164"/>
                  </a:cubicBezTo>
                  <a:cubicBezTo>
                    <a:pt x="121" y="158"/>
                    <a:pt x="122" y="150"/>
                    <a:pt x="123" y="147"/>
                  </a:cubicBezTo>
                  <a:cubicBezTo>
                    <a:pt x="124" y="143"/>
                    <a:pt x="121" y="135"/>
                    <a:pt x="121" y="135"/>
                  </a:cubicBezTo>
                  <a:close/>
                  <a:moveTo>
                    <a:pt x="74" y="348"/>
                  </a:moveTo>
                  <a:cubicBezTo>
                    <a:pt x="70" y="348"/>
                    <a:pt x="63" y="345"/>
                    <a:pt x="63" y="345"/>
                  </a:cubicBezTo>
                  <a:cubicBezTo>
                    <a:pt x="63" y="345"/>
                    <a:pt x="63" y="343"/>
                    <a:pt x="62" y="342"/>
                  </a:cubicBezTo>
                  <a:cubicBezTo>
                    <a:pt x="61" y="342"/>
                    <a:pt x="54" y="339"/>
                    <a:pt x="53" y="334"/>
                  </a:cubicBezTo>
                  <a:cubicBezTo>
                    <a:pt x="53" y="328"/>
                    <a:pt x="53" y="319"/>
                    <a:pt x="54" y="303"/>
                  </a:cubicBezTo>
                  <a:cubicBezTo>
                    <a:pt x="55" y="287"/>
                    <a:pt x="56" y="282"/>
                    <a:pt x="56" y="282"/>
                  </a:cubicBezTo>
                  <a:cubicBezTo>
                    <a:pt x="68" y="282"/>
                    <a:pt x="68" y="282"/>
                    <a:pt x="68" y="282"/>
                  </a:cubicBezTo>
                  <a:cubicBezTo>
                    <a:pt x="68" y="281"/>
                    <a:pt x="68" y="281"/>
                    <a:pt x="68" y="281"/>
                  </a:cubicBezTo>
                  <a:cubicBezTo>
                    <a:pt x="56" y="281"/>
                    <a:pt x="56" y="281"/>
                    <a:pt x="56" y="281"/>
                  </a:cubicBezTo>
                  <a:cubicBezTo>
                    <a:pt x="56" y="281"/>
                    <a:pt x="54" y="280"/>
                    <a:pt x="51" y="280"/>
                  </a:cubicBezTo>
                  <a:cubicBezTo>
                    <a:pt x="48" y="280"/>
                    <a:pt x="46" y="281"/>
                    <a:pt x="39" y="278"/>
                  </a:cubicBezTo>
                  <a:cubicBezTo>
                    <a:pt x="31" y="276"/>
                    <a:pt x="28" y="276"/>
                    <a:pt x="23" y="275"/>
                  </a:cubicBezTo>
                  <a:cubicBezTo>
                    <a:pt x="18" y="275"/>
                    <a:pt x="5" y="275"/>
                    <a:pt x="3" y="267"/>
                  </a:cubicBezTo>
                  <a:cubicBezTo>
                    <a:pt x="1" y="259"/>
                    <a:pt x="0" y="249"/>
                    <a:pt x="3" y="237"/>
                  </a:cubicBezTo>
                  <a:cubicBezTo>
                    <a:pt x="6" y="226"/>
                    <a:pt x="7" y="220"/>
                    <a:pt x="11" y="212"/>
                  </a:cubicBezTo>
                  <a:cubicBezTo>
                    <a:pt x="15" y="204"/>
                    <a:pt x="16" y="197"/>
                    <a:pt x="21" y="188"/>
                  </a:cubicBezTo>
                  <a:cubicBezTo>
                    <a:pt x="23" y="185"/>
                    <a:pt x="22" y="181"/>
                    <a:pt x="23" y="178"/>
                  </a:cubicBezTo>
                  <a:cubicBezTo>
                    <a:pt x="24" y="174"/>
                    <a:pt x="26" y="172"/>
                    <a:pt x="29" y="170"/>
                  </a:cubicBezTo>
                  <a:cubicBezTo>
                    <a:pt x="31" y="168"/>
                    <a:pt x="31" y="166"/>
                    <a:pt x="32" y="163"/>
                  </a:cubicBezTo>
                  <a:cubicBezTo>
                    <a:pt x="33" y="159"/>
                    <a:pt x="34" y="155"/>
                    <a:pt x="35" y="154"/>
                  </a:cubicBezTo>
                  <a:cubicBezTo>
                    <a:pt x="35" y="152"/>
                    <a:pt x="38" y="151"/>
                    <a:pt x="39" y="148"/>
                  </a:cubicBezTo>
                  <a:cubicBezTo>
                    <a:pt x="40" y="146"/>
                    <a:pt x="40" y="145"/>
                    <a:pt x="42" y="144"/>
                  </a:cubicBezTo>
                  <a:cubicBezTo>
                    <a:pt x="43" y="143"/>
                    <a:pt x="43" y="141"/>
                    <a:pt x="44" y="141"/>
                  </a:cubicBezTo>
                  <a:cubicBezTo>
                    <a:pt x="45" y="140"/>
                    <a:pt x="46" y="141"/>
                    <a:pt x="47" y="140"/>
                  </a:cubicBezTo>
                  <a:cubicBezTo>
                    <a:pt x="48" y="139"/>
                    <a:pt x="51" y="137"/>
                    <a:pt x="53" y="136"/>
                  </a:cubicBezTo>
                  <a:cubicBezTo>
                    <a:pt x="55" y="135"/>
                    <a:pt x="57" y="135"/>
                    <a:pt x="60" y="135"/>
                  </a:cubicBezTo>
                  <a:cubicBezTo>
                    <a:pt x="64" y="135"/>
                    <a:pt x="69" y="131"/>
                    <a:pt x="74" y="131"/>
                  </a:cubicBezTo>
                  <a:cubicBezTo>
                    <a:pt x="79" y="131"/>
                    <a:pt x="83" y="133"/>
                    <a:pt x="87" y="132"/>
                  </a:cubicBezTo>
                  <a:cubicBezTo>
                    <a:pt x="90" y="130"/>
                    <a:pt x="92" y="128"/>
                    <a:pt x="95" y="126"/>
                  </a:cubicBezTo>
                  <a:cubicBezTo>
                    <a:pt x="99" y="123"/>
                    <a:pt x="103" y="120"/>
                    <a:pt x="106" y="119"/>
                  </a:cubicBezTo>
                  <a:cubicBezTo>
                    <a:pt x="106" y="117"/>
                    <a:pt x="107" y="116"/>
                    <a:pt x="107" y="114"/>
                  </a:cubicBezTo>
                  <a:cubicBezTo>
                    <a:pt x="107" y="113"/>
                    <a:pt x="106" y="110"/>
                    <a:pt x="107" y="108"/>
                  </a:cubicBezTo>
                  <a:cubicBezTo>
                    <a:pt x="107" y="108"/>
                    <a:pt x="110" y="112"/>
                    <a:pt x="112" y="115"/>
                  </a:cubicBezTo>
                  <a:cubicBezTo>
                    <a:pt x="114" y="117"/>
                    <a:pt x="119" y="120"/>
                    <a:pt x="119" y="120"/>
                  </a:cubicBezTo>
                  <a:cubicBezTo>
                    <a:pt x="119" y="120"/>
                    <a:pt x="115" y="121"/>
                    <a:pt x="112" y="125"/>
                  </a:cubicBezTo>
                  <a:cubicBezTo>
                    <a:pt x="110" y="129"/>
                    <a:pt x="110" y="131"/>
                    <a:pt x="110" y="131"/>
                  </a:cubicBezTo>
                  <a:cubicBezTo>
                    <a:pt x="110" y="131"/>
                    <a:pt x="106" y="135"/>
                    <a:pt x="104" y="138"/>
                  </a:cubicBezTo>
                  <a:cubicBezTo>
                    <a:pt x="102" y="141"/>
                    <a:pt x="101" y="142"/>
                    <a:pt x="101" y="142"/>
                  </a:cubicBezTo>
                  <a:cubicBezTo>
                    <a:pt x="101" y="142"/>
                    <a:pt x="101" y="132"/>
                    <a:pt x="103" y="127"/>
                  </a:cubicBezTo>
                  <a:cubicBezTo>
                    <a:pt x="104" y="123"/>
                    <a:pt x="104" y="120"/>
                    <a:pt x="104" y="120"/>
                  </a:cubicBezTo>
                  <a:cubicBezTo>
                    <a:pt x="104" y="120"/>
                    <a:pt x="104" y="120"/>
                    <a:pt x="104" y="120"/>
                  </a:cubicBezTo>
                  <a:cubicBezTo>
                    <a:pt x="104" y="120"/>
                    <a:pt x="102" y="127"/>
                    <a:pt x="101" y="131"/>
                  </a:cubicBezTo>
                  <a:cubicBezTo>
                    <a:pt x="101" y="135"/>
                    <a:pt x="101" y="142"/>
                    <a:pt x="101" y="142"/>
                  </a:cubicBezTo>
                  <a:cubicBezTo>
                    <a:pt x="101" y="142"/>
                    <a:pt x="100" y="145"/>
                    <a:pt x="99" y="146"/>
                  </a:cubicBezTo>
                  <a:cubicBezTo>
                    <a:pt x="98" y="147"/>
                    <a:pt x="94" y="158"/>
                    <a:pt x="92" y="161"/>
                  </a:cubicBezTo>
                  <a:cubicBezTo>
                    <a:pt x="90" y="164"/>
                    <a:pt x="83" y="181"/>
                    <a:pt x="81" y="190"/>
                  </a:cubicBezTo>
                  <a:cubicBezTo>
                    <a:pt x="78" y="199"/>
                    <a:pt x="76" y="211"/>
                    <a:pt x="76" y="211"/>
                  </a:cubicBezTo>
                  <a:cubicBezTo>
                    <a:pt x="76" y="211"/>
                    <a:pt x="65" y="212"/>
                    <a:pt x="61" y="212"/>
                  </a:cubicBezTo>
                  <a:cubicBezTo>
                    <a:pt x="57" y="212"/>
                    <a:pt x="54" y="213"/>
                    <a:pt x="54" y="213"/>
                  </a:cubicBezTo>
                  <a:cubicBezTo>
                    <a:pt x="54" y="213"/>
                    <a:pt x="49" y="214"/>
                    <a:pt x="48" y="215"/>
                  </a:cubicBezTo>
                  <a:cubicBezTo>
                    <a:pt x="47" y="215"/>
                    <a:pt x="46" y="216"/>
                    <a:pt x="45" y="216"/>
                  </a:cubicBezTo>
                  <a:cubicBezTo>
                    <a:pt x="45" y="217"/>
                    <a:pt x="44" y="218"/>
                    <a:pt x="44" y="219"/>
                  </a:cubicBezTo>
                  <a:cubicBezTo>
                    <a:pt x="43" y="220"/>
                    <a:pt x="43" y="220"/>
                    <a:pt x="43" y="220"/>
                  </a:cubicBezTo>
                  <a:cubicBezTo>
                    <a:pt x="43" y="220"/>
                    <a:pt x="42" y="222"/>
                    <a:pt x="42" y="223"/>
                  </a:cubicBezTo>
                  <a:cubicBezTo>
                    <a:pt x="42" y="223"/>
                    <a:pt x="46" y="226"/>
                    <a:pt x="47" y="227"/>
                  </a:cubicBezTo>
                  <a:cubicBezTo>
                    <a:pt x="48" y="227"/>
                    <a:pt x="54" y="225"/>
                    <a:pt x="58" y="227"/>
                  </a:cubicBezTo>
                  <a:cubicBezTo>
                    <a:pt x="62" y="230"/>
                    <a:pt x="72" y="234"/>
                    <a:pt x="72" y="234"/>
                  </a:cubicBezTo>
                  <a:cubicBezTo>
                    <a:pt x="72" y="234"/>
                    <a:pt x="72" y="236"/>
                    <a:pt x="72" y="238"/>
                  </a:cubicBezTo>
                  <a:cubicBezTo>
                    <a:pt x="73" y="239"/>
                    <a:pt x="73" y="242"/>
                    <a:pt x="74" y="242"/>
                  </a:cubicBezTo>
                  <a:cubicBezTo>
                    <a:pt x="76" y="243"/>
                    <a:pt x="101" y="247"/>
                    <a:pt x="101" y="247"/>
                  </a:cubicBezTo>
                  <a:cubicBezTo>
                    <a:pt x="111" y="252"/>
                    <a:pt x="111" y="252"/>
                    <a:pt x="111" y="252"/>
                  </a:cubicBezTo>
                  <a:cubicBezTo>
                    <a:pt x="111" y="252"/>
                    <a:pt x="109" y="257"/>
                    <a:pt x="108" y="258"/>
                  </a:cubicBezTo>
                  <a:cubicBezTo>
                    <a:pt x="108" y="260"/>
                    <a:pt x="106" y="261"/>
                    <a:pt x="106" y="261"/>
                  </a:cubicBezTo>
                  <a:cubicBezTo>
                    <a:pt x="106" y="261"/>
                    <a:pt x="107" y="263"/>
                    <a:pt x="107" y="265"/>
                  </a:cubicBezTo>
                  <a:cubicBezTo>
                    <a:pt x="107" y="266"/>
                    <a:pt x="108" y="273"/>
                    <a:pt x="108" y="273"/>
                  </a:cubicBezTo>
                  <a:cubicBezTo>
                    <a:pt x="116" y="273"/>
                    <a:pt x="116" y="273"/>
                    <a:pt x="116" y="273"/>
                  </a:cubicBezTo>
                  <a:cubicBezTo>
                    <a:pt x="116" y="273"/>
                    <a:pt x="114" y="275"/>
                    <a:pt x="114" y="276"/>
                  </a:cubicBezTo>
                  <a:cubicBezTo>
                    <a:pt x="113" y="277"/>
                    <a:pt x="112" y="280"/>
                    <a:pt x="110" y="280"/>
                  </a:cubicBezTo>
                  <a:cubicBezTo>
                    <a:pt x="107" y="280"/>
                    <a:pt x="96" y="278"/>
                    <a:pt x="90" y="278"/>
                  </a:cubicBezTo>
                  <a:cubicBezTo>
                    <a:pt x="84" y="278"/>
                    <a:pt x="69" y="281"/>
                    <a:pt x="69" y="281"/>
                  </a:cubicBezTo>
                  <a:cubicBezTo>
                    <a:pt x="68" y="281"/>
                    <a:pt x="68" y="281"/>
                    <a:pt x="68" y="281"/>
                  </a:cubicBezTo>
                  <a:cubicBezTo>
                    <a:pt x="68" y="281"/>
                    <a:pt x="67" y="288"/>
                    <a:pt x="67" y="294"/>
                  </a:cubicBezTo>
                  <a:cubicBezTo>
                    <a:pt x="67" y="300"/>
                    <a:pt x="66" y="306"/>
                    <a:pt x="66" y="309"/>
                  </a:cubicBezTo>
                  <a:cubicBezTo>
                    <a:pt x="66" y="311"/>
                    <a:pt x="65" y="322"/>
                    <a:pt x="66" y="326"/>
                  </a:cubicBezTo>
                  <a:cubicBezTo>
                    <a:pt x="67" y="328"/>
                    <a:pt x="84" y="348"/>
                    <a:pt x="85" y="349"/>
                  </a:cubicBezTo>
                  <a:cubicBezTo>
                    <a:pt x="86" y="350"/>
                    <a:pt x="79" y="348"/>
                    <a:pt x="74" y="348"/>
                  </a:cubicBezTo>
                  <a:close/>
                  <a:moveTo>
                    <a:pt x="194" y="330"/>
                  </a:moveTo>
                  <a:cubicBezTo>
                    <a:pt x="194" y="330"/>
                    <a:pt x="182" y="336"/>
                    <a:pt x="174" y="337"/>
                  </a:cubicBezTo>
                  <a:cubicBezTo>
                    <a:pt x="167" y="337"/>
                    <a:pt x="150" y="339"/>
                    <a:pt x="150" y="339"/>
                  </a:cubicBezTo>
                  <a:cubicBezTo>
                    <a:pt x="150" y="339"/>
                    <a:pt x="144" y="341"/>
                    <a:pt x="141" y="341"/>
                  </a:cubicBezTo>
                  <a:cubicBezTo>
                    <a:pt x="137" y="342"/>
                    <a:pt x="130" y="344"/>
                    <a:pt x="126" y="345"/>
                  </a:cubicBezTo>
                  <a:cubicBezTo>
                    <a:pt x="121" y="346"/>
                    <a:pt x="114" y="347"/>
                    <a:pt x="114" y="347"/>
                  </a:cubicBezTo>
                  <a:cubicBezTo>
                    <a:pt x="113" y="344"/>
                    <a:pt x="113" y="344"/>
                    <a:pt x="113" y="344"/>
                  </a:cubicBezTo>
                  <a:cubicBezTo>
                    <a:pt x="94" y="347"/>
                    <a:pt x="94" y="347"/>
                    <a:pt x="94" y="347"/>
                  </a:cubicBezTo>
                  <a:cubicBezTo>
                    <a:pt x="94" y="349"/>
                    <a:pt x="94" y="349"/>
                    <a:pt x="94" y="349"/>
                  </a:cubicBezTo>
                  <a:cubicBezTo>
                    <a:pt x="86" y="349"/>
                    <a:pt x="86" y="349"/>
                    <a:pt x="86" y="349"/>
                  </a:cubicBezTo>
                  <a:cubicBezTo>
                    <a:pt x="85" y="348"/>
                    <a:pt x="85" y="348"/>
                    <a:pt x="85" y="348"/>
                  </a:cubicBezTo>
                  <a:cubicBezTo>
                    <a:pt x="85" y="348"/>
                    <a:pt x="88" y="343"/>
                    <a:pt x="92" y="338"/>
                  </a:cubicBezTo>
                  <a:cubicBezTo>
                    <a:pt x="95" y="334"/>
                    <a:pt x="98" y="327"/>
                    <a:pt x="98" y="325"/>
                  </a:cubicBezTo>
                  <a:cubicBezTo>
                    <a:pt x="99" y="323"/>
                    <a:pt x="100" y="315"/>
                    <a:pt x="100" y="311"/>
                  </a:cubicBezTo>
                  <a:cubicBezTo>
                    <a:pt x="100" y="307"/>
                    <a:pt x="101" y="296"/>
                    <a:pt x="102" y="293"/>
                  </a:cubicBezTo>
                  <a:cubicBezTo>
                    <a:pt x="102" y="291"/>
                    <a:pt x="102" y="287"/>
                    <a:pt x="102" y="284"/>
                  </a:cubicBezTo>
                  <a:cubicBezTo>
                    <a:pt x="103" y="282"/>
                    <a:pt x="103" y="280"/>
                    <a:pt x="103" y="280"/>
                  </a:cubicBezTo>
                  <a:cubicBezTo>
                    <a:pt x="111" y="281"/>
                    <a:pt x="111" y="280"/>
                    <a:pt x="114" y="278"/>
                  </a:cubicBezTo>
                  <a:cubicBezTo>
                    <a:pt x="116" y="275"/>
                    <a:pt x="117" y="273"/>
                    <a:pt x="117" y="273"/>
                  </a:cubicBezTo>
                  <a:cubicBezTo>
                    <a:pt x="117" y="273"/>
                    <a:pt x="126" y="272"/>
                    <a:pt x="129" y="271"/>
                  </a:cubicBezTo>
                  <a:cubicBezTo>
                    <a:pt x="131" y="270"/>
                    <a:pt x="133" y="269"/>
                    <a:pt x="135" y="268"/>
                  </a:cubicBezTo>
                  <a:cubicBezTo>
                    <a:pt x="137" y="268"/>
                    <a:pt x="137" y="268"/>
                    <a:pt x="139" y="268"/>
                  </a:cubicBezTo>
                  <a:cubicBezTo>
                    <a:pt x="142" y="268"/>
                    <a:pt x="143" y="267"/>
                    <a:pt x="145" y="266"/>
                  </a:cubicBezTo>
                  <a:cubicBezTo>
                    <a:pt x="146" y="266"/>
                    <a:pt x="147" y="266"/>
                    <a:pt x="149" y="266"/>
                  </a:cubicBezTo>
                  <a:cubicBezTo>
                    <a:pt x="152" y="265"/>
                    <a:pt x="153" y="264"/>
                    <a:pt x="153" y="264"/>
                  </a:cubicBezTo>
                  <a:cubicBezTo>
                    <a:pt x="153" y="264"/>
                    <a:pt x="154" y="265"/>
                    <a:pt x="157" y="265"/>
                  </a:cubicBezTo>
                  <a:cubicBezTo>
                    <a:pt x="160" y="265"/>
                    <a:pt x="164" y="264"/>
                    <a:pt x="164" y="264"/>
                  </a:cubicBezTo>
                  <a:cubicBezTo>
                    <a:pt x="164" y="264"/>
                    <a:pt x="168" y="265"/>
                    <a:pt x="173" y="265"/>
                  </a:cubicBezTo>
                  <a:cubicBezTo>
                    <a:pt x="177" y="265"/>
                    <a:pt x="182" y="263"/>
                    <a:pt x="182" y="261"/>
                  </a:cubicBezTo>
                  <a:cubicBezTo>
                    <a:pt x="183" y="259"/>
                    <a:pt x="184" y="255"/>
                    <a:pt x="184" y="255"/>
                  </a:cubicBezTo>
                  <a:cubicBezTo>
                    <a:pt x="184" y="255"/>
                    <a:pt x="187" y="254"/>
                    <a:pt x="191" y="253"/>
                  </a:cubicBezTo>
                  <a:cubicBezTo>
                    <a:pt x="194" y="252"/>
                    <a:pt x="196" y="250"/>
                    <a:pt x="199" y="248"/>
                  </a:cubicBezTo>
                  <a:cubicBezTo>
                    <a:pt x="201" y="246"/>
                    <a:pt x="204" y="242"/>
                    <a:pt x="205" y="240"/>
                  </a:cubicBezTo>
                  <a:cubicBezTo>
                    <a:pt x="206" y="238"/>
                    <a:pt x="208" y="237"/>
                    <a:pt x="210" y="235"/>
                  </a:cubicBezTo>
                  <a:cubicBezTo>
                    <a:pt x="212" y="233"/>
                    <a:pt x="216" y="227"/>
                    <a:pt x="216" y="227"/>
                  </a:cubicBezTo>
                  <a:cubicBezTo>
                    <a:pt x="216" y="227"/>
                    <a:pt x="223" y="219"/>
                    <a:pt x="224" y="218"/>
                  </a:cubicBezTo>
                  <a:cubicBezTo>
                    <a:pt x="226" y="216"/>
                    <a:pt x="227" y="213"/>
                    <a:pt x="227" y="213"/>
                  </a:cubicBezTo>
                  <a:cubicBezTo>
                    <a:pt x="227" y="213"/>
                    <a:pt x="226" y="219"/>
                    <a:pt x="224" y="223"/>
                  </a:cubicBezTo>
                  <a:cubicBezTo>
                    <a:pt x="223" y="228"/>
                    <a:pt x="219" y="236"/>
                    <a:pt x="216" y="244"/>
                  </a:cubicBezTo>
                  <a:cubicBezTo>
                    <a:pt x="213" y="252"/>
                    <a:pt x="210" y="263"/>
                    <a:pt x="209" y="267"/>
                  </a:cubicBezTo>
                  <a:cubicBezTo>
                    <a:pt x="208" y="271"/>
                    <a:pt x="209" y="274"/>
                    <a:pt x="209" y="278"/>
                  </a:cubicBezTo>
                  <a:cubicBezTo>
                    <a:pt x="209" y="282"/>
                    <a:pt x="209" y="296"/>
                    <a:pt x="210" y="300"/>
                  </a:cubicBezTo>
                  <a:cubicBezTo>
                    <a:pt x="211" y="304"/>
                    <a:pt x="213" y="311"/>
                    <a:pt x="216" y="316"/>
                  </a:cubicBezTo>
                  <a:cubicBezTo>
                    <a:pt x="218" y="320"/>
                    <a:pt x="219" y="320"/>
                    <a:pt x="222" y="322"/>
                  </a:cubicBezTo>
                  <a:cubicBezTo>
                    <a:pt x="220" y="327"/>
                    <a:pt x="215" y="330"/>
                    <a:pt x="213" y="331"/>
                  </a:cubicBezTo>
                  <a:cubicBezTo>
                    <a:pt x="212" y="333"/>
                    <a:pt x="212" y="335"/>
                    <a:pt x="212" y="335"/>
                  </a:cubicBezTo>
                  <a:cubicBezTo>
                    <a:pt x="207" y="338"/>
                    <a:pt x="207" y="338"/>
                    <a:pt x="207" y="338"/>
                  </a:cubicBezTo>
                  <a:cubicBezTo>
                    <a:pt x="207" y="338"/>
                    <a:pt x="206" y="332"/>
                    <a:pt x="206" y="331"/>
                  </a:cubicBezTo>
                  <a:cubicBezTo>
                    <a:pt x="206" y="330"/>
                    <a:pt x="205" y="330"/>
                    <a:pt x="203" y="330"/>
                  </a:cubicBezTo>
                  <a:cubicBezTo>
                    <a:pt x="200" y="330"/>
                    <a:pt x="194" y="330"/>
                    <a:pt x="194" y="330"/>
                  </a:cubicBezTo>
                  <a:close/>
                </a:path>
              </a:pathLst>
            </a:custGeom>
            <a:solidFill>
              <a:sysClr val="windowText" lastClr="000000">
                <a:lumMod val="85000"/>
                <a:lumOff val="15000"/>
              </a:sys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</p:txBody>
        </p:sp>
      </p:grpSp>
      <p:sp>
        <p:nvSpPr>
          <p:cNvPr id="100" name="TextBox 99"/>
          <p:cNvSpPr txBox="1"/>
          <p:nvPr/>
        </p:nvSpPr>
        <p:spPr>
          <a:xfrm>
            <a:off x="2523978" y="1352490"/>
            <a:ext cx="12364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prstClr val="black">
                    <a:lumMod val="85000"/>
                    <a:lumOff val="15000"/>
                  </a:prstClr>
                </a:solidFill>
                <a:latin typeface="Calibri"/>
                <a:cs typeface="Segoe UI" pitchFamily="34" charset="0"/>
              </a:rPr>
              <a:t>Weakness</a:t>
            </a:r>
          </a:p>
        </p:txBody>
      </p:sp>
      <p:sp>
        <p:nvSpPr>
          <p:cNvPr id="101" name="TextBox 100"/>
          <p:cNvSpPr txBox="1"/>
          <p:nvPr/>
        </p:nvSpPr>
        <p:spPr>
          <a:xfrm>
            <a:off x="4688927" y="1352490"/>
            <a:ext cx="14654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prstClr val="black">
                    <a:lumMod val="85000"/>
                    <a:lumOff val="15000"/>
                  </a:prstClr>
                </a:solidFill>
                <a:latin typeface="Calibri"/>
                <a:cs typeface="Segoe UI" pitchFamily="34" charset="0"/>
              </a:rPr>
              <a:t>Opportunity</a:t>
            </a:r>
          </a:p>
        </p:txBody>
      </p:sp>
      <p:sp>
        <p:nvSpPr>
          <p:cNvPr id="102" name="TextBox 101"/>
          <p:cNvSpPr txBox="1"/>
          <p:nvPr/>
        </p:nvSpPr>
        <p:spPr>
          <a:xfrm>
            <a:off x="7227824" y="1352490"/>
            <a:ext cx="8665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prstClr val="black">
                    <a:lumMod val="85000"/>
                    <a:lumOff val="15000"/>
                  </a:prstClr>
                </a:solidFill>
                <a:latin typeface="Calibri"/>
                <a:cs typeface="Segoe UI" pitchFamily="34" charset="0"/>
              </a:rPr>
              <a:t>Threat</a:t>
            </a:r>
          </a:p>
        </p:txBody>
      </p:sp>
      <p:sp>
        <p:nvSpPr>
          <p:cNvPr id="103" name="TextBox 102"/>
          <p:cNvSpPr txBox="1"/>
          <p:nvPr/>
        </p:nvSpPr>
        <p:spPr>
          <a:xfrm>
            <a:off x="228600" y="4605413"/>
            <a:ext cx="208298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solidFill>
                  <a:prstClr val="black"/>
                </a:solidFill>
                <a:latin typeface="Calibri"/>
              </a:rPr>
              <a:t>This is a sample text, insert your text here. Delete this text and replace with your own text.</a:t>
            </a:r>
          </a:p>
        </p:txBody>
      </p:sp>
      <p:sp>
        <p:nvSpPr>
          <p:cNvPr id="104" name="TextBox 103"/>
          <p:cNvSpPr txBox="1"/>
          <p:nvPr/>
        </p:nvSpPr>
        <p:spPr>
          <a:xfrm>
            <a:off x="2404471" y="4605413"/>
            <a:ext cx="208298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solidFill>
                  <a:prstClr val="black"/>
                </a:solidFill>
                <a:latin typeface="Calibri"/>
              </a:rPr>
              <a:t>This is a sample text, insert your text here. Delete this text and replace with your own text.</a:t>
            </a:r>
          </a:p>
        </p:txBody>
      </p:sp>
      <p:sp>
        <p:nvSpPr>
          <p:cNvPr id="105" name="TextBox 104"/>
          <p:cNvSpPr txBox="1"/>
          <p:nvPr/>
        </p:nvSpPr>
        <p:spPr>
          <a:xfrm>
            <a:off x="4580342" y="4605413"/>
            <a:ext cx="208298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solidFill>
                  <a:prstClr val="black"/>
                </a:solidFill>
                <a:latin typeface="Calibri"/>
              </a:rPr>
              <a:t>This is a sample text, insert your text here. Delete this text and replace with your own text.</a:t>
            </a:r>
          </a:p>
        </p:txBody>
      </p:sp>
      <p:sp>
        <p:nvSpPr>
          <p:cNvPr id="106" name="TextBox 105"/>
          <p:cNvSpPr txBox="1"/>
          <p:nvPr/>
        </p:nvSpPr>
        <p:spPr>
          <a:xfrm>
            <a:off x="6756214" y="4605413"/>
            <a:ext cx="208298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solidFill>
                  <a:prstClr val="black"/>
                </a:solidFill>
                <a:latin typeface="Calibri"/>
              </a:rPr>
              <a:t>This is a sample text, insert your text here. Delete this text and replace with your own text.</a:t>
            </a:r>
          </a:p>
        </p:txBody>
      </p:sp>
    </p:spTree>
    <p:extLst>
      <p:ext uri="{BB962C8B-B14F-4D97-AF65-F5344CB8AC3E}">
        <p14:creationId xmlns:p14="http://schemas.microsoft.com/office/powerpoint/2010/main" val="29688536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25400">
          <a:solidFill>
            <a:schemeClr val="bg1">
              <a:lumMod val="75000"/>
            </a:schemeClr>
          </a:solidFill>
        </a:ln>
        <a:effectLst/>
        <a:scene3d>
          <a:camera prst="orthographicFront"/>
          <a:lightRig rig="flat" dir="t"/>
        </a:scene3d>
        <a:sp3d>
          <a:extrusionClr>
            <a:schemeClr val="bg1"/>
          </a:extrusionClr>
          <a:contourClr>
            <a:schemeClr val="bg1"/>
          </a:contourClr>
        </a:sp3d>
      </a:spPr>
      <a:bodyPr rtlCol="0" anchor="ctr"/>
      <a:lstStyle>
        <a:defPPr marL="0" algn="ctr" eaLnBrk="0" fontAlgn="ctr" hangingPunct="0">
          <a:spcBef>
            <a:spcPts val="0"/>
          </a:spcBef>
          <a:spcAft>
            <a:spcPts val="0"/>
          </a:spcAft>
          <a:buClr>
            <a:srgbClr val="FF0000"/>
          </a:buClr>
          <a:buSzPct val="70000"/>
          <a:tabLst>
            <a:tab pos="136525" algn="l"/>
          </a:tabLst>
          <a:defRPr sz="1400">
            <a:latin typeface="微软雅黑" pitchFamily="34" charset="-122"/>
            <a:ea typeface="微软雅黑" pitchFamily="34" charset="-122"/>
          </a:defRPr>
        </a:defPPr>
      </a:lstStyle>
      <a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20562</TotalTime>
  <Words>97</Words>
  <Application>Microsoft Office PowerPoint</Application>
  <PresentationFormat>全屏显示(4:3)</PresentationFormat>
  <Paragraphs>9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8" baseType="lpstr">
      <vt:lpstr>新細明體</vt:lpstr>
      <vt:lpstr>宋体</vt:lpstr>
      <vt:lpstr>微软雅黑</vt:lpstr>
      <vt:lpstr>Arial</vt:lpstr>
      <vt:lpstr>Calibri</vt:lpstr>
      <vt:lpstr>Segoe UI</vt:lpstr>
      <vt:lpstr>Office 主题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cp:lastModifiedBy>Mloong</cp:lastModifiedBy>
  <cp:revision>1032</cp:revision>
  <dcterms:created xsi:type="dcterms:W3CDTF">2009-02-11T05:37:22Z</dcterms:created>
  <dcterms:modified xsi:type="dcterms:W3CDTF">2018-07-26T01:28:46Z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锐普图表</vt:lpwstr>
  </property>
  <property fmtid="{D5CDD505-2E9C-101B-9397-08002B2CF9AE}" pid="3" name="SlideDescription">
    <vt:lpwstr/>
  </property>
</Properties>
</file>