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5" autoAdjust="0"/>
    <p:restoredTop sz="94040"/>
  </p:normalViewPr>
  <p:slideViewPr>
    <p:cSldViewPr snapToGrid="0" snapToObjects="1">
      <p:cViewPr varScale="1">
        <p:scale>
          <a:sx n="94" d="100"/>
          <a:sy n="94" d="100"/>
        </p:scale>
        <p:origin x="57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2113-2B71-364D-934B-91B58B2C8103}" type="datetimeFigureOut">
              <a:rPr kumimoji="1" lang="zh-CN" altLang="en-US" smtClean="0"/>
              <a:pPr/>
              <a:t>2018/7/26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45F7-83DC-B942-A58B-74C8249E14D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566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99265-42A6-4011-9428-85023895BA32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3EDAD-806A-4DE1-B3B0-2DB89F35E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21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方格背景.jpg"/>
          <p:cNvPicPr>
            <a:picLocks noChangeAspect="1"/>
          </p:cNvPicPr>
          <p:nvPr userDrawn="1"/>
        </p:nvPicPr>
        <p:blipFill>
          <a:blip r:embed="rId2">
            <a:alphaModFix am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8" name="组 7"/>
          <p:cNvGrpSpPr/>
          <p:nvPr userDrawn="1"/>
        </p:nvGrpSpPr>
        <p:grpSpPr>
          <a:xfrm>
            <a:off x="160335" y="-10531"/>
            <a:ext cx="571142" cy="707208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36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36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36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36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820911" y="114300"/>
            <a:ext cx="1560454" cy="23018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kumimoji="1" lang="zh-CN" altLang="en-US" sz="12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820737" y="344488"/>
            <a:ext cx="2592553" cy="35242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800"/>
            </a:lvl1pPr>
          </a:lstStyle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800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800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800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800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8413212" y="4664849"/>
            <a:ext cx="475012" cy="4786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36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8413750" y="4664075"/>
            <a:ext cx="474663" cy="47942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2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3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47725" y="2261617"/>
            <a:ext cx="2952328" cy="1337295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 rot="5400000">
            <a:off x="3044301" y="2261617"/>
            <a:ext cx="2952328" cy="1337295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08660" y="1823221"/>
            <a:ext cx="1019668" cy="101966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666704" y="1823221"/>
            <a:ext cx="1019668" cy="10196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666704" y="3038601"/>
            <a:ext cx="1019668" cy="101966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408660" y="3049068"/>
            <a:ext cx="1019668" cy="101966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1287903" y="1154753"/>
            <a:ext cx="1627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/>
            <a:r>
              <a:rPr lang="en-US" altLang="zh-CN" sz="1400" b="1" dirty="0">
                <a:solidFill>
                  <a:schemeClr val="accent5"/>
                </a:solidFill>
              </a:rPr>
              <a:t>ADD YOUR TEXT</a:t>
            </a:r>
            <a:endParaRPr lang="zh-CN" altLang="en-US" sz="1400" b="1" dirty="0">
              <a:solidFill>
                <a:schemeClr val="accent5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1282638" y="1444005"/>
            <a:ext cx="2109026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000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5735738" y="1154753"/>
            <a:ext cx="15183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chemeClr val="accent4"/>
                </a:solidFill>
              </a:rPr>
              <a:t>ADD YOUR TEXT</a:t>
            </a:r>
            <a:endParaRPr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5686372" y="1444005"/>
            <a:ext cx="2180662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000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5" name="矩形 7"/>
          <p:cNvSpPr>
            <a:spLocks noChangeArrowheads="1"/>
          </p:cNvSpPr>
          <p:nvPr/>
        </p:nvSpPr>
        <p:spPr bwMode="auto">
          <a:xfrm>
            <a:off x="1287904" y="3459009"/>
            <a:ext cx="15183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chemeClr val="accent3"/>
                </a:solidFill>
              </a:rPr>
              <a:t>ADD YOUR TEXT</a:t>
            </a:r>
            <a:endParaRPr lang="zh-CN" alt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1238538" y="3748261"/>
            <a:ext cx="2174752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000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7" name="矩形 7"/>
          <p:cNvSpPr>
            <a:spLocks noChangeArrowheads="1"/>
          </p:cNvSpPr>
          <p:nvPr/>
        </p:nvSpPr>
        <p:spPr bwMode="auto">
          <a:xfrm>
            <a:off x="5807744" y="3459009"/>
            <a:ext cx="15183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chemeClr val="accent6">
                    <a:lumMod val="75000"/>
                  </a:schemeClr>
                </a:solidFill>
              </a:rPr>
              <a:t>ADD YOUR TEXT</a:t>
            </a:r>
            <a:endParaRPr lang="zh-CN" alt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矩形 6"/>
          <p:cNvSpPr>
            <a:spLocks noChangeArrowheads="1"/>
          </p:cNvSpPr>
          <p:nvPr/>
        </p:nvSpPr>
        <p:spPr bwMode="auto">
          <a:xfrm>
            <a:off x="5802478" y="3748261"/>
            <a:ext cx="2148149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000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08016" y="2064936"/>
            <a:ext cx="411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ea typeface="微软雅黑" pitchFamily="34" charset="-122"/>
              </a:rPr>
              <a:t>S</a:t>
            </a:r>
            <a:endParaRPr lang="zh-CN" altLang="en-US" sz="2800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26734" y="2081165"/>
            <a:ext cx="574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ea typeface="微软雅黑" pitchFamily="34" charset="-122"/>
              </a:rPr>
              <a:t>W</a:t>
            </a:r>
            <a:endParaRPr lang="zh-CN" altLang="en-US" sz="2800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66341" y="3300308"/>
            <a:ext cx="526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ea typeface="微软雅黑" pitchFamily="34" charset="-122"/>
              </a:rPr>
              <a:t>O</a:t>
            </a:r>
            <a:endParaRPr lang="zh-CN" altLang="en-US" sz="2800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56804" y="3300309"/>
            <a:ext cx="3798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ea typeface="微软雅黑" pitchFamily="34" charset="-122"/>
              </a:rPr>
              <a:t>T</a:t>
            </a:r>
            <a:endParaRPr lang="zh-CN" altLang="en-US" sz="2800" b="1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35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6">
      <a:dk1>
        <a:srgbClr val="1E2D43"/>
      </a:dk1>
      <a:lt1>
        <a:sysClr val="window" lastClr="FFFFFF"/>
      </a:lt1>
      <a:dk2>
        <a:srgbClr val="3492D6"/>
      </a:dk2>
      <a:lt2>
        <a:srgbClr val="67B4DA"/>
      </a:lt2>
      <a:accent1>
        <a:srgbClr val="9A9B99"/>
      </a:accent1>
      <a:accent2>
        <a:srgbClr val="D87D1C"/>
      </a:accent2>
      <a:accent3>
        <a:srgbClr val="FDC125"/>
      </a:accent3>
      <a:accent4>
        <a:srgbClr val="B6D95D"/>
      </a:accent4>
      <a:accent5>
        <a:srgbClr val="38C4D2"/>
      </a:accent5>
      <a:accent6>
        <a:srgbClr val="F79646"/>
      </a:accent6>
      <a:hlink>
        <a:srgbClr val="404040"/>
      </a:hlink>
      <a:folHlink>
        <a:srgbClr val="808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211</TotalTime>
  <Words>153</Words>
  <Application>Microsoft Office PowerPoint</Application>
  <PresentationFormat>全屏显示(16:9)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Century Gothic</vt:lpstr>
      <vt:lpstr>Office Theme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60</cp:revision>
  <dcterms:created xsi:type="dcterms:W3CDTF">2010-04-12T23:12:02Z</dcterms:created>
  <dcterms:modified xsi:type="dcterms:W3CDTF">2018-07-26T01:28:10Z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