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D09C8-B0FC-488A-94FA-AA9D8C749DF9}" type="datetimeFigureOut">
              <a:rPr lang="zh-CN" altLang="en-US"/>
              <a:pPr>
                <a:defRPr/>
              </a:pPr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B52D3-6FE0-4646-865B-E326C2FF3A4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D8E63-AF5D-4030-BF1E-B694401C09A9}" type="datetimeFigureOut">
              <a:rPr lang="zh-CN" altLang="en-US"/>
              <a:pPr>
                <a:defRPr/>
              </a:pPr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00AA7-71FB-41CC-8FAB-8CC46670D6D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63DA0-F69F-4752-804A-FC02E68E9C79}" type="datetimeFigureOut">
              <a:rPr lang="zh-CN" altLang="en-US"/>
              <a:pPr>
                <a:defRPr/>
              </a:pPr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7EEF-DD2A-4DB8-B1A1-63D9AA28A18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A37D5-0F1A-4259-8B6C-310067058E5E}" type="datetimeFigureOut">
              <a:rPr lang="zh-CN" altLang="en-US"/>
              <a:pPr>
                <a:defRPr/>
              </a:pPr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69553-9FA8-4943-992F-60207561F2D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917DB-38A9-442D-B8D1-4CED3EF3A763}" type="datetimeFigureOut">
              <a:rPr lang="zh-CN" altLang="en-US"/>
              <a:pPr>
                <a:defRPr/>
              </a:pPr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31CE5-C468-4FA2-8D8C-5D093B07230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BDEED-914D-4FB3-BC22-FA9E2CED0392}" type="datetimeFigureOut">
              <a:rPr lang="zh-CN" altLang="en-US"/>
              <a:pPr>
                <a:defRPr/>
              </a:pPr>
              <a:t>2018/7/26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186D5-FC79-4ABC-9AC5-71587252E72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85721-7DEA-4345-B715-37E4116E290D}" type="datetimeFigureOut">
              <a:rPr lang="zh-CN" altLang="en-US"/>
              <a:pPr>
                <a:defRPr/>
              </a:pPr>
              <a:t>2018/7/26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B99E5-C909-46FC-AEFB-7F102C1CED8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0FB25-DEED-4D13-9772-1BFED57DAF52}" type="datetimeFigureOut">
              <a:rPr lang="zh-CN" altLang="en-US"/>
              <a:pPr>
                <a:defRPr/>
              </a:pPr>
              <a:t>2018/7/26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455C3-D539-4B8E-9A5F-CBC70856AC3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7B1B3-0E53-4F09-95DD-894F55A40563}" type="datetimeFigureOut">
              <a:rPr lang="zh-CN" altLang="en-US"/>
              <a:pPr>
                <a:defRPr/>
              </a:pPr>
              <a:t>2018/7/26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45A62-24D4-4DDC-9374-544262959CC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C0AA-507F-41F3-978A-565725686188}" type="datetimeFigureOut">
              <a:rPr lang="zh-CN" altLang="en-US"/>
              <a:pPr>
                <a:defRPr/>
              </a:pPr>
              <a:t>2018/7/26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94A26-09CF-4D05-8D28-86377C9370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8FFE-1F98-49BE-A7EA-3646ECD912BD}" type="datetimeFigureOut">
              <a:rPr lang="zh-CN" altLang="en-US"/>
              <a:pPr>
                <a:defRPr/>
              </a:pPr>
              <a:t>2018/7/26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8C2C1-E2D8-42F7-B834-D186F7D3839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BE59E0B-A8C7-4A2D-8D90-59BAD995526E}" type="datetimeFigureOut">
              <a:rPr lang="zh-CN" altLang="en-US"/>
              <a:pPr>
                <a:defRPr/>
              </a:pPr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09474B4-98F5-4218-BD60-8AFCCDF192C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5" descr="swot带字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350" y="1281113"/>
            <a:ext cx="8369300" cy="557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图片 7" descr="抬头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9538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3" descr="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350" y="1281113"/>
            <a:ext cx="8369300" cy="557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43188" y="2298700"/>
            <a:ext cx="5786437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Here enter 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your strength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Strength is all about your company/products etc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Here enter 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your strength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Strength is all about your company/products etc</a:t>
            </a:r>
            <a:endParaRPr lang="zh-CN" alt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Here enter 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your strength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Strength is all about your company/products etc</a:t>
            </a:r>
            <a:endParaRPr lang="zh-CN" alt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Here enter 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your strength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Strength is all about your company/products etc</a:t>
            </a:r>
            <a:endParaRPr lang="zh-CN" alt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4339" name="图片 5" descr="抬头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9538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3" descr="w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350" y="1281113"/>
            <a:ext cx="8369300" cy="557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43188" y="2298700"/>
            <a:ext cx="5786437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Here enter 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your strength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Strength is all about your company/products etc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Here enter 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your strength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Strength is all about your company/products etc</a:t>
            </a:r>
            <a:endParaRPr lang="zh-CN" alt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Here enter 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your strength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Strength is all about your company/products etc</a:t>
            </a:r>
            <a:endParaRPr lang="zh-CN" alt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Here enter 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your strength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Strength is all about your company/products etc</a:t>
            </a:r>
            <a:endParaRPr lang="zh-CN" alt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5363" name="图片 5" descr="抬头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9538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7" descr="0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350" y="1281113"/>
            <a:ext cx="8369300" cy="557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43188" y="2298700"/>
            <a:ext cx="5786437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Here enter 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your strength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Strength is all about your company/products etc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Here enter 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your strength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Strength is all about your company/products etc</a:t>
            </a:r>
            <a:endParaRPr lang="zh-CN" alt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Here enter 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your strength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Strength is all about your company/products etc</a:t>
            </a:r>
            <a:endParaRPr lang="zh-CN" alt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Here enter 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your strength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Strength is all about your company/products etc</a:t>
            </a:r>
            <a:endParaRPr lang="zh-CN" alt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6387" name="图片 8" descr="抬头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9538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6" descr="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350" y="1281113"/>
            <a:ext cx="8369300" cy="557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43188" y="2298700"/>
            <a:ext cx="5786437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Here enter 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your strength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Strength is all about your company/products etc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Here enter 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your strength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Strength is all about your company/products etc</a:t>
            </a:r>
            <a:endParaRPr lang="zh-CN" alt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Here enter 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your strength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Strength is all about your company/products etc</a:t>
            </a:r>
            <a:endParaRPr lang="zh-CN" alt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Here enter 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your strength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Strength is all about your company/products etc</a:t>
            </a:r>
            <a:endParaRPr lang="zh-CN" altLang="en-US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7411" name="图片 7" descr="抬头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9538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240</Words>
  <Application>Microsoft Office PowerPoint</Application>
  <PresentationFormat>全屏显示(4:3)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宋体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23</cp:revision>
  <dcterms:created xsi:type="dcterms:W3CDTF">2011-11-22T14:26:56Z</dcterms:created>
  <dcterms:modified xsi:type="dcterms:W3CDTF">2018-07-26T01:29:48Z</dcterms:modified>
</cp:coreProperties>
</file>