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1CAC4-70CE-4EAF-8A8E-FDD578332DBD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A05C3-8195-4D2F-AC9B-1DBA9B5019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02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324EA-D88B-4DB6-A454-EECCD39A6D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6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F9DCA9-3721-4139-AB2B-DD17B9E60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C33B5C-7BA2-490B-828E-AE23C5C69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94D3FF-520A-434F-B0A3-B864688C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040B9A-C369-4B95-B912-13CDE0C3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13169B-3A8C-428C-B628-9E6AE8B2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32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663EE-35E1-4F1C-941A-98192BF8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5C2FB5-4A0D-469F-99CC-F1C052444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C72830-B399-40CC-84AB-62BDDC91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35FDE4-9A51-4FD9-9844-F3A6E583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BAF5FE-D785-4C03-AB54-087E0CC4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87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7BB991-4169-491B-8ADD-1E7B88996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58E950-B990-42B0-B203-C76A7F1ED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D22E50-1A6A-4B08-8A24-21F62A62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7B0515-A731-468F-B1FB-76AE7BCE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F27DA5-1984-47BB-AB8C-B2100CAD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83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" y="0"/>
            <a:ext cx="12191332" cy="6858000"/>
          </a:xfrm>
          <a:prstGeom prst="rect">
            <a:avLst/>
          </a:prstGeom>
        </p:spPr>
      </p:pic>
      <p:pic>
        <p:nvPicPr>
          <p:cNvPr id="7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0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1" y="292956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3"/>
          <p:cNvSpPr>
            <a:spLocks noChangeArrowheads="1"/>
          </p:cNvSpPr>
          <p:nvPr userDrawn="1"/>
        </p:nvSpPr>
        <p:spPr bwMode="auto">
          <a:xfrm>
            <a:off x="1583499" y="816963"/>
            <a:ext cx="3452618" cy="30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43" tIns="45723" rIns="91443" bIns="45723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1583499" y="493729"/>
            <a:ext cx="2880320" cy="37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7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4799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000">
        <p:push dir="d"/>
      </p:transition>
    </mc:Choice>
    <mc:Fallback xmlns="">
      <p:transition spd="med" advClick="0" advTm="4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47604-C968-4DBB-AA7E-EB04D064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4FEB74-0EA1-4911-9B9B-5E4302D62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D9D75F-F358-43BC-973F-FFF16D09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C6811F-2CB9-4F0B-9914-39D27E9AF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CA9D03-BD9D-4F4E-B7A2-3091B209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75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5CA57-C063-4DD2-A3BF-7601F116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6AAB3C-02DC-42FF-BE7B-88ADD6958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C3626A-908B-4ACA-96D4-AEE19A6B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337533-B1FF-4AE1-A9CC-C4969349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EFCF10-BC80-4D62-A9EA-94A5F5C0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54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6B1CC-3C14-4CC6-A83C-0500C5CDE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DE995-745D-44B1-9FC5-7D49C6F9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0B73DF-4032-42EF-9037-F6F99D8B7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6B2158-9473-4C32-8116-0AEC8CEB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71E146-3F99-4A85-95D4-1BF292C7B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CE522B-0FEA-47F5-BFAC-1857CA33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44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70827-2B63-4C0E-A062-7FA8C589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6D44ED-3A39-42DF-8A8F-61ADEA74A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B04E9F-422B-4C97-AE74-68968DFF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3978BA9-A782-4F24-91CA-EDC73868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07B30A-A63C-4D2D-822D-E5514D617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F9585DD-6B8E-4C3F-B3FE-6242338A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06EF95B-B685-4D6E-9911-A64EBB5D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65BAD62-3BA2-484E-9C2D-3AEA1491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3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53D2A4-34FD-416A-831E-DB1EC5B0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BDA0AD3-6200-4F84-97A6-371ECBAA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A592F4-1D2D-471A-BDAC-287E2529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12B516-23CC-4956-BF07-B4DB0BBD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38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A837FA6-1E85-46DF-A4CE-A8F32A01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21A8A38-D964-43B7-951F-C57F1B72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A45DC5B-8528-480D-A72F-BC12199A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93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7E563E-4177-45F2-A8C6-FFF4E51A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425B37-AC06-44C7-BD1B-9E28B34FB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E10983-274D-4C6C-8987-29349642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3E6045-2AE3-4CAE-BFE8-F153D05F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FDE3EA-82AB-499E-9FE7-0F5E968C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4F2FD1-88EB-4C7A-809B-24776004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8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ECAB30-2E75-48FF-88D5-900AB642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5E998D3-95AA-4351-987F-5DAC7A249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3AE2B-C25A-4A87-983D-53B2EBD47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587AEE-BC7A-4A3C-9CDB-E3B7ECF9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1EC24E-8A21-4CA5-B417-F1A280CA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0D1745-C663-4028-A7DD-F525E82F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72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BD51AD6-507F-4008-9D0B-4E10241BB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D5DC4C-54E3-4084-9364-0EF6D8B14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683D4B-2BFB-4D44-BDFA-A14C971B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553D-1DC2-46AB-995B-F876059BE9DE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F0AC41-B1F4-42CE-8B89-7CC0F433E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04E7FA-E511-44FC-8B6B-5B35F007E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72C2-D4B7-4738-875F-8727C68F1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95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634812" y="2301213"/>
            <a:ext cx="1632544" cy="1701937"/>
            <a:chOff x="4634812" y="2301212"/>
            <a:chExt cx="1632544" cy="1701937"/>
          </a:xfrm>
        </p:grpSpPr>
        <p:sp>
          <p:nvSpPr>
            <p:cNvPr id="8" name="下箭头 30"/>
            <p:cNvSpPr/>
            <p:nvPr/>
          </p:nvSpPr>
          <p:spPr>
            <a:xfrm rot="18959146">
              <a:off x="4634812" y="2301212"/>
              <a:ext cx="1632544" cy="1701937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23"/>
              <a:endParaRPr lang="zh-CN" altLang="en-US" sz="14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135893" y="2756925"/>
              <a:ext cx="680556" cy="9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323"/>
              <a:r>
                <a:rPr lang="en-US" altLang="zh-CN" sz="5333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5333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11"/>
          <p:cNvGrpSpPr/>
          <p:nvPr/>
        </p:nvGrpSpPr>
        <p:grpSpPr>
          <a:xfrm>
            <a:off x="4610363" y="3598812"/>
            <a:ext cx="1632544" cy="1701937"/>
            <a:chOff x="4610363" y="3598810"/>
            <a:chExt cx="1632544" cy="1701937"/>
          </a:xfrm>
        </p:grpSpPr>
        <p:sp>
          <p:nvSpPr>
            <p:cNvPr id="9" name="下箭头 34"/>
            <p:cNvSpPr/>
            <p:nvPr/>
          </p:nvSpPr>
          <p:spPr>
            <a:xfrm rot="18959146">
              <a:off x="4610363" y="3598810"/>
              <a:ext cx="1632544" cy="1701937"/>
            </a:xfrm>
            <a:prstGeom prst="downArrow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23"/>
              <a:endParaRPr lang="zh-CN" altLang="en-US" sz="14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039883" y="3813042"/>
              <a:ext cx="680556" cy="666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323"/>
              <a:r>
                <a:rPr lang="en-US" altLang="zh-CN" sz="3733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</a:t>
              </a:r>
              <a:endParaRPr lang="zh-CN" altLang="en-US" sz="3733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"/>
          <p:cNvGrpSpPr/>
          <p:nvPr/>
        </p:nvGrpSpPr>
        <p:grpSpPr>
          <a:xfrm>
            <a:off x="5942411" y="2309795"/>
            <a:ext cx="1632543" cy="1701936"/>
            <a:chOff x="5942410" y="2309795"/>
            <a:chExt cx="1632543" cy="1701936"/>
          </a:xfrm>
        </p:grpSpPr>
        <p:sp>
          <p:nvSpPr>
            <p:cNvPr id="11" name="下箭头 36"/>
            <p:cNvSpPr/>
            <p:nvPr/>
          </p:nvSpPr>
          <p:spPr>
            <a:xfrm rot="18959146">
              <a:off x="5942410" y="2309795"/>
              <a:ext cx="1632543" cy="170193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23"/>
              <a:endParaRPr lang="zh-CN" altLang="en-US" sz="14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094609" y="2887284"/>
              <a:ext cx="680556" cy="748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323"/>
              <a:r>
                <a:rPr lang="en-US" altLang="zh-CN" sz="4267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4267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3"/>
          <p:cNvGrpSpPr/>
          <p:nvPr/>
        </p:nvGrpSpPr>
        <p:grpSpPr>
          <a:xfrm>
            <a:off x="5911601" y="3607428"/>
            <a:ext cx="1632544" cy="1701937"/>
            <a:chOff x="5911601" y="3607426"/>
            <a:chExt cx="1632544" cy="1701937"/>
          </a:xfrm>
        </p:grpSpPr>
        <p:sp>
          <p:nvSpPr>
            <p:cNvPr id="10" name="下箭头 35"/>
            <p:cNvSpPr/>
            <p:nvPr/>
          </p:nvSpPr>
          <p:spPr>
            <a:xfrm rot="18959146">
              <a:off x="5911601" y="3607426"/>
              <a:ext cx="1632544" cy="1701937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23"/>
              <a:endParaRPr lang="zh-CN" altLang="en-US" sz="1400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124856" y="3835023"/>
              <a:ext cx="680556" cy="748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323"/>
              <a:r>
                <a:rPr lang="en-US" altLang="zh-CN" sz="4267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lang="zh-CN" altLang="en-US" sz="4267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2"/>
          <p:cNvGrpSpPr/>
          <p:nvPr/>
        </p:nvGrpSpPr>
        <p:grpSpPr>
          <a:xfrm>
            <a:off x="1157446" y="2550043"/>
            <a:ext cx="2651257" cy="805795"/>
            <a:chOff x="1119225" y="2267347"/>
            <a:chExt cx="2671681" cy="812002"/>
          </a:xfrm>
        </p:grpSpPr>
        <p:sp>
          <p:nvSpPr>
            <p:cNvPr id="59" name="文本框 17"/>
            <p:cNvSpPr txBox="1">
              <a:spLocks noChangeArrowheads="1"/>
            </p:cNvSpPr>
            <p:nvPr/>
          </p:nvSpPr>
          <p:spPr bwMode="auto">
            <a:xfrm>
              <a:off x="1164230" y="2267347"/>
              <a:ext cx="2588282" cy="32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67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在此位置添加你内容</a:t>
              </a:r>
            </a:p>
          </p:txBody>
        </p:sp>
        <p:sp>
          <p:nvSpPr>
            <p:cNvPr id="60" name="文本框 18"/>
            <p:cNvSpPr txBox="1">
              <a:spLocks noChangeArrowheads="1"/>
            </p:cNvSpPr>
            <p:nvPr/>
          </p:nvSpPr>
          <p:spPr bwMode="auto">
            <a:xfrm>
              <a:off x="1119225" y="2614128"/>
              <a:ext cx="2671681" cy="46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点击输入详细内容，添加你的论文内容。点击输入详细内容。</a:t>
              </a:r>
            </a:p>
          </p:txBody>
        </p:sp>
      </p:grpSp>
      <p:grpSp>
        <p:nvGrpSpPr>
          <p:cNvPr id="15" name="组合 61"/>
          <p:cNvGrpSpPr/>
          <p:nvPr/>
        </p:nvGrpSpPr>
        <p:grpSpPr>
          <a:xfrm>
            <a:off x="1157446" y="4319764"/>
            <a:ext cx="2651257" cy="824844"/>
            <a:chOff x="1836602" y="4050703"/>
            <a:chExt cx="2671681" cy="831198"/>
          </a:xfrm>
        </p:grpSpPr>
        <p:sp>
          <p:nvSpPr>
            <p:cNvPr id="108" name="文本框 17"/>
            <p:cNvSpPr txBox="1">
              <a:spLocks noChangeArrowheads="1"/>
            </p:cNvSpPr>
            <p:nvPr/>
          </p:nvSpPr>
          <p:spPr bwMode="auto">
            <a:xfrm>
              <a:off x="1881607" y="4050703"/>
              <a:ext cx="2588282" cy="32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67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在此位置添加你内容</a:t>
              </a:r>
            </a:p>
          </p:txBody>
        </p:sp>
        <p:sp>
          <p:nvSpPr>
            <p:cNvPr id="109" name="文本框 18"/>
            <p:cNvSpPr txBox="1">
              <a:spLocks noChangeArrowheads="1"/>
            </p:cNvSpPr>
            <p:nvPr/>
          </p:nvSpPr>
          <p:spPr bwMode="auto">
            <a:xfrm>
              <a:off x="1836602" y="4416680"/>
              <a:ext cx="2671681" cy="46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点击输入详细内容，添加你的论文内容。点击输入详细内容。</a:t>
              </a:r>
            </a:p>
          </p:txBody>
        </p:sp>
      </p:grpSp>
      <p:grpSp>
        <p:nvGrpSpPr>
          <p:cNvPr id="16" name="组合 110"/>
          <p:cNvGrpSpPr/>
          <p:nvPr/>
        </p:nvGrpSpPr>
        <p:grpSpPr>
          <a:xfrm>
            <a:off x="8360330" y="2549858"/>
            <a:ext cx="2651257" cy="824845"/>
            <a:chOff x="8588761" y="2267160"/>
            <a:chExt cx="2671681" cy="831198"/>
          </a:xfrm>
        </p:grpSpPr>
        <p:sp>
          <p:nvSpPr>
            <p:cNvPr id="157" name="文本框 17"/>
            <p:cNvSpPr txBox="1">
              <a:spLocks noChangeArrowheads="1"/>
            </p:cNvSpPr>
            <p:nvPr/>
          </p:nvSpPr>
          <p:spPr bwMode="auto">
            <a:xfrm>
              <a:off x="8604043" y="2267160"/>
              <a:ext cx="2588282" cy="32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67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在此位置添加你内容</a:t>
              </a:r>
            </a:p>
          </p:txBody>
        </p:sp>
        <p:sp>
          <p:nvSpPr>
            <p:cNvPr id="158" name="文本框 18"/>
            <p:cNvSpPr txBox="1">
              <a:spLocks noChangeArrowheads="1"/>
            </p:cNvSpPr>
            <p:nvPr/>
          </p:nvSpPr>
          <p:spPr bwMode="auto">
            <a:xfrm>
              <a:off x="8588761" y="2633137"/>
              <a:ext cx="2671681" cy="46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点击输入详细内容，添加你的论文内容。点击输入详细内容。</a:t>
              </a:r>
            </a:p>
          </p:txBody>
        </p:sp>
      </p:grpSp>
      <p:grpSp>
        <p:nvGrpSpPr>
          <p:cNvPr id="17" name="组合 159"/>
          <p:cNvGrpSpPr/>
          <p:nvPr/>
        </p:nvGrpSpPr>
        <p:grpSpPr>
          <a:xfrm>
            <a:off x="8360330" y="4318004"/>
            <a:ext cx="2651257" cy="805795"/>
            <a:chOff x="7948332" y="4048928"/>
            <a:chExt cx="2671681" cy="812002"/>
          </a:xfrm>
        </p:grpSpPr>
        <p:sp>
          <p:nvSpPr>
            <p:cNvPr id="206" name="文本框 17"/>
            <p:cNvSpPr txBox="1">
              <a:spLocks noChangeArrowheads="1"/>
            </p:cNvSpPr>
            <p:nvPr/>
          </p:nvSpPr>
          <p:spPr bwMode="auto">
            <a:xfrm>
              <a:off x="7948753" y="4048928"/>
              <a:ext cx="2588282" cy="32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67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在此位置添加你内容</a:t>
              </a:r>
            </a:p>
          </p:txBody>
        </p:sp>
        <p:sp>
          <p:nvSpPr>
            <p:cNvPr id="207" name="文本框 18"/>
            <p:cNvSpPr txBox="1">
              <a:spLocks noChangeArrowheads="1"/>
            </p:cNvSpPr>
            <p:nvPr/>
          </p:nvSpPr>
          <p:spPr bwMode="auto">
            <a:xfrm>
              <a:off x="7948332" y="4395709"/>
              <a:ext cx="2671681" cy="46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8323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prstClr val="white">
                      <a:lumMod val="50000"/>
                    </a:prstClr>
                  </a:solidFill>
                  <a:latin typeface="宋体" panose="02010600030101010101" pitchFamily="2" charset="-122"/>
                </a:rPr>
                <a:t>点击输入详细内容，添加你的论文内容。点击输入详细内容。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976739"/>
      </p:ext>
    </p:extLst>
  </p:cSld>
  <p:clrMapOvr>
    <a:masterClrMapping/>
  </p:clrMapOvr>
  <p:transition spd="med"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75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75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75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75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 Light</vt:lpstr>
      <vt:lpstr>宋体</vt:lpstr>
      <vt:lpstr>Arial</vt:lpstr>
      <vt:lpstr>Calibri</vt:lpstr>
      <vt:lpstr>等线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2018-08-28T08:25:30Z</dcterms:created>
  <dcterms:modified xsi:type="dcterms:W3CDTF">2018-08-28T08:25:39Z</dcterms:modified>
</cp:coreProperties>
</file>