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6" r:id="rId5"/>
    <p:sldMasterId id="2147493468" r:id="rId6"/>
    <p:sldMasterId id="2147493463" r:id="rId7"/>
  </p:sldMasterIdLst>
  <p:handoutMasterIdLst>
    <p:handoutMasterId r:id="rId11"/>
  </p:handoutMasterIdLst>
  <p:sldIdLst>
    <p:sldId id="259" r:id="rId8"/>
    <p:sldId id="264" r:id="rId9"/>
    <p:sldId id="265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0" autoAdjust="0"/>
    <p:restoredTop sz="93850"/>
  </p:normalViewPr>
  <p:slideViewPr>
    <p:cSldViewPr snapToGrid="0" snapToObjects="1">
      <p:cViewPr varScale="1">
        <p:scale>
          <a:sx n="71" d="100"/>
          <a:sy n="71" d="100"/>
        </p:scale>
        <p:origin x="552" y="7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2113-2B71-364D-934B-91B58B2C8103}" type="datetimeFigureOut">
              <a:rPr kumimoji="1" lang="zh-CN" altLang="en-US" smtClean="0"/>
              <a:pPr/>
              <a:t>2018/7/26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45F7-83DC-B942-A58B-74C8249E14D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566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51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61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853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572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73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7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5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  <p:sldLayoutId id="21474934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064428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5400000">
            <a:off x="4059862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45674" y="2430962"/>
            <a:ext cx="1359557" cy="13595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223066" y="2430962"/>
            <a:ext cx="1359557" cy="13595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23066" y="4051468"/>
            <a:ext cx="1359557" cy="13595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45674" y="4065424"/>
            <a:ext cx="1359557" cy="13595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717999" y="1539671"/>
            <a:ext cx="2169985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altLang="zh-CN" sz="1867" b="1" dirty="0">
                <a:solidFill>
                  <a:schemeClr val="accent5"/>
                </a:solidFill>
              </a:rPr>
              <a:t>ADD YOUR TEXT</a:t>
            </a:r>
            <a:endParaRPr lang="zh-CN" altLang="en-US" sz="1867" b="1" dirty="0">
              <a:solidFill>
                <a:schemeClr val="accent5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1710978" y="1925341"/>
            <a:ext cx="2812035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7648445" y="1539671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4"/>
                </a:solidFill>
              </a:rPr>
              <a:t>ADD YOUR TEXT</a:t>
            </a:r>
            <a:endParaRPr lang="zh-CN" altLang="en-US" sz="1867" b="1" dirty="0">
              <a:solidFill>
                <a:schemeClr val="accent4"/>
              </a:solidFill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7582624" y="1925341"/>
            <a:ext cx="290754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1718000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3"/>
                </a:solidFill>
              </a:rPr>
              <a:t>ADD YOUR TEXT</a:t>
            </a:r>
            <a:endParaRPr lang="zh-CN" altLang="en-US" sz="1867" b="1" dirty="0">
              <a:solidFill>
                <a:schemeClr val="accent3"/>
              </a:solidFill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652178" y="4997682"/>
            <a:ext cx="289966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7744453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6">
                    <a:lumMod val="75000"/>
                  </a:schemeClr>
                </a:solidFill>
              </a:rPr>
              <a:t>ADD YOUR TEXT</a:t>
            </a:r>
            <a:endParaRPr lang="zh-CN" altLang="en-US" sz="1867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7737432" y="4997682"/>
            <a:ext cx="286419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44815" y="2753248"/>
            <a:ext cx="54813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S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69773" y="2774887"/>
            <a:ext cx="76582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W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89249" y="4400411"/>
            <a:ext cx="702461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O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09866" y="4400412"/>
            <a:ext cx="50648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T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35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064428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5400000">
            <a:off x="4059862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45674" y="2430962"/>
            <a:ext cx="1359557" cy="13595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223066" y="2430962"/>
            <a:ext cx="1359557" cy="13595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23066" y="4051468"/>
            <a:ext cx="1359557" cy="13595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45674" y="4065424"/>
            <a:ext cx="1359557" cy="13595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717999" y="1539671"/>
            <a:ext cx="2169985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altLang="zh-CN" sz="1867" b="1" dirty="0">
                <a:solidFill>
                  <a:schemeClr val="accent5"/>
                </a:solidFill>
              </a:rPr>
              <a:t>ADD YOUR TEXT</a:t>
            </a:r>
            <a:endParaRPr lang="zh-CN" altLang="en-US" sz="1867" b="1" dirty="0">
              <a:solidFill>
                <a:schemeClr val="accent5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1710978" y="1925341"/>
            <a:ext cx="2812035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7648445" y="1539671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4"/>
                </a:solidFill>
              </a:rPr>
              <a:t>ADD YOUR TEXT</a:t>
            </a:r>
            <a:endParaRPr lang="zh-CN" altLang="en-US" sz="1867" b="1" dirty="0">
              <a:solidFill>
                <a:schemeClr val="accent4"/>
              </a:solidFill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7582624" y="1925341"/>
            <a:ext cx="290754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1718000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3"/>
                </a:solidFill>
              </a:rPr>
              <a:t>ADD YOUR TEXT</a:t>
            </a:r>
            <a:endParaRPr lang="zh-CN" altLang="en-US" sz="1867" b="1" dirty="0">
              <a:solidFill>
                <a:schemeClr val="accent3"/>
              </a:solidFill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652178" y="4997682"/>
            <a:ext cx="289966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7744453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6">
                    <a:lumMod val="75000"/>
                  </a:schemeClr>
                </a:solidFill>
              </a:rPr>
              <a:t>ADD YOUR TEXT</a:t>
            </a:r>
            <a:endParaRPr lang="zh-CN" altLang="en-US" sz="1867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7737432" y="4997682"/>
            <a:ext cx="286419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44815" y="2753248"/>
            <a:ext cx="54813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S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69773" y="2774887"/>
            <a:ext cx="76582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W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89249" y="4400411"/>
            <a:ext cx="702461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O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09866" y="4400412"/>
            <a:ext cx="50648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T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588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064428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5400000">
            <a:off x="4059862" y="3015490"/>
            <a:ext cx="3936437" cy="1783060"/>
          </a:xfrm>
          <a:prstGeom prst="ellipse">
            <a:avLst/>
          </a:prstGeom>
          <a:noFill/>
          <a:ln w="19050" cap="rnd">
            <a:solidFill>
              <a:srgbClr val="18171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45674" y="2430962"/>
            <a:ext cx="1359557" cy="135955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223066" y="2430962"/>
            <a:ext cx="1359557" cy="13595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23066" y="4051468"/>
            <a:ext cx="1359557" cy="13595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45674" y="4065424"/>
            <a:ext cx="1359557" cy="13595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717999" y="1539671"/>
            <a:ext cx="2169985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altLang="zh-CN" sz="1867" b="1" dirty="0">
                <a:solidFill>
                  <a:schemeClr val="accent5"/>
                </a:solidFill>
              </a:rPr>
              <a:t>ADD YOUR TEXT</a:t>
            </a:r>
            <a:endParaRPr lang="zh-CN" altLang="en-US" sz="1867" b="1" dirty="0">
              <a:solidFill>
                <a:schemeClr val="accent5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1710978" y="1925341"/>
            <a:ext cx="2812035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7648445" y="1539671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4"/>
                </a:solidFill>
              </a:rPr>
              <a:t>ADD YOUR TEXT</a:t>
            </a:r>
            <a:endParaRPr lang="zh-CN" altLang="en-US" sz="1867" b="1" dirty="0">
              <a:solidFill>
                <a:schemeClr val="accent4"/>
              </a:solidFill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7582624" y="1925341"/>
            <a:ext cx="290754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1718000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3"/>
                </a:solidFill>
              </a:rPr>
              <a:t>ADD YOUR TEXT</a:t>
            </a:r>
            <a:endParaRPr lang="zh-CN" altLang="en-US" sz="1867" b="1" dirty="0">
              <a:solidFill>
                <a:schemeClr val="accent3"/>
              </a:solidFill>
            </a:endParaRP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652178" y="4997682"/>
            <a:ext cx="289966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7744453" y="4612012"/>
            <a:ext cx="1965603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67" b="1" dirty="0">
                <a:solidFill>
                  <a:schemeClr val="accent6">
                    <a:lumMod val="75000"/>
                  </a:schemeClr>
                </a:solidFill>
              </a:rPr>
              <a:t>ADD YOUR TEXT</a:t>
            </a:r>
            <a:endParaRPr lang="zh-CN" altLang="en-US" sz="1867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7737432" y="4997682"/>
            <a:ext cx="2864199" cy="8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标题数字等都可以通过点击和重新输入进行更改。标题数字等都可以通过点击和重新输入进行更改。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44815" y="2753248"/>
            <a:ext cx="54813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S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69773" y="2774887"/>
            <a:ext cx="76582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W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89249" y="4400411"/>
            <a:ext cx="702461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O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09866" y="4400412"/>
            <a:ext cx="50648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33" b="1" dirty="0">
                <a:solidFill>
                  <a:schemeClr val="bg1"/>
                </a:solidFill>
                <a:ea typeface="微软雅黑" pitchFamily="34" charset="-122"/>
              </a:rPr>
              <a:t>T</a:t>
            </a:r>
            <a:endParaRPr lang="zh-CN" altLang="en-US" sz="3733" b="1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41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11">
      <a:dk1>
        <a:srgbClr val="1E2D43"/>
      </a:dk1>
      <a:lt1>
        <a:sysClr val="window" lastClr="FFFFFF"/>
      </a:lt1>
      <a:dk2>
        <a:srgbClr val="3492D6"/>
      </a:dk2>
      <a:lt2>
        <a:srgbClr val="67B4DA"/>
      </a:lt2>
      <a:accent1>
        <a:srgbClr val="9A9B99"/>
      </a:accent1>
      <a:accent2>
        <a:srgbClr val="D87D1C"/>
      </a:accent2>
      <a:accent3>
        <a:srgbClr val="FDC125"/>
      </a:accent3>
      <a:accent4>
        <a:srgbClr val="B6D95D"/>
      </a:accent4>
      <a:accent5>
        <a:srgbClr val="38C4D2"/>
      </a:accent5>
      <a:accent6>
        <a:srgbClr val="F79646"/>
      </a:accent6>
      <a:hlink>
        <a:srgbClr val="404040"/>
      </a:hlink>
      <a:folHlink>
        <a:srgbClr val="808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sharepoint/v3/field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224</TotalTime>
  <Words>459</Words>
  <Application>Microsoft Office PowerPoint</Application>
  <PresentationFormat>自定义</PresentationFormat>
  <Paragraphs>42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Office Theme</vt:lpstr>
      <vt:lpstr>1_Office Theme</vt:lpstr>
      <vt:lpstr>2_Office Theme</vt:lpstr>
      <vt:lpstr>2_Office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67</cp:revision>
  <dcterms:created xsi:type="dcterms:W3CDTF">2010-04-12T23:12:02Z</dcterms:created>
  <dcterms:modified xsi:type="dcterms:W3CDTF">2018-07-26T01:23:53Z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