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0" r:id="rId5"/>
    <p:sldMasterId id="2147493462" r:id="rId6"/>
    <p:sldMasterId id="2147493457" r:id="rId7"/>
  </p:sldMasterIdLst>
  <p:sldIdLst>
    <p:sldId id="258" r:id="rId8"/>
    <p:sldId id="263" r:id="rId9"/>
    <p:sldId id="264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3" autoAdjust="0"/>
    <p:restoredTop sz="91463"/>
  </p:normalViewPr>
  <p:slideViewPr>
    <p:cSldViewPr snapToGrid="0" snapToObjects="1">
      <p:cViewPr varScale="1">
        <p:scale>
          <a:sx n="69" d="100"/>
          <a:sy n="69" d="100"/>
        </p:scale>
        <p:origin x="630" y="7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8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55427" y="-62347"/>
            <a:ext cx="1607337" cy="1766784"/>
          </a:xfrm>
          <a:custGeom>
            <a:avLst/>
            <a:gdLst>
              <a:gd name="connsiteX0" fmla="*/ 0 w 1634836"/>
              <a:gd name="connsiteY0" fmla="*/ 0 h 1461984"/>
              <a:gd name="connsiteX1" fmla="*/ 1634836 w 1634836"/>
              <a:gd name="connsiteY1" fmla="*/ 0 h 1461984"/>
              <a:gd name="connsiteX2" fmla="*/ 1634836 w 1634836"/>
              <a:gd name="connsiteY2" fmla="*/ 1461984 h 1461984"/>
              <a:gd name="connsiteX3" fmla="*/ 0 w 1634836"/>
              <a:gd name="connsiteY3" fmla="*/ 1461984 h 1461984"/>
              <a:gd name="connsiteX4" fmla="*/ 0 w 1634836"/>
              <a:gd name="connsiteY4" fmla="*/ 0 h 1461984"/>
              <a:gd name="connsiteX0" fmla="*/ 0 w 1634836"/>
              <a:gd name="connsiteY0" fmla="*/ 0 h 1891475"/>
              <a:gd name="connsiteX1" fmla="*/ 1634836 w 1634836"/>
              <a:gd name="connsiteY1" fmla="*/ 0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34836"/>
              <a:gd name="connsiteY0" fmla="*/ 0 h 1891475"/>
              <a:gd name="connsiteX1" fmla="*/ 1634836 w 1634836"/>
              <a:gd name="connsiteY1" fmla="*/ 540327 h 1891475"/>
              <a:gd name="connsiteX2" fmla="*/ 1607127 w 1634836"/>
              <a:gd name="connsiteY2" fmla="*/ 1891475 h 1891475"/>
              <a:gd name="connsiteX3" fmla="*/ 0 w 1634836"/>
              <a:gd name="connsiteY3" fmla="*/ 1461984 h 1891475"/>
              <a:gd name="connsiteX4" fmla="*/ 0 w 1634836"/>
              <a:gd name="connsiteY4" fmla="*/ 0 h 1891475"/>
              <a:gd name="connsiteX0" fmla="*/ 0 w 1607127"/>
              <a:gd name="connsiteY0" fmla="*/ 193964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0 w 1607127"/>
              <a:gd name="connsiteY4" fmla="*/ 193964 h 2085439"/>
              <a:gd name="connsiteX0" fmla="*/ 0 w 2119746"/>
              <a:gd name="connsiteY0" fmla="*/ 41564 h 2085439"/>
              <a:gd name="connsiteX1" fmla="*/ 2036619 w 2119746"/>
              <a:gd name="connsiteY1" fmla="*/ 0 h 2085439"/>
              <a:gd name="connsiteX2" fmla="*/ 2119746 w 2119746"/>
              <a:gd name="connsiteY2" fmla="*/ 2085439 h 2085439"/>
              <a:gd name="connsiteX3" fmla="*/ 512619 w 2119746"/>
              <a:gd name="connsiteY3" fmla="*/ 1655948 h 2085439"/>
              <a:gd name="connsiteX4" fmla="*/ 0 w 2119746"/>
              <a:gd name="connsiteY4" fmla="*/ 41564 h 2085439"/>
              <a:gd name="connsiteX0" fmla="*/ 290945 w 1607127"/>
              <a:gd name="connsiteY0" fmla="*/ 207819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90945 w 1607127"/>
              <a:gd name="connsiteY4" fmla="*/ 207819 h 2085439"/>
              <a:gd name="connsiteX0" fmla="*/ 27708 w 1607127"/>
              <a:gd name="connsiteY0" fmla="*/ 401782 h 2085439"/>
              <a:gd name="connsiteX1" fmla="*/ 1524000 w 1607127"/>
              <a:gd name="connsiteY1" fmla="*/ 0 h 2085439"/>
              <a:gd name="connsiteX2" fmla="*/ 1607127 w 1607127"/>
              <a:gd name="connsiteY2" fmla="*/ 2085439 h 2085439"/>
              <a:gd name="connsiteX3" fmla="*/ 0 w 1607127"/>
              <a:gd name="connsiteY3" fmla="*/ 1655948 h 2085439"/>
              <a:gd name="connsiteX4" fmla="*/ 27708 w 1607127"/>
              <a:gd name="connsiteY4" fmla="*/ 401782 h 2085439"/>
              <a:gd name="connsiteX0" fmla="*/ 27708 w 1607127"/>
              <a:gd name="connsiteY0" fmla="*/ 41564 h 1725221"/>
              <a:gd name="connsiteX1" fmla="*/ 1565563 w 1607127"/>
              <a:gd name="connsiteY1" fmla="*/ 0 h 1725221"/>
              <a:gd name="connsiteX2" fmla="*/ 1607127 w 1607127"/>
              <a:gd name="connsiteY2" fmla="*/ 1725221 h 1725221"/>
              <a:gd name="connsiteX3" fmla="*/ 0 w 1607127"/>
              <a:gd name="connsiteY3" fmla="*/ 1295730 h 1725221"/>
              <a:gd name="connsiteX4" fmla="*/ 27708 w 1607127"/>
              <a:gd name="connsiteY4" fmla="*/ 41564 h 1725221"/>
              <a:gd name="connsiteX0" fmla="*/ 0 w 1607128"/>
              <a:gd name="connsiteY0" fmla="*/ 0 h 1766784"/>
              <a:gd name="connsiteX1" fmla="*/ 1565564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  <a:gd name="connsiteX0" fmla="*/ 0 w 1607128"/>
              <a:gd name="connsiteY0" fmla="*/ 0 h 1766784"/>
              <a:gd name="connsiteX1" fmla="*/ 1482437 w 1607128"/>
              <a:gd name="connsiteY1" fmla="*/ 41563 h 1766784"/>
              <a:gd name="connsiteX2" fmla="*/ 1607128 w 1607128"/>
              <a:gd name="connsiteY2" fmla="*/ 1766784 h 1766784"/>
              <a:gd name="connsiteX3" fmla="*/ 1 w 1607128"/>
              <a:gd name="connsiteY3" fmla="*/ 1337293 h 1766784"/>
              <a:gd name="connsiteX4" fmla="*/ 0 w 1607128"/>
              <a:gd name="connsiteY4" fmla="*/ 0 h 17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8" h="1766784">
                <a:moveTo>
                  <a:pt x="0" y="0"/>
                </a:moveTo>
                <a:lnTo>
                  <a:pt x="1482437" y="41563"/>
                </a:lnTo>
                <a:lnTo>
                  <a:pt x="1607128" y="1766784"/>
                </a:lnTo>
                <a:lnTo>
                  <a:pt x="1" y="1337293"/>
                </a:lnTo>
                <a:cubicBezTo>
                  <a:pt x="1" y="891529"/>
                  <a:pt x="0" y="44576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104896" y="23535"/>
            <a:ext cx="1294706" cy="139921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5333" b="1" dirty="0"/>
              <a:t>01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551720" y="175460"/>
            <a:ext cx="4223299" cy="75344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GOES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53762" y="5940856"/>
            <a:ext cx="4739827" cy="917144"/>
          </a:xfrm>
          <a:prstGeom prst="rtTriangle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51720" y="928904"/>
            <a:ext cx="4223299" cy="28219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 sz="1600" dirty="0"/>
              <a:t>点击此处添加简短介绍。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481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615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0993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2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  <p:sldLayoutId id="21474934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tx1"/>
                </a:solidFill>
              </a:rPr>
              <a:t>YOUR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TITLE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HERE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grpSp>
        <p:nvGrpSpPr>
          <p:cNvPr id="38" name="组 37"/>
          <p:cNvGrpSpPr/>
          <p:nvPr/>
        </p:nvGrpSpPr>
        <p:grpSpPr>
          <a:xfrm>
            <a:off x="630062" y="2823488"/>
            <a:ext cx="2655451" cy="2914539"/>
            <a:chOff x="630062" y="2823488"/>
            <a:chExt cx="2655451" cy="2914539"/>
          </a:xfrm>
        </p:grpSpPr>
        <p:grpSp>
          <p:nvGrpSpPr>
            <p:cNvPr id="33" name="组合 32"/>
            <p:cNvGrpSpPr/>
            <p:nvPr/>
          </p:nvGrpSpPr>
          <p:grpSpPr>
            <a:xfrm>
              <a:off x="630062" y="2823488"/>
              <a:ext cx="2655451" cy="2914539"/>
              <a:chOff x="471951" y="2117616"/>
              <a:chExt cx="1991588" cy="218590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71951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7" name="直角三角形 26"/>
              <p:cNvSpPr/>
              <p:nvPr/>
            </p:nvSpPr>
            <p:spPr>
              <a:xfrm>
                <a:off x="471951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5" name="文本框 8"/>
            <p:cNvSpPr txBox="1"/>
            <p:nvPr/>
          </p:nvSpPr>
          <p:spPr>
            <a:xfrm>
              <a:off x="767844" y="2906496"/>
              <a:ext cx="2517668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3389401" y="2823488"/>
            <a:ext cx="2655451" cy="2914539"/>
            <a:chOff x="3389401" y="2823488"/>
            <a:chExt cx="2655451" cy="2914539"/>
          </a:xfrm>
        </p:grpSpPr>
        <p:grpSp>
          <p:nvGrpSpPr>
            <p:cNvPr id="34" name="组合 33"/>
            <p:cNvGrpSpPr/>
            <p:nvPr/>
          </p:nvGrpSpPr>
          <p:grpSpPr>
            <a:xfrm>
              <a:off x="3389401" y="2823488"/>
              <a:ext cx="2655451" cy="2914539"/>
              <a:chOff x="2541455" y="2117616"/>
              <a:chExt cx="1991588" cy="2185904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541455" y="2117616"/>
                <a:ext cx="1991587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>
                <a:off x="2541456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6" name="文本框 8"/>
            <p:cNvSpPr txBox="1"/>
            <p:nvPr/>
          </p:nvSpPr>
          <p:spPr>
            <a:xfrm>
              <a:off x="3423294" y="2906496"/>
              <a:ext cx="262155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6148739" y="2823488"/>
            <a:ext cx="2655451" cy="2914539"/>
            <a:chOff x="6148739" y="2823488"/>
            <a:chExt cx="2655451" cy="2914539"/>
          </a:xfrm>
        </p:grpSpPr>
        <p:grpSp>
          <p:nvGrpSpPr>
            <p:cNvPr id="35" name="组合 34"/>
            <p:cNvGrpSpPr/>
            <p:nvPr/>
          </p:nvGrpSpPr>
          <p:grpSpPr>
            <a:xfrm>
              <a:off x="6148739" y="2823488"/>
              <a:ext cx="2655451" cy="2914539"/>
              <a:chOff x="4610959" y="2117616"/>
              <a:chExt cx="1991588" cy="218590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4610959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>
                <a:off x="4610959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7" name="文本框 8"/>
            <p:cNvSpPr txBox="1"/>
            <p:nvPr/>
          </p:nvSpPr>
          <p:spPr>
            <a:xfrm>
              <a:off x="6285994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8908077" y="2823488"/>
            <a:ext cx="2655451" cy="2914539"/>
            <a:chOff x="8908077" y="2823488"/>
            <a:chExt cx="2655451" cy="2914539"/>
          </a:xfrm>
        </p:grpSpPr>
        <p:grpSp>
          <p:nvGrpSpPr>
            <p:cNvPr id="36" name="组合 35"/>
            <p:cNvGrpSpPr/>
            <p:nvPr/>
          </p:nvGrpSpPr>
          <p:grpSpPr>
            <a:xfrm>
              <a:off x="8908077" y="2823488"/>
              <a:ext cx="2655451" cy="2914539"/>
              <a:chOff x="6680462" y="2117616"/>
              <a:chExt cx="1991588" cy="218590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6680462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>
                <a:off x="6680462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15" name="文本框 8"/>
            <p:cNvSpPr txBox="1"/>
            <p:nvPr/>
          </p:nvSpPr>
          <p:spPr>
            <a:xfrm>
              <a:off x="9045331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0063" y="1739662"/>
            <a:ext cx="1606001" cy="938746"/>
            <a:chOff x="471951" y="1304745"/>
            <a:chExt cx="1204501" cy="704059"/>
          </a:xfrm>
        </p:grpSpPr>
        <p:sp>
          <p:nvSpPr>
            <p:cNvPr id="8" name="五边形 7"/>
            <p:cNvSpPr/>
            <p:nvPr/>
          </p:nvSpPr>
          <p:spPr>
            <a:xfrm>
              <a:off x="471951" y="1369004"/>
              <a:ext cx="1204501" cy="6398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511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S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3" name="直角三角形 22"/>
            <p:cNvSpPr/>
            <p:nvPr/>
          </p:nvSpPr>
          <p:spPr>
            <a:xfrm rot="5400000">
              <a:off x="1357566" y="1689918"/>
              <a:ext cx="318886" cy="318886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389402" y="1774810"/>
            <a:ext cx="1606001" cy="913007"/>
            <a:chOff x="2541455" y="1331107"/>
            <a:chExt cx="1204501" cy="684755"/>
          </a:xfrm>
        </p:grpSpPr>
        <p:sp>
          <p:nvSpPr>
            <p:cNvPr id="9" name="五边形 8"/>
            <p:cNvSpPr/>
            <p:nvPr/>
          </p:nvSpPr>
          <p:spPr>
            <a:xfrm>
              <a:off x="2541455" y="1369004"/>
              <a:ext cx="1204501" cy="6398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612015" y="1331107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W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4" name="直角三角形 23"/>
            <p:cNvSpPr/>
            <p:nvPr/>
          </p:nvSpPr>
          <p:spPr>
            <a:xfrm rot="5400000">
              <a:off x="3427070" y="1689918"/>
              <a:ext cx="318886" cy="31888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48740" y="1739662"/>
            <a:ext cx="1606001" cy="938746"/>
            <a:chOff x="4610959" y="1304745"/>
            <a:chExt cx="1204501" cy="704059"/>
          </a:xfrm>
        </p:grpSpPr>
        <p:sp>
          <p:nvSpPr>
            <p:cNvPr id="10" name="五边形 9"/>
            <p:cNvSpPr/>
            <p:nvPr/>
          </p:nvSpPr>
          <p:spPr>
            <a:xfrm>
              <a:off x="4610959" y="1369004"/>
              <a:ext cx="1204501" cy="6398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81519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O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 rot="5400000">
              <a:off x="5496574" y="1689918"/>
              <a:ext cx="318886" cy="318886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908079" y="1762690"/>
            <a:ext cx="1606001" cy="915718"/>
            <a:chOff x="6680463" y="1322016"/>
            <a:chExt cx="1204501" cy="686788"/>
          </a:xfrm>
        </p:grpSpPr>
        <p:sp>
          <p:nvSpPr>
            <p:cNvPr id="14" name="五边形 13"/>
            <p:cNvSpPr/>
            <p:nvPr/>
          </p:nvSpPr>
          <p:spPr>
            <a:xfrm>
              <a:off x="6680463" y="1369004"/>
              <a:ext cx="1204501" cy="6398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751023" y="1322016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T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6" name="直角三角形 25"/>
            <p:cNvSpPr/>
            <p:nvPr/>
          </p:nvSpPr>
          <p:spPr>
            <a:xfrm rot="5400000">
              <a:off x="7566078" y="1682874"/>
              <a:ext cx="318886" cy="318886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58948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tx1"/>
                </a:solidFill>
              </a:rPr>
              <a:t>YOUR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TITLE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HERE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grpSp>
        <p:nvGrpSpPr>
          <p:cNvPr id="38" name="组 37"/>
          <p:cNvGrpSpPr/>
          <p:nvPr/>
        </p:nvGrpSpPr>
        <p:grpSpPr>
          <a:xfrm>
            <a:off x="630062" y="2823488"/>
            <a:ext cx="2655451" cy="2914539"/>
            <a:chOff x="630062" y="2823488"/>
            <a:chExt cx="2655451" cy="2914539"/>
          </a:xfrm>
        </p:grpSpPr>
        <p:grpSp>
          <p:nvGrpSpPr>
            <p:cNvPr id="33" name="组合 32"/>
            <p:cNvGrpSpPr/>
            <p:nvPr/>
          </p:nvGrpSpPr>
          <p:grpSpPr>
            <a:xfrm>
              <a:off x="630062" y="2823488"/>
              <a:ext cx="2655451" cy="2914539"/>
              <a:chOff x="471951" y="2117616"/>
              <a:chExt cx="1991588" cy="218590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71951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7" name="直角三角形 26"/>
              <p:cNvSpPr/>
              <p:nvPr/>
            </p:nvSpPr>
            <p:spPr>
              <a:xfrm>
                <a:off x="471951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5" name="文本框 8"/>
            <p:cNvSpPr txBox="1"/>
            <p:nvPr/>
          </p:nvSpPr>
          <p:spPr>
            <a:xfrm>
              <a:off x="767844" y="2906496"/>
              <a:ext cx="2517668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3389401" y="2823488"/>
            <a:ext cx="2655451" cy="2914539"/>
            <a:chOff x="3389401" y="2823488"/>
            <a:chExt cx="2655451" cy="2914539"/>
          </a:xfrm>
        </p:grpSpPr>
        <p:grpSp>
          <p:nvGrpSpPr>
            <p:cNvPr id="34" name="组合 33"/>
            <p:cNvGrpSpPr/>
            <p:nvPr/>
          </p:nvGrpSpPr>
          <p:grpSpPr>
            <a:xfrm>
              <a:off x="3389401" y="2823488"/>
              <a:ext cx="2655451" cy="2914539"/>
              <a:chOff x="2541455" y="2117616"/>
              <a:chExt cx="1991588" cy="2185904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541455" y="2117616"/>
                <a:ext cx="1991587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>
                <a:off x="2541456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6" name="文本框 8"/>
            <p:cNvSpPr txBox="1"/>
            <p:nvPr/>
          </p:nvSpPr>
          <p:spPr>
            <a:xfrm>
              <a:off x="3423294" y="2906496"/>
              <a:ext cx="262155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6148739" y="2823488"/>
            <a:ext cx="2655451" cy="2914539"/>
            <a:chOff x="6148739" y="2823488"/>
            <a:chExt cx="2655451" cy="2914539"/>
          </a:xfrm>
        </p:grpSpPr>
        <p:grpSp>
          <p:nvGrpSpPr>
            <p:cNvPr id="35" name="组合 34"/>
            <p:cNvGrpSpPr/>
            <p:nvPr/>
          </p:nvGrpSpPr>
          <p:grpSpPr>
            <a:xfrm>
              <a:off x="6148739" y="2823488"/>
              <a:ext cx="2655451" cy="2914539"/>
              <a:chOff x="4610959" y="2117616"/>
              <a:chExt cx="1991588" cy="218590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4610959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>
                <a:off x="4610959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7" name="文本框 8"/>
            <p:cNvSpPr txBox="1"/>
            <p:nvPr/>
          </p:nvSpPr>
          <p:spPr>
            <a:xfrm>
              <a:off x="6285994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8908077" y="2823488"/>
            <a:ext cx="2655451" cy="2914539"/>
            <a:chOff x="8908077" y="2823488"/>
            <a:chExt cx="2655451" cy="2914539"/>
          </a:xfrm>
        </p:grpSpPr>
        <p:grpSp>
          <p:nvGrpSpPr>
            <p:cNvPr id="36" name="组合 35"/>
            <p:cNvGrpSpPr/>
            <p:nvPr/>
          </p:nvGrpSpPr>
          <p:grpSpPr>
            <a:xfrm>
              <a:off x="8908077" y="2823488"/>
              <a:ext cx="2655451" cy="2914539"/>
              <a:chOff x="6680462" y="2117616"/>
              <a:chExt cx="1991588" cy="218590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6680462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>
                <a:off x="6680462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15" name="文本框 8"/>
            <p:cNvSpPr txBox="1"/>
            <p:nvPr/>
          </p:nvSpPr>
          <p:spPr>
            <a:xfrm>
              <a:off x="9045331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0063" y="1739662"/>
            <a:ext cx="1606001" cy="938746"/>
            <a:chOff x="471951" y="1304745"/>
            <a:chExt cx="1204501" cy="704059"/>
          </a:xfrm>
        </p:grpSpPr>
        <p:sp>
          <p:nvSpPr>
            <p:cNvPr id="8" name="五边形 7"/>
            <p:cNvSpPr/>
            <p:nvPr/>
          </p:nvSpPr>
          <p:spPr>
            <a:xfrm>
              <a:off x="471951" y="1369004"/>
              <a:ext cx="1204501" cy="6398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511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S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3" name="直角三角形 22"/>
            <p:cNvSpPr/>
            <p:nvPr/>
          </p:nvSpPr>
          <p:spPr>
            <a:xfrm rot="5400000">
              <a:off x="1357566" y="1689918"/>
              <a:ext cx="318886" cy="318886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389402" y="1774810"/>
            <a:ext cx="1606001" cy="913007"/>
            <a:chOff x="2541455" y="1331107"/>
            <a:chExt cx="1204501" cy="684755"/>
          </a:xfrm>
        </p:grpSpPr>
        <p:sp>
          <p:nvSpPr>
            <p:cNvPr id="9" name="五边形 8"/>
            <p:cNvSpPr/>
            <p:nvPr/>
          </p:nvSpPr>
          <p:spPr>
            <a:xfrm>
              <a:off x="2541455" y="1369004"/>
              <a:ext cx="1204501" cy="6398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612015" y="1331107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W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4" name="直角三角形 23"/>
            <p:cNvSpPr/>
            <p:nvPr/>
          </p:nvSpPr>
          <p:spPr>
            <a:xfrm rot="5400000">
              <a:off x="3427070" y="1689918"/>
              <a:ext cx="318886" cy="31888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48740" y="1739662"/>
            <a:ext cx="1606001" cy="938746"/>
            <a:chOff x="4610959" y="1304745"/>
            <a:chExt cx="1204501" cy="704059"/>
          </a:xfrm>
        </p:grpSpPr>
        <p:sp>
          <p:nvSpPr>
            <p:cNvPr id="10" name="五边形 9"/>
            <p:cNvSpPr/>
            <p:nvPr/>
          </p:nvSpPr>
          <p:spPr>
            <a:xfrm>
              <a:off x="4610959" y="1369004"/>
              <a:ext cx="1204501" cy="6398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81519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O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 rot="5400000">
              <a:off x="5496574" y="1689918"/>
              <a:ext cx="318886" cy="318886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908079" y="1762690"/>
            <a:ext cx="1606001" cy="915718"/>
            <a:chOff x="6680463" y="1322016"/>
            <a:chExt cx="1204501" cy="686788"/>
          </a:xfrm>
        </p:grpSpPr>
        <p:sp>
          <p:nvSpPr>
            <p:cNvPr id="14" name="五边形 13"/>
            <p:cNvSpPr/>
            <p:nvPr/>
          </p:nvSpPr>
          <p:spPr>
            <a:xfrm>
              <a:off x="6680463" y="1369004"/>
              <a:ext cx="1204501" cy="6398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751023" y="1322016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T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6" name="直角三角形 25"/>
            <p:cNvSpPr/>
            <p:nvPr/>
          </p:nvSpPr>
          <p:spPr>
            <a:xfrm rot="5400000">
              <a:off x="7566078" y="1682874"/>
              <a:ext cx="318886" cy="318886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33526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tx1"/>
                </a:solidFill>
              </a:rPr>
              <a:t>YOUR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TITLE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HERE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>
                <a:solidFill>
                  <a:schemeClr val="tx1"/>
                </a:solidFill>
              </a:rPr>
              <a:t>点击此处添加简短介绍。</a:t>
            </a:r>
          </a:p>
        </p:txBody>
      </p:sp>
      <p:grpSp>
        <p:nvGrpSpPr>
          <p:cNvPr id="38" name="组 37"/>
          <p:cNvGrpSpPr/>
          <p:nvPr/>
        </p:nvGrpSpPr>
        <p:grpSpPr>
          <a:xfrm>
            <a:off x="630062" y="2823488"/>
            <a:ext cx="2655451" cy="2914539"/>
            <a:chOff x="630062" y="2823488"/>
            <a:chExt cx="2655451" cy="2914539"/>
          </a:xfrm>
        </p:grpSpPr>
        <p:grpSp>
          <p:nvGrpSpPr>
            <p:cNvPr id="33" name="组合 32"/>
            <p:cNvGrpSpPr/>
            <p:nvPr/>
          </p:nvGrpSpPr>
          <p:grpSpPr>
            <a:xfrm>
              <a:off x="630062" y="2823488"/>
              <a:ext cx="2655451" cy="2914539"/>
              <a:chOff x="471951" y="2117616"/>
              <a:chExt cx="1991588" cy="218590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71951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7" name="直角三角形 26"/>
              <p:cNvSpPr/>
              <p:nvPr/>
            </p:nvSpPr>
            <p:spPr>
              <a:xfrm>
                <a:off x="471951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5" name="文本框 8"/>
            <p:cNvSpPr txBox="1"/>
            <p:nvPr/>
          </p:nvSpPr>
          <p:spPr>
            <a:xfrm>
              <a:off x="767844" y="2906496"/>
              <a:ext cx="2517668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3389401" y="2823488"/>
            <a:ext cx="2655451" cy="2914539"/>
            <a:chOff x="3389401" y="2823488"/>
            <a:chExt cx="2655451" cy="2914539"/>
          </a:xfrm>
        </p:grpSpPr>
        <p:grpSp>
          <p:nvGrpSpPr>
            <p:cNvPr id="34" name="组合 33"/>
            <p:cNvGrpSpPr/>
            <p:nvPr/>
          </p:nvGrpSpPr>
          <p:grpSpPr>
            <a:xfrm>
              <a:off x="3389401" y="2823488"/>
              <a:ext cx="2655451" cy="2914539"/>
              <a:chOff x="2541455" y="2117616"/>
              <a:chExt cx="1991588" cy="2185904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2541455" y="2117616"/>
                <a:ext cx="1991587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>
                <a:off x="2541456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6" name="文本框 8"/>
            <p:cNvSpPr txBox="1"/>
            <p:nvPr/>
          </p:nvSpPr>
          <p:spPr>
            <a:xfrm>
              <a:off x="3423294" y="2906496"/>
              <a:ext cx="262155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6148739" y="2823488"/>
            <a:ext cx="2655451" cy="2914539"/>
            <a:chOff x="6148739" y="2823488"/>
            <a:chExt cx="2655451" cy="2914539"/>
          </a:xfrm>
        </p:grpSpPr>
        <p:grpSp>
          <p:nvGrpSpPr>
            <p:cNvPr id="35" name="组合 34"/>
            <p:cNvGrpSpPr/>
            <p:nvPr/>
          </p:nvGrpSpPr>
          <p:grpSpPr>
            <a:xfrm>
              <a:off x="6148739" y="2823488"/>
              <a:ext cx="2655451" cy="2914539"/>
              <a:chOff x="4610959" y="2117616"/>
              <a:chExt cx="1991588" cy="218590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4610959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>
                <a:off x="4610959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7" name="文本框 8"/>
            <p:cNvSpPr txBox="1"/>
            <p:nvPr/>
          </p:nvSpPr>
          <p:spPr>
            <a:xfrm>
              <a:off x="6285994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8908077" y="2823488"/>
            <a:ext cx="2655451" cy="2914539"/>
            <a:chOff x="8908077" y="2823488"/>
            <a:chExt cx="2655451" cy="2914539"/>
          </a:xfrm>
        </p:grpSpPr>
        <p:grpSp>
          <p:nvGrpSpPr>
            <p:cNvPr id="36" name="组合 35"/>
            <p:cNvGrpSpPr/>
            <p:nvPr/>
          </p:nvGrpSpPr>
          <p:grpSpPr>
            <a:xfrm>
              <a:off x="8908077" y="2823488"/>
              <a:ext cx="2655451" cy="2914539"/>
              <a:chOff x="6680462" y="2117616"/>
              <a:chExt cx="1991588" cy="218590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6680462" y="2117616"/>
                <a:ext cx="1991588" cy="218590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rgbClr val="404040"/>
                  </a:solidFill>
                  <a:latin typeface="Century Gothic"/>
                  <a:ea typeface="微软雅黑"/>
                </a:endParaRPr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>
                <a:off x="6680462" y="3963698"/>
                <a:ext cx="1991587" cy="339822"/>
              </a:xfrm>
              <a:prstGeom prst="rtTriangl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15" name="文本框 8"/>
            <p:cNvSpPr txBox="1"/>
            <p:nvPr/>
          </p:nvSpPr>
          <p:spPr>
            <a:xfrm>
              <a:off x="9045331" y="2906496"/>
              <a:ext cx="2518195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Century Gothic"/>
                  <a:ea typeface="微软雅黑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endParaRPr lang="en-US" altLang="zh-CN" sz="1600" b="1" dirty="0">
                <a:solidFill>
                  <a:schemeClr val="bg1"/>
                </a:solidFill>
                <a:latin typeface="Century Gothic"/>
                <a:ea typeface="微软雅黑"/>
              </a:endParaRPr>
            </a:p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10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号字，</a:t>
              </a:r>
              <a:r>
                <a:rPr lang="en-US" altLang="zh-CN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1.3</a:t>
              </a:r>
              <a:r>
                <a:rPr lang="zh-CN" altLang="en-US" sz="1333" dirty="0">
                  <a:solidFill>
                    <a:schemeClr val="bg1"/>
                  </a:solidFill>
                  <a:latin typeface="Century Gothic"/>
                  <a:ea typeface="微软雅黑"/>
                </a:rPr>
                <a:t>倍字间距。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0063" y="1739662"/>
            <a:ext cx="1606001" cy="938746"/>
            <a:chOff x="471951" y="1304745"/>
            <a:chExt cx="1204501" cy="704059"/>
          </a:xfrm>
        </p:grpSpPr>
        <p:sp>
          <p:nvSpPr>
            <p:cNvPr id="8" name="五边形 7"/>
            <p:cNvSpPr/>
            <p:nvPr/>
          </p:nvSpPr>
          <p:spPr>
            <a:xfrm>
              <a:off x="471951" y="1369004"/>
              <a:ext cx="1204501" cy="6398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42511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S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3" name="直角三角形 22"/>
            <p:cNvSpPr/>
            <p:nvPr/>
          </p:nvSpPr>
          <p:spPr>
            <a:xfrm rot="5400000">
              <a:off x="1357566" y="1689918"/>
              <a:ext cx="318886" cy="318886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389402" y="1774810"/>
            <a:ext cx="1606001" cy="913007"/>
            <a:chOff x="2541455" y="1331107"/>
            <a:chExt cx="1204501" cy="684755"/>
          </a:xfrm>
        </p:grpSpPr>
        <p:sp>
          <p:nvSpPr>
            <p:cNvPr id="9" name="五边形 8"/>
            <p:cNvSpPr/>
            <p:nvPr/>
          </p:nvSpPr>
          <p:spPr>
            <a:xfrm>
              <a:off x="2541455" y="1369004"/>
              <a:ext cx="1204501" cy="6398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612015" y="1331107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W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4" name="直角三角形 23"/>
            <p:cNvSpPr/>
            <p:nvPr/>
          </p:nvSpPr>
          <p:spPr>
            <a:xfrm rot="5400000">
              <a:off x="3427070" y="1689918"/>
              <a:ext cx="318886" cy="31888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48740" y="1739662"/>
            <a:ext cx="1606001" cy="938746"/>
            <a:chOff x="4610959" y="1304745"/>
            <a:chExt cx="1204501" cy="704059"/>
          </a:xfrm>
        </p:grpSpPr>
        <p:sp>
          <p:nvSpPr>
            <p:cNvPr id="10" name="五边形 9"/>
            <p:cNvSpPr/>
            <p:nvPr/>
          </p:nvSpPr>
          <p:spPr>
            <a:xfrm>
              <a:off x="4610959" y="1369004"/>
              <a:ext cx="1204501" cy="6398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81519" y="1304745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O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直角三角形 24"/>
            <p:cNvSpPr/>
            <p:nvPr/>
          </p:nvSpPr>
          <p:spPr>
            <a:xfrm rot="5400000">
              <a:off x="5496574" y="1689918"/>
              <a:ext cx="318886" cy="318886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908079" y="1762690"/>
            <a:ext cx="1606001" cy="915718"/>
            <a:chOff x="6680463" y="1322016"/>
            <a:chExt cx="1204501" cy="686788"/>
          </a:xfrm>
        </p:grpSpPr>
        <p:sp>
          <p:nvSpPr>
            <p:cNvPr id="14" name="五边形 13"/>
            <p:cNvSpPr/>
            <p:nvPr/>
          </p:nvSpPr>
          <p:spPr>
            <a:xfrm>
              <a:off x="6680463" y="1369004"/>
              <a:ext cx="1204501" cy="6398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CN" sz="1867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751023" y="1322016"/>
              <a:ext cx="716241" cy="684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5333" b="1" dirty="0">
                  <a:solidFill>
                    <a:srgbClr val="FFFFFF"/>
                  </a:solidFill>
                  <a:latin typeface="Century Gothic"/>
                  <a:ea typeface="微软雅黑"/>
                </a:rPr>
                <a:t>T</a:t>
              </a:r>
              <a:endParaRPr lang="en-US" altLang="zh-CN" sz="5333" dirty="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6" name="直角三角形 25"/>
            <p:cNvSpPr/>
            <p:nvPr/>
          </p:nvSpPr>
          <p:spPr>
            <a:xfrm rot="5400000">
              <a:off x="7566078" y="1682874"/>
              <a:ext cx="318886" cy="318886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54038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橙红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sharepoint/v3/field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1103</TotalTime>
  <Words>594</Words>
  <Application>Microsoft Office PowerPoint</Application>
  <PresentationFormat>自定义</PresentationFormat>
  <Paragraphs>57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2_Office Theme</vt:lpstr>
      <vt:lpstr>2_Office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cp:keywords/>
  <dc:description/>
  <cp:lastModifiedBy>Mloong</cp:lastModifiedBy>
  <cp:revision>79</cp:revision>
  <dcterms:created xsi:type="dcterms:W3CDTF">2010-04-12T23:12:02Z</dcterms:created>
  <dcterms:modified xsi:type="dcterms:W3CDTF">2018-07-26T01:24:47Z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