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26C18-6774-4119-8604-6066EBF9507D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713FA-299E-4F35-ACE8-29DF4C8A13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15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07F5EE-9CDA-4B42-AEBD-085B734F4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129EB7-0F66-482A-9AB3-1181FF445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3453F2-4ED4-4FEB-B74D-60AEBE0A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9A6251-8F08-495C-A797-17E152CF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91C877-8DDF-4A47-B6B9-C30CB8024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185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6F9E37-B8B4-4C2D-90B2-7F9675F2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2B483A6-BA8C-47C3-B801-35B17BF68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AF9044-9056-4F21-86DA-36C3757D5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DA0505-2EEA-4854-A699-716DF738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199256-8E5B-43DF-A190-D997C0F9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42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63744D-5966-413B-8183-249333FE9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92F3F6-9AA9-41D4-B650-E8AF755F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288F1E-3FE8-4065-B584-AF0A2BAA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DB9639-048E-4992-BE7D-A6EA6269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C57E59-8CA2-422A-B711-04063557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82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56890B-1825-4D1E-9E3D-627D0D23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44193C-21B5-4E4F-8702-2359D0975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49D0E1-2F3D-412A-AC12-57EF2ADC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7F79F0-E3AF-4A16-9816-9DC26E28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A6475D-9C66-4B9C-B2B0-13133A14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456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4F71BA-1A94-4FEB-A7DE-311FDFAE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2C70FC-23CF-40EE-A10D-9361A9478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66C8E9-530C-4291-9BED-2BFA393F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D77C22-3CA1-4EF5-960D-8053F90D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F81185-2C00-48E0-8660-3B273EDD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99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3ABE08-7632-40FC-8012-4342E59C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A343DD-3350-4B71-A372-F36A3322D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ED5E33-65D8-4E56-96A2-6B648B7BB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421669-6B91-4EC4-A4E7-F23311AE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B60527-1F2D-4044-B733-989163C0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51D93F-3AC9-4A14-AEC4-47103F5C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854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545B95-CC10-4956-9AEB-D4143F057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F05F266-CAAB-43AE-9677-E9E5B1EF1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20F7FE2-6574-4B2A-AFC2-C45A1F3F1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A4BB56C-4C46-4224-8865-E338A049D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20FA4A5-51EA-4949-99A6-4587FBE10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569FE16-5123-493F-B27F-8478BEE8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574132E-5B2B-4761-8CCF-6510ECFF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B5F4E33-171E-4949-A38A-9DDCC15CA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01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037ED6-6D72-4B2E-9B6A-C13460EB2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9D3B0A9-FEEF-478A-A47C-E0B4FA58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CC8C1A9-0818-45C4-91BB-1DE8DA0A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01562EB-91D6-4D15-9915-55F1BBC3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66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3B73A5C-142E-4717-8A24-4525BEA4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C5959D6-A0DD-4FB9-8F5C-261E186A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74DCFD-DC2B-46F7-9896-50EF6C65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56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F7DFF2-2CF5-4C30-A3FD-E9A212DD0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C93A9E-54C1-49AC-8A65-3D306B3F5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3450E1B-541D-4A20-8A96-B7A1C3C94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F500E3-E165-48A9-B1F8-817D3F67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0CCF053-8BCE-46CA-A16E-240C46D6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505BC1-DBD3-49C0-88FD-4E12033E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08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9C4E4-2621-4CC8-87E0-F4616030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6B62CCF-050D-4668-A944-BA3F98F2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353673B-46BA-4374-8DF7-43807ADD6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FD622DC-8B63-4D9D-A86A-21318169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AD2091F-3975-4C25-BDF8-0C2097BF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818E23-21C5-4225-BC1D-2B2AB2B7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05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218CE95-B31C-4DF5-A636-28746D5A9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0D0557-C7E1-4D65-A7CE-F5C747A1E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231B07-E487-4A95-8591-BC534D890F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05B32-9073-4D66-9F47-F207FE38A357}" type="datetimeFigureOut">
              <a:rPr lang="zh-CN" altLang="en-US" smtClean="0"/>
              <a:t>2018/8/28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E57553-1FA2-4EB9-9A71-30A001EAA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320CC9-9677-4E4B-A537-202602108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67C4-3C14-4904-8263-86F7AE67E2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94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/>
        </p:nvGrpSpPr>
        <p:grpSpPr>
          <a:xfrm>
            <a:off x="1016362" y="2928876"/>
            <a:ext cx="9935488" cy="1367051"/>
            <a:chOff x="1015699" y="2928875"/>
            <a:chExt cx="9936781" cy="1367050"/>
          </a:xfrm>
        </p:grpSpPr>
        <p:cxnSp>
          <p:nvCxnSpPr>
            <p:cNvPr id="71" name="Straight Connector 31"/>
            <p:cNvCxnSpPr/>
            <p:nvPr/>
          </p:nvCxnSpPr>
          <p:spPr>
            <a:xfrm flipV="1">
              <a:off x="1015699" y="3621611"/>
              <a:ext cx="9936781" cy="1"/>
            </a:xfrm>
            <a:prstGeom prst="line">
              <a:avLst/>
            </a:prstGeom>
            <a:ln w="13970">
              <a:solidFill>
                <a:schemeClr val="bg1"/>
              </a:solidFill>
              <a:prstDash val="dash"/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31"/>
            <p:cNvCxnSpPr>
              <a:endCxn id="107" idx="4"/>
            </p:cNvCxnSpPr>
            <p:nvPr/>
          </p:nvCxnSpPr>
          <p:spPr>
            <a:xfrm flipV="1">
              <a:off x="2311076" y="2928875"/>
              <a:ext cx="7039" cy="696490"/>
            </a:xfrm>
            <a:prstGeom prst="line">
              <a:avLst/>
            </a:prstGeom>
            <a:ln w="13970">
              <a:solidFill>
                <a:schemeClr val="bg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5"/>
            <p:cNvSpPr/>
            <p:nvPr/>
          </p:nvSpPr>
          <p:spPr>
            <a:xfrm>
              <a:off x="2247244" y="3561532"/>
              <a:ext cx="127665" cy="12766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</a:endParaRPr>
            </a:p>
          </p:txBody>
        </p:sp>
        <p:cxnSp>
          <p:nvCxnSpPr>
            <p:cNvPr id="78" name="Straight Connector 31"/>
            <p:cNvCxnSpPr/>
            <p:nvPr/>
          </p:nvCxnSpPr>
          <p:spPr>
            <a:xfrm flipV="1">
              <a:off x="7265810" y="2928875"/>
              <a:ext cx="7039" cy="696490"/>
            </a:xfrm>
            <a:prstGeom prst="line">
              <a:avLst/>
            </a:prstGeom>
            <a:ln w="13970">
              <a:solidFill>
                <a:schemeClr val="bg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5"/>
            <p:cNvSpPr/>
            <p:nvPr/>
          </p:nvSpPr>
          <p:spPr>
            <a:xfrm>
              <a:off x="7201978" y="3561532"/>
              <a:ext cx="127665" cy="12766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</a:endParaRPr>
            </a:p>
          </p:txBody>
        </p:sp>
        <p:cxnSp>
          <p:nvCxnSpPr>
            <p:cNvPr id="84" name="Straight Connector 31"/>
            <p:cNvCxnSpPr/>
            <p:nvPr/>
          </p:nvCxnSpPr>
          <p:spPr>
            <a:xfrm flipV="1">
              <a:off x="4777173" y="3599435"/>
              <a:ext cx="7039" cy="696490"/>
            </a:xfrm>
            <a:prstGeom prst="line">
              <a:avLst/>
            </a:prstGeom>
            <a:ln w="13970">
              <a:solidFill>
                <a:schemeClr val="bg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5"/>
            <p:cNvSpPr/>
            <p:nvPr/>
          </p:nvSpPr>
          <p:spPr>
            <a:xfrm>
              <a:off x="4713341" y="3561532"/>
              <a:ext cx="127665" cy="1276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</a:endParaRPr>
            </a:p>
          </p:txBody>
        </p:sp>
        <p:cxnSp>
          <p:nvCxnSpPr>
            <p:cNvPr id="90" name="Straight Connector 31"/>
            <p:cNvCxnSpPr/>
            <p:nvPr/>
          </p:nvCxnSpPr>
          <p:spPr>
            <a:xfrm flipV="1">
              <a:off x="9743294" y="3599435"/>
              <a:ext cx="7039" cy="696490"/>
            </a:xfrm>
            <a:prstGeom prst="line">
              <a:avLst/>
            </a:prstGeom>
            <a:ln w="13970">
              <a:solidFill>
                <a:schemeClr val="bg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5"/>
            <p:cNvSpPr/>
            <p:nvPr/>
          </p:nvSpPr>
          <p:spPr>
            <a:xfrm>
              <a:off x="9679462" y="3561532"/>
              <a:ext cx="127665" cy="12766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92" name="矩形 91"/>
          <p:cNvSpPr/>
          <p:nvPr/>
        </p:nvSpPr>
        <p:spPr>
          <a:xfrm>
            <a:off x="3058851" y="2031786"/>
            <a:ext cx="3339371" cy="1061819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 kern="0" noProof="1">
                <a:solidFill>
                  <a:schemeClr val="bg1"/>
                </a:solidFill>
              </a:rPr>
              <a:t>您的内容打在这里，或者通过复制您的文本后，在此框中选择粘贴，并选择只保留文字您的内容打在这里，或者通过复制您的文本后，在此框中选择粘贴，并选择只保留文字。</a:t>
            </a:r>
            <a:endParaRPr lang="zh-CN" altLang="en-US" sz="1050" dirty="0">
              <a:solidFill>
                <a:schemeClr val="bg1"/>
              </a:solidFill>
              <a:latin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8025210" y="2031785"/>
            <a:ext cx="3339371" cy="1061819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 kern="0" noProof="1">
                <a:solidFill>
                  <a:schemeClr val="bg1"/>
                </a:solidFill>
              </a:rPr>
              <a:t>您的内容打在这里，或者通过复制您的文本后，在此框中选择粘贴，并选择只保留文字您的内容打在这里，或者通过复制您的文本后，在此框中选择粘贴，并选择只保留文字。</a:t>
            </a:r>
            <a:endParaRPr lang="zh-CN" altLang="en-US" sz="1050" dirty="0">
              <a:solidFill>
                <a:schemeClr val="bg1"/>
              </a:solidFill>
              <a:latin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973905" y="4295926"/>
            <a:ext cx="2978813" cy="1061819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 kern="0" noProof="1">
                <a:solidFill>
                  <a:schemeClr val="bg1"/>
                </a:solidFill>
              </a:rPr>
              <a:t>您的内容打在这里，或者通过复制您的文本后，在此框中选择粘贴，并选择只保留文字您的内容打在这里，或者通过复制您的文本后，在此框中选择粘贴，并选择只保留文字。</a:t>
            </a:r>
            <a:endParaRPr lang="zh-CN" altLang="en-US" sz="1050" dirty="0">
              <a:solidFill>
                <a:schemeClr val="bg1"/>
              </a:solidFill>
              <a:latin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5749790" y="4295926"/>
            <a:ext cx="3339371" cy="1033286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 kern="0" noProof="1">
                <a:solidFill>
                  <a:schemeClr val="bg1"/>
                </a:solidFill>
              </a:rPr>
              <a:t>您的内容打在这里，或者通过复制您的文本后，在此框中选择粘贴，并选择只保留文字您的内容打在这里，或者通过复制您的文本后，在此框中选择粘贴，并选择只保留文字。</a:t>
            </a:r>
            <a:endParaRPr lang="zh-CN" altLang="en-US" sz="1050" dirty="0">
              <a:solidFill>
                <a:schemeClr val="bg1"/>
              </a:solidFill>
              <a:latin typeface="微软雅黑" panose="020B0503020204020204" charset="-122"/>
              <a:cs typeface="宋体" panose="02010600030101010101" pitchFamily="2" charset="-122"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1683278" y="1845935"/>
            <a:ext cx="1250856" cy="1253549"/>
            <a:chOff x="1771602" y="1706233"/>
            <a:chExt cx="1251019" cy="1253549"/>
          </a:xfrm>
        </p:grpSpPr>
        <p:grpSp>
          <p:nvGrpSpPr>
            <p:cNvPr id="104" name="Group 38"/>
            <p:cNvGrpSpPr/>
            <p:nvPr/>
          </p:nvGrpSpPr>
          <p:grpSpPr>
            <a:xfrm>
              <a:off x="1771602" y="1706233"/>
              <a:ext cx="1251019" cy="1253549"/>
              <a:chOff x="3692576" y="1742634"/>
              <a:chExt cx="2790379" cy="2796023"/>
            </a:xfrm>
          </p:grpSpPr>
          <p:grpSp>
            <p:nvGrpSpPr>
              <p:cNvPr id="106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108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rgbClr val="FFFFFF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9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07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tx2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pic>
          <p:nvPicPr>
            <p:cNvPr id="105" name="Picture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6482" y="2107859"/>
              <a:ext cx="487177" cy="487177"/>
            </a:xfrm>
            <a:prstGeom prst="rect">
              <a:avLst/>
            </a:prstGeom>
          </p:spPr>
        </p:pic>
      </p:grpSp>
      <p:grpSp>
        <p:nvGrpSpPr>
          <p:cNvPr id="110" name="组合 109"/>
          <p:cNvGrpSpPr/>
          <p:nvPr/>
        </p:nvGrpSpPr>
        <p:grpSpPr>
          <a:xfrm>
            <a:off x="6617782" y="1844169"/>
            <a:ext cx="1250856" cy="1253549"/>
            <a:chOff x="6706749" y="1704468"/>
            <a:chExt cx="1251019" cy="1253549"/>
          </a:xfrm>
        </p:grpSpPr>
        <p:grpSp>
          <p:nvGrpSpPr>
            <p:cNvPr id="111" name="Group 43"/>
            <p:cNvGrpSpPr/>
            <p:nvPr/>
          </p:nvGrpSpPr>
          <p:grpSpPr>
            <a:xfrm>
              <a:off x="6706749" y="1704468"/>
              <a:ext cx="1251019" cy="1253549"/>
              <a:chOff x="3692576" y="1742634"/>
              <a:chExt cx="2790379" cy="2796023"/>
            </a:xfrm>
          </p:grpSpPr>
          <p:grpSp>
            <p:nvGrpSpPr>
              <p:cNvPr id="126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128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rgbClr val="FFFFFF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9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27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2" name="Group 24"/>
            <p:cNvGrpSpPr>
              <a:grpSpLocks noChangeAspect="1"/>
            </p:cNvGrpSpPr>
            <p:nvPr/>
          </p:nvGrpSpPr>
          <p:grpSpPr>
            <a:xfrm>
              <a:off x="7152542" y="2112972"/>
              <a:ext cx="404336" cy="404336"/>
              <a:chOff x="6111586" y="318800"/>
              <a:chExt cx="490538" cy="490538"/>
            </a:xfrm>
            <a:solidFill>
              <a:srgbClr val="FFFFFF"/>
            </a:solidFill>
          </p:grpSpPr>
          <p:sp>
            <p:nvSpPr>
              <p:cNvPr id="113" name="Freeform 5"/>
              <p:cNvSpPr>
                <a:spLocks noEditPoints="1"/>
              </p:cNvSpPr>
              <p:nvPr/>
            </p:nvSpPr>
            <p:spPr bwMode="auto">
              <a:xfrm>
                <a:off x="6111586" y="318800"/>
                <a:ext cx="490538" cy="490538"/>
              </a:xfrm>
              <a:custGeom>
                <a:avLst/>
                <a:gdLst>
                  <a:gd name="T0" fmla="*/ 116 w 128"/>
                  <a:gd name="T1" fmla="*/ 0 h 128"/>
                  <a:gd name="T2" fmla="*/ 28 w 128"/>
                  <a:gd name="T3" fmla="*/ 0 h 128"/>
                  <a:gd name="T4" fmla="*/ 16 w 128"/>
                  <a:gd name="T5" fmla="*/ 12 h 128"/>
                  <a:gd name="T6" fmla="*/ 16 w 128"/>
                  <a:gd name="T7" fmla="*/ 20 h 128"/>
                  <a:gd name="T8" fmla="*/ 12 w 128"/>
                  <a:gd name="T9" fmla="*/ 20 h 128"/>
                  <a:gd name="T10" fmla="*/ 0 w 128"/>
                  <a:gd name="T11" fmla="*/ 32 h 128"/>
                  <a:gd name="T12" fmla="*/ 0 w 128"/>
                  <a:gd name="T13" fmla="*/ 112 h 128"/>
                  <a:gd name="T14" fmla="*/ 16 w 128"/>
                  <a:gd name="T15" fmla="*/ 128 h 128"/>
                  <a:gd name="T16" fmla="*/ 112 w 128"/>
                  <a:gd name="T17" fmla="*/ 128 h 128"/>
                  <a:gd name="T18" fmla="*/ 128 w 128"/>
                  <a:gd name="T19" fmla="*/ 112 h 128"/>
                  <a:gd name="T20" fmla="*/ 128 w 128"/>
                  <a:gd name="T21" fmla="*/ 12 h 128"/>
                  <a:gd name="T22" fmla="*/ 116 w 128"/>
                  <a:gd name="T23" fmla="*/ 0 h 128"/>
                  <a:gd name="T24" fmla="*/ 120 w 128"/>
                  <a:gd name="T25" fmla="*/ 112 h 128"/>
                  <a:gd name="T26" fmla="*/ 112 w 128"/>
                  <a:gd name="T27" fmla="*/ 120 h 128"/>
                  <a:gd name="T28" fmla="*/ 16 w 128"/>
                  <a:gd name="T29" fmla="*/ 120 h 128"/>
                  <a:gd name="T30" fmla="*/ 8 w 128"/>
                  <a:gd name="T31" fmla="*/ 112 h 128"/>
                  <a:gd name="T32" fmla="*/ 8 w 128"/>
                  <a:gd name="T33" fmla="*/ 32 h 128"/>
                  <a:gd name="T34" fmla="*/ 12 w 128"/>
                  <a:gd name="T35" fmla="*/ 28 h 128"/>
                  <a:gd name="T36" fmla="*/ 16 w 128"/>
                  <a:gd name="T37" fmla="*/ 28 h 128"/>
                  <a:gd name="T38" fmla="*/ 16 w 128"/>
                  <a:gd name="T39" fmla="*/ 108 h 128"/>
                  <a:gd name="T40" fmla="*/ 20 w 128"/>
                  <a:gd name="T41" fmla="*/ 112 h 128"/>
                  <a:gd name="T42" fmla="*/ 24 w 128"/>
                  <a:gd name="T43" fmla="*/ 108 h 128"/>
                  <a:gd name="T44" fmla="*/ 24 w 128"/>
                  <a:gd name="T45" fmla="*/ 12 h 128"/>
                  <a:gd name="T46" fmla="*/ 28 w 128"/>
                  <a:gd name="T47" fmla="*/ 8 h 128"/>
                  <a:gd name="T48" fmla="*/ 116 w 128"/>
                  <a:gd name="T49" fmla="*/ 8 h 128"/>
                  <a:gd name="T50" fmla="*/ 120 w 128"/>
                  <a:gd name="T51" fmla="*/ 12 h 128"/>
                  <a:gd name="T52" fmla="*/ 120 w 128"/>
                  <a:gd name="T53" fmla="*/ 1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8" h="128">
                    <a:moveTo>
                      <a:pt x="116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1" y="0"/>
                      <a:pt x="16" y="5"/>
                      <a:pt x="16" y="1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5" y="20"/>
                      <a:pt x="0" y="25"/>
                      <a:pt x="0" y="3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21"/>
                      <a:pt x="7" y="128"/>
                      <a:pt x="16" y="128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21" y="128"/>
                      <a:pt x="128" y="121"/>
                      <a:pt x="128" y="112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5"/>
                      <a:pt x="123" y="0"/>
                      <a:pt x="116" y="0"/>
                    </a:cubicBezTo>
                    <a:close/>
                    <a:moveTo>
                      <a:pt x="120" y="112"/>
                    </a:moveTo>
                    <a:cubicBezTo>
                      <a:pt x="120" y="116"/>
                      <a:pt x="116" y="120"/>
                      <a:pt x="112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2" y="120"/>
                      <a:pt x="8" y="116"/>
                      <a:pt x="8" y="11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30"/>
                      <a:pt x="10" y="28"/>
                      <a:pt x="12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16" y="110"/>
                      <a:pt x="18" y="112"/>
                      <a:pt x="20" y="112"/>
                    </a:cubicBezTo>
                    <a:cubicBezTo>
                      <a:pt x="22" y="112"/>
                      <a:pt x="24" y="110"/>
                      <a:pt x="24" y="108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0"/>
                      <a:pt x="26" y="8"/>
                      <a:pt x="28" y="8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8" y="8"/>
                      <a:pt x="120" y="10"/>
                      <a:pt x="120" y="12"/>
                    </a:cubicBezTo>
                    <a:lnTo>
                      <a:pt x="120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14" name="Freeform 6"/>
              <p:cNvSpPr/>
              <p:nvPr/>
            </p:nvSpPr>
            <p:spPr bwMode="auto">
              <a:xfrm>
                <a:off x="6402099" y="502950"/>
                <a:ext cx="138113" cy="14288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15" name="Freeform 7"/>
              <p:cNvSpPr/>
              <p:nvPr/>
            </p:nvSpPr>
            <p:spPr bwMode="auto">
              <a:xfrm>
                <a:off x="6402099" y="456912"/>
                <a:ext cx="138113" cy="14288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16" name="Freeform 8"/>
              <p:cNvSpPr/>
              <p:nvPr/>
            </p:nvSpPr>
            <p:spPr bwMode="auto">
              <a:xfrm>
                <a:off x="6402099" y="410875"/>
                <a:ext cx="138113" cy="14288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17" name="Freeform 9"/>
              <p:cNvSpPr/>
              <p:nvPr/>
            </p:nvSpPr>
            <p:spPr bwMode="auto">
              <a:xfrm>
                <a:off x="6233824" y="733137"/>
                <a:ext cx="138113" cy="14288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18" name="Freeform 10"/>
              <p:cNvSpPr/>
              <p:nvPr/>
            </p:nvSpPr>
            <p:spPr bwMode="auto">
              <a:xfrm>
                <a:off x="6233824" y="687100"/>
                <a:ext cx="138113" cy="14288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19" name="Freeform 11"/>
              <p:cNvSpPr/>
              <p:nvPr/>
            </p:nvSpPr>
            <p:spPr bwMode="auto">
              <a:xfrm>
                <a:off x="6233824" y="641062"/>
                <a:ext cx="138113" cy="14288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20" name="Freeform 12"/>
              <p:cNvSpPr/>
              <p:nvPr/>
            </p:nvSpPr>
            <p:spPr bwMode="auto">
              <a:xfrm>
                <a:off x="6402099" y="733137"/>
                <a:ext cx="138113" cy="14288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21" name="Freeform 13"/>
              <p:cNvSpPr/>
              <p:nvPr/>
            </p:nvSpPr>
            <p:spPr bwMode="auto">
              <a:xfrm>
                <a:off x="6402099" y="687100"/>
                <a:ext cx="138113" cy="14288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22" name="Freeform 14"/>
              <p:cNvSpPr/>
              <p:nvPr/>
            </p:nvSpPr>
            <p:spPr bwMode="auto">
              <a:xfrm>
                <a:off x="6402099" y="641062"/>
                <a:ext cx="138113" cy="14288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23" name="Freeform 15"/>
              <p:cNvSpPr/>
              <p:nvPr/>
            </p:nvSpPr>
            <p:spPr bwMode="auto">
              <a:xfrm>
                <a:off x="6233824" y="548987"/>
                <a:ext cx="306388" cy="14288"/>
              </a:xfrm>
              <a:custGeom>
                <a:avLst/>
                <a:gdLst>
                  <a:gd name="T0" fmla="*/ 78 w 80"/>
                  <a:gd name="T1" fmla="*/ 0 h 4"/>
                  <a:gd name="T2" fmla="*/ 2 w 80"/>
                  <a:gd name="T3" fmla="*/ 0 h 4"/>
                  <a:gd name="T4" fmla="*/ 0 w 80"/>
                  <a:gd name="T5" fmla="*/ 2 h 4"/>
                  <a:gd name="T6" fmla="*/ 2 w 80"/>
                  <a:gd name="T7" fmla="*/ 4 h 4"/>
                  <a:gd name="T8" fmla="*/ 78 w 80"/>
                  <a:gd name="T9" fmla="*/ 4 h 4"/>
                  <a:gd name="T10" fmla="*/ 80 w 80"/>
                  <a:gd name="T11" fmla="*/ 2 h 4"/>
                  <a:gd name="T12" fmla="*/ 78 w 8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">
                    <a:moveTo>
                      <a:pt x="7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79" y="4"/>
                      <a:pt x="80" y="3"/>
                      <a:pt x="80" y="2"/>
                    </a:cubicBezTo>
                    <a:cubicBezTo>
                      <a:pt x="80" y="1"/>
                      <a:pt x="79" y="0"/>
                      <a:pt x="7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24" name="Freeform 16"/>
              <p:cNvSpPr/>
              <p:nvPr/>
            </p:nvSpPr>
            <p:spPr bwMode="auto">
              <a:xfrm>
                <a:off x="6233824" y="595025"/>
                <a:ext cx="306388" cy="14288"/>
              </a:xfrm>
              <a:custGeom>
                <a:avLst/>
                <a:gdLst>
                  <a:gd name="T0" fmla="*/ 78 w 80"/>
                  <a:gd name="T1" fmla="*/ 0 h 4"/>
                  <a:gd name="T2" fmla="*/ 2 w 80"/>
                  <a:gd name="T3" fmla="*/ 0 h 4"/>
                  <a:gd name="T4" fmla="*/ 0 w 80"/>
                  <a:gd name="T5" fmla="*/ 2 h 4"/>
                  <a:gd name="T6" fmla="*/ 2 w 80"/>
                  <a:gd name="T7" fmla="*/ 4 h 4"/>
                  <a:gd name="T8" fmla="*/ 78 w 80"/>
                  <a:gd name="T9" fmla="*/ 4 h 4"/>
                  <a:gd name="T10" fmla="*/ 80 w 80"/>
                  <a:gd name="T11" fmla="*/ 2 h 4"/>
                  <a:gd name="T12" fmla="*/ 78 w 8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">
                    <a:moveTo>
                      <a:pt x="7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79" y="4"/>
                      <a:pt x="80" y="3"/>
                      <a:pt x="80" y="2"/>
                    </a:cubicBezTo>
                    <a:cubicBezTo>
                      <a:pt x="80" y="1"/>
                      <a:pt x="79" y="0"/>
                      <a:pt x="7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25" name="Freeform 17"/>
              <p:cNvSpPr>
                <a:spLocks noEditPoints="1"/>
              </p:cNvSpPr>
              <p:nvPr/>
            </p:nvSpPr>
            <p:spPr bwMode="auto">
              <a:xfrm>
                <a:off x="6233824" y="379125"/>
                <a:ext cx="138113" cy="138113"/>
              </a:xfrm>
              <a:custGeom>
                <a:avLst/>
                <a:gdLst>
                  <a:gd name="T0" fmla="*/ 4 w 36"/>
                  <a:gd name="T1" fmla="*/ 36 h 36"/>
                  <a:gd name="T2" fmla="*/ 32 w 36"/>
                  <a:gd name="T3" fmla="*/ 36 h 36"/>
                  <a:gd name="T4" fmla="*/ 36 w 36"/>
                  <a:gd name="T5" fmla="*/ 32 h 36"/>
                  <a:gd name="T6" fmla="*/ 36 w 36"/>
                  <a:gd name="T7" fmla="*/ 4 h 36"/>
                  <a:gd name="T8" fmla="*/ 32 w 36"/>
                  <a:gd name="T9" fmla="*/ 0 h 36"/>
                  <a:gd name="T10" fmla="*/ 4 w 36"/>
                  <a:gd name="T11" fmla="*/ 0 h 36"/>
                  <a:gd name="T12" fmla="*/ 0 w 36"/>
                  <a:gd name="T13" fmla="*/ 4 h 36"/>
                  <a:gd name="T14" fmla="*/ 0 w 36"/>
                  <a:gd name="T15" fmla="*/ 32 h 36"/>
                  <a:gd name="T16" fmla="*/ 4 w 36"/>
                  <a:gd name="T17" fmla="*/ 36 h 36"/>
                  <a:gd name="T18" fmla="*/ 8 w 36"/>
                  <a:gd name="T19" fmla="*/ 8 h 36"/>
                  <a:gd name="T20" fmla="*/ 28 w 36"/>
                  <a:gd name="T21" fmla="*/ 8 h 36"/>
                  <a:gd name="T22" fmla="*/ 28 w 36"/>
                  <a:gd name="T23" fmla="*/ 28 h 36"/>
                  <a:gd name="T24" fmla="*/ 8 w 36"/>
                  <a:gd name="T25" fmla="*/ 28 h 36"/>
                  <a:gd name="T26" fmla="*/ 8 w 36"/>
                  <a:gd name="T27" fmla="*/ 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4" y="36"/>
                    </a:moveTo>
                    <a:cubicBezTo>
                      <a:pt x="32" y="36"/>
                      <a:pt x="32" y="36"/>
                      <a:pt x="32" y="36"/>
                    </a:cubicBezTo>
                    <a:cubicBezTo>
                      <a:pt x="34" y="36"/>
                      <a:pt x="36" y="34"/>
                      <a:pt x="36" y="32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2"/>
                      <a:pt x="34" y="0"/>
                      <a:pt x="3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4"/>
                      <a:pt x="2" y="36"/>
                      <a:pt x="4" y="36"/>
                    </a:cubicBezTo>
                    <a:close/>
                    <a:moveTo>
                      <a:pt x="8" y="8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8" y="28"/>
                      <a:pt x="8" y="28"/>
                      <a:pt x="8" y="28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</p:grpSp>
      </p:grpSp>
      <p:grpSp>
        <p:nvGrpSpPr>
          <p:cNvPr id="130" name="组合 129"/>
          <p:cNvGrpSpPr/>
          <p:nvPr/>
        </p:nvGrpSpPr>
        <p:grpSpPr>
          <a:xfrm>
            <a:off x="9124671" y="4155996"/>
            <a:ext cx="1250856" cy="1253549"/>
            <a:chOff x="9213965" y="4016294"/>
            <a:chExt cx="1251019" cy="1253549"/>
          </a:xfrm>
        </p:grpSpPr>
        <p:grpSp>
          <p:nvGrpSpPr>
            <p:cNvPr id="131" name="Group 48"/>
            <p:cNvGrpSpPr/>
            <p:nvPr/>
          </p:nvGrpSpPr>
          <p:grpSpPr>
            <a:xfrm>
              <a:off x="9213965" y="4016294"/>
              <a:ext cx="1251019" cy="1253549"/>
              <a:chOff x="3692576" y="1742634"/>
              <a:chExt cx="2790379" cy="2796023"/>
            </a:xfrm>
          </p:grpSpPr>
          <p:grpSp>
            <p:nvGrpSpPr>
              <p:cNvPr id="137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139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rgbClr val="FFFFFF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0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38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3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2" name="Group 132"/>
            <p:cNvGrpSpPr>
              <a:grpSpLocks noChangeAspect="1"/>
            </p:cNvGrpSpPr>
            <p:nvPr/>
          </p:nvGrpSpPr>
          <p:grpSpPr>
            <a:xfrm>
              <a:off x="9613622" y="4409789"/>
              <a:ext cx="471510" cy="461033"/>
              <a:chOff x="-6349" y="-1587"/>
              <a:chExt cx="500062" cy="488950"/>
            </a:xfrm>
            <a:solidFill>
              <a:srgbClr val="FFFFFF"/>
            </a:solidFill>
          </p:grpSpPr>
          <p:sp>
            <p:nvSpPr>
              <p:cNvPr id="133" name="Freeform 17"/>
              <p:cNvSpPr>
                <a:spLocks noEditPoints="1"/>
              </p:cNvSpPr>
              <p:nvPr/>
            </p:nvSpPr>
            <p:spPr bwMode="auto">
              <a:xfrm>
                <a:off x="-6349" y="-1587"/>
                <a:ext cx="500062" cy="488950"/>
              </a:xfrm>
              <a:custGeom>
                <a:avLst/>
                <a:gdLst>
                  <a:gd name="T0" fmla="*/ 127 w 130"/>
                  <a:gd name="T1" fmla="*/ 42 h 128"/>
                  <a:gd name="T2" fmla="*/ 87 w 130"/>
                  <a:gd name="T3" fmla="*/ 2 h 128"/>
                  <a:gd name="T4" fmla="*/ 79 w 130"/>
                  <a:gd name="T5" fmla="*/ 0 h 128"/>
                  <a:gd name="T6" fmla="*/ 75 w 130"/>
                  <a:gd name="T7" fmla="*/ 2 h 128"/>
                  <a:gd name="T8" fmla="*/ 73 w 130"/>
                  <a:gd name="T9" fmla="*/ 6 h 128"/>
                  <a:gd name="T10" fmla="*/ 64 w 130"/>
                  <a:gd name="T11" fmla="*/ 21 h 128"/>
                  <a:gd name="T12" fmla="*/ 41 w 130"/>
                  <a:gd name="T13" fmla="*/ 37 h 128"/>
                  <a:gd name="T14" fmla="*/ 15 w 130"/>
                  <a:gd name="T15" fmla="*/ 55 h 128"/>
                  <a:gd name="T16" fmla="*/ 1 w 130"/>
                  <a:gd name="T17" fmla="*/ 78 h 128"/>
                  <a:gd name="T18" fmla="*/ 3 w 130"/>
                  <a:gd name="T19" fmla="*/ 86 h 128"/>
                  <a:gd name="T20" fmla="*/ 43 w 130"/>
                  <a:gd name="T21" fmla="*/ 126 h 128"/>
                  <a:gd name="T22" fmla="*/ 51 w 130"/>
                  <a:gd name="T23" fmla="*/ 128 h 128"/>
                  <a:gd name="T24" fmla="*/ 55 w 130"/>
                  <a:gd name="T25" fmla="*/ 126 h 128"/>
                  <a:gd name="T26" fmla="*/ 57 w 130"/>
                  <a:gd name="T27" fmla="*/ 122 h 128"/>
                  <a:gd name="T28" fmla="*/ 66 w 130"/>
                  <a:gd name="T29" fmla="*/ 107 h 128"/>
                  <a:gd name="T30" fmla="*/ 89 w 130"/>
                  <a:gd name="T31" fmla="*/ 91 h 128"/>
                  <a:gd name="T32" fmla="*/ 115 w 130"/>
                  <a:gd name="T33" fmla="*/ 73 h 128"/>
                  <a:gd name="T34" fmla="*/ 129 w 130"/>
                  <a:gd name="T35" fmla="*/ 50 h 128"/>
                  <a:gd name="T36" fmla="*/ 127 w 130"/>
                  <a:gd name="T37" fmla="*/ 42 h 128"/>
                  <a:gd name="T38" fmla="*/ 49 w 130"/>
                  <a:gd name="T39" fmla="*/ 120 h 128"/>
                  <a:gd name="T40" fmla="*/ 9 w 130"/>
                  <a:gd name="T41" fmla="*/ 80 h 128"/>
                  <a:gd name="T42" fmla="*/ 81 w 130"/>
                  <a:gd name="T43" fmla="*/ 8 h 128"/>
                  <a:gd name="T44" fmla="*/ 121 w 130"/>
                  <a:gd name="T45" fmla="*/ 48 h 128"/>
                  <a:gd name="T46" fmla="*/ 49 w 130"/>
                  <a:gd name="T47" fmla="*/ 12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0" h="128">
                    <a:moveTo>
                      <a:pt x="127" y="42"/>
                    </a:moveTo>
                    <a:cubicBezTo>
                      <a:pt x="87" y="2"/>
                      <a:pt x="87" y="2"/>
                      <a:pt x="87" y="2"/>
                    </a:cubicBezTo>
                    <a:cubicBezTo>
                      <a:pt x="85" y="0"/>
                      <a:pt x="82" y="0"/>
                      <a:pt x="79" y="0"/>
                    </a:cubicBezTo>
                    <a:cubicBezTo>
                      <a:pt x="78" y="1"/>
                      <a:pt x="76" y="1"/>
                      <a:pt x="75" y="2"/>
                    </a:cubicBezTo>
                    <a:cubicBezTo>
                      <a:pt x="74" y="3"/>
                      <a:pt x="74" y="4"/>
                      <a:pt x="73" y="6"/>
                    </a:cubicBezTo>
                    <a:cubicBezTo>
                      <a:pt x="72" y="12"/>
                      <a:pt x="68" y="17"/>
                      <a:pt x="64" y="21"/>
                    </a:cubicBezTo>
                    <a:cubicBezTo>
                      <a:pt x="58" y="27"/>
                      <a:pt x="50" y="32"/>
                      <a:pt x="41" y="37"/>
                    </a:cubicBezTo>
                    <a:cubicBezTo>
                      <a:pt x="32" y="42"/>
                      <a:pt x="23" y="48"/>
                      <a:pt x="15" y="55"/>
                    </a:cubicBezTo>
                    <a:cubicBezTo>
                      <a:pt x="8" y="62"/>
                      <a:pt x="4" y="69"/>
                      <a:pt x="1" y="78"/>
                    </a:cubicBezTo>
                    <a:cubicBezTo>
                      <a:pt x="0" y="80"/>
                      <a:pt x="1" y="84"/>
                      <a:pt x="3" y="8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5" y="128"/>
                      <a:pt x="48" y="128"/>
                      <a:pt x="51" y="128"/>
                    </a:cubicBezTo>
                    <a:cubicBezTo>
                      <a:pt x="52" y="127"/>
                      <a:pt x="54" y="127"/>
                      <a:pt x="55" y="126"/>
                    </a:cubicBezTo>
                    <a:cubicBezTo>
                      <a:pt x="56" y="125"/>
                      <a:pt x="56" y="124"/>
                      <a:pt x="57" y="122"/>
                    </a:cubicBezTo>
                    <a:cubicBezTo>
                      <a:pt x="58" y="116"/>
                      <a:pt x="62" y="111"/>
                      <a:pt x="66" y="107"/>
                    </a:cubicBezTo>
                    <a:cubicBezTo>
                      <a:pt x="72" y="101"/>
                      <a:pt x="80" y="96"/>
                      <a:pt x="89" y="91"/>
                    </a:cubicBezTo>
                    <a:cubicBezTo>
                      <a:pt x="98" y="86"/>
                      <a:pt x="107" y="80"/>
                      <a:pt x="115" y="73"/>
                    </a:cubicBezTo>
                    <a:cubicBezTo>
                      <a:pt x="122" y="66"/>
                      <a:pt x="126" y="59"/>
                      <a:pt x="129" y="50"/>
                    </a:cubicBezTo>
                    <a:cubicBezTo>
                      <a:pt x="130" y="48"/>
                      <a:pt x="129" y="44"/>
                      <a:pt x="127" y="42"/>
                    </a:cubicBezTo>
                    <a:close/>
                    <a:moveTo>
                      <a:pt x="49" y="120"/>
                    </a:moveTo>
                    <a:cubicBezTo>
                      <a:pt x="36" y="107"/>
                      <a:pt x="22" y="93"/>
                      <a:pt x="9" y="80"/>
                    </a:cubicBezTo>
                    <a:cubicBezTo>
                      <a:pt x="20" y="43"/>
                      <a:pt x="70" y="45"/>
                      <a:pt x="81" y="8"/>
                    </a:cubicBezTo>
                    <a:cubicBezTo>
                      <a:pt x="94" y="21"/>
                      <a:pt x="108" y="35"/>
                      <a:pt x="121" y="48"/>
                    </a:cubicBezTo>
                    <a:cubicBezTo>
                      <a:pt x="110" y="85"/>
                      <a:pt x="60" y="83"/>
                      <a:pt x="49" y="1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34" name="Freeform 18"/>
              <p:cNvSpPr>
                <a:spLocks noEditPoints="1"/>
              </p:cNvSpPr>
              <p:nvPr/>
            </p:nvSpPr>
            <p:spPr bwMode="auto">
              <a:xfrm>
                <a:off x="174625" y="169863"/>
                <a:ext cx="134937" cy="138113"/>
              </a:xfrm>
              <a:custGeom>
                <a:avLst/>
                <a:gdLst>
                  <a:gd name="T0" fmla="*/ 28 w 35"/>
                  <a:gd name="T1" fmla="*/ 12 h 36"/>
                  <a:gd name="T2" fmla="*/ 20 w 35"/>
                  <a:gd name="T3" fmla="*/ 13 h 36"/>
                  <a:gd name="T4" fmla="*/ 10 w 35"/>
                  <a:gd name="T5" fmla="*/ 7 h 36"/>
                  <a:gd name="T6" fmla="*/ 15 w 35"/>
                  <a:gd name="T7" fmla="*/ 6 h 36"/>
                  <a:gd name="T8" fmla="*/ 19 w 35"/>
                  <a:gd name="T9" fmla="*/ 6 h 36"/>
                  <a:gd name="T10" fmla="*/ 20 w 35"/>
                  <a:gd name="T11" fmla="*/ 2 h 36"/>
                  <a:gd name="T12" fmla="*/ 13 w 35"/>
                  <a:gd name="T13" fmla="*/ 1 h 36"/>
                  <a:gd name="T14" fmla="*/ 6 w 35"/>
                  <a:gd name="T15" fmla="*/ 4 h 36"/>
                  <a:gd name="T16" fmla="*/ 5 w 35"/>
                  <a:gd name="T17" fmla="*/ 3 h 36"/>
                  <a:gd name="T18" fmla="*/ 3 w 35"/>
                  <a:gd name="T19" fmla="*/ 5 h 36"/>
                  <a:gd name="T20" fmla="*/ 4 w 35"/>
                  <a:gd name="T21" fmla="*/ 6 h 36"/>
                  <a:gd name="T22" fmla="*/ 1 w 35"/>
                  <a:gd name="T23" fmla="*/ 15 h 36"/>
                  <a:gd name="T24" fmla="*/ 3 w 35"/>
                  <a:gd name="T25" fmla="*/ 22 h 36"/>
                  <a:gd name="T26" fmla="*/ 18 w 35"/>
                  <a:gd name="T27" fmla="*/ 21 h 36"/>
                  <a:gd name="T28" fmla="*/ 23 w 35"/>
                  <a:gd name="T29" fmla="*/ 31 h 36"/>
                  <a:gd name="T30" fmla="*/ 19 w 35"/>
                  <a:gd name="T31" fmla="*/ 30 h 36"/>
                  <a:gd name="T32" fmla="*/ 16 w 35"/>
                  <a:gd name="T33" fmla="*/ 28 h 36"/>
                  <a:gd name="T34" fmla="*/ 13 w 35"/>
                  <a:gd name="T35" fmla="*/ 31 h 36"/>
                  <a:gd name="T36" fmla="*/ 17 w 35"/>
                  <a:gd name="T37" fmla="*/ 35 h 36"/>
                  <a:gd name="T38" fmla="*/ 25 w 35"/>
                  <a:gd name="T39" fmla="*/ 36 h 36"/>
                  <a:gd name="T40" fmla="*/ 31 w 35"/>
                  <a:gd name="T41" fmla="*/ 35 h 36"/>
                  <a:gd name="T42" fmla="*/ 33 w 35"/>
                  <a:gd name="T43" fmla="*/ 34 h 36"/>
                  <a:gd name="T44" fmla="*/ 33 w 35"/>
                  <a:gd name="T45" fmla="*/ 32 h 36"/>
                  <a:gd name="T46" fmla="*/ 34 w 35"/>
                  <a:gd name="T47" fmla="*/ 26 h 36"/>
                  <a:gd name="T48" fmla="*/ 35 w 35"/>
                  <a:gd name="T49" fmla="*/ 18 h 36"/>
                  <a:gd name="T50" fmla="*/ 10 w 35"/>
                  <a:gd name="T51" fmla="*/ 17 h 36"/>
                  <a:gd name="T52" fmla="*/ 6 w 35"/>
                  <a:gd name="T53" fmla="*/ 15 h 36"/>
                  <a:gd name="T54" fmla="*/ 7 w 35"/>
                  <a:gd name="T55" fmla="*/ 11 h 36"/>
                  <a:gd name="T56" fmla="*/ 14 w 35"/>
                  <a:gd name="T57" fmla="*/ 16 h 36"/>
                  <a:gd name="T58" fmla="*/ 29 w 35"/>
                  <a:gd name="T59" fmla="*/ 25 h 36"/>
                  <a:gd name="T60" fmla="*/ 21 w 35"/>
                  <a:gd name="T61" fmla="*/ 20 h 36"/>
                  <a:gd name="T62" fmla="*/ 25 w 35"/>
                  <a:gd name="T63" fmla="*/ 18 h 36"/>
                  <a:gd name="T64" fmla="*/ 28 w 35"/>
                  <a:gd name="T65" fmla="*/ 20 h 36"/>
                  <a:gd name="T66" fmla="*/ 29 w 35"/>
                  <a:gd name="T67" fmla="*/ 2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" h="36">
                    <a:moveTo>
                      <a:pt x="32" y="15"/>
                    </a:moveTo>
                    <a:cubicBezTo>
                      <a:pt x="31" y="14"/>
                      <a:pt x="30" y="13"/>
                      <a:pt x="28" y="12"/>
                    </a:cubicBezTo>
                    <a:cubicBezTo>
                      <a:pt x="27" y="12"/>
                      <a:pt x="26" y="12"/>
                      <a:pt x="24" y="12"/>
                    </a:cubicBezTo>
                    <a:cubicBezTo>
                      <a:pt x="23" y="12"/>
                      <a:pt x="22" y="12"/>
                      <a:pt x="20" y="13"/>
                    </a:cubicBezTo>
                    <a:cubicBezTo>
                      <a:pt x="19" y="13"/>
                      <a:pt x="18" y="14"/>
                      <a:pt x="16" y="15"/>
                    </a:cubicBezTo>
                    <a:cubicBezTo>
                      <a:pt x="14" y="12"/>
                      <a:pt x="12" y="10"/>
                      <a:pt x="10" y="7"/>
                    </a:cubicBezTo>
                    <a:cubicBezTo>
                      <a:pt x="11" y="7"/>
                      <a:pt x="12" y="6"/>
                      <a:pt x="13" y="6"/>
                    </a:cubicBezTo>
                    <a:cubicBezTo>
                      <a:pt x="14" y="6"/>
                      <a:pt x="14" y="6"/>
                      <a:pt x="15" y="6"/>
                    </a:cubicBezTo>
                    <a:cubicBezTo>
                      <a:pt x="16" y="7"/>
                      <a:pt x="17" y="7"/>
                      <a:pt x="18" y="7"/>
                    </a:cubicBezTo>
                    <a:cubicBezTo>
                      <a:pt x="18" y="7"/>
                      <a:pt x="19" y="7"/>
                      <a:pt x="19" y="6"/>
                    </a:cubicBezTo>
                    <a:cubicBezTo>
                      <a:pt x="20" y="6"/>
                      <a:pt x="20" y="5"/>
                      <a:pt x="20" y="5"/>
                    </a:cubicBezTo>
                    <a:cubicBezTo>
                      <a:pt x="20" y="4"/>
                      <a:pt x="20" y="3"/>
                      <a:pt x="20" y="2"/>
                    </a:cubicBezTo>
                    <a:cubicBezTo>
                      <a:pt x="19" y="1"/>
                      <a:pt x="18" y="1"/>
                      <a:pt x="16" y="0"/>
                    </a:cubicBezTo>
                    <a:cubicBezTo>
                      <a:pt x="15" y="0"/>
                      <a:pt x="14" y="0"/>
                      <a:pt x="13" y="1"/>
                    </a:cubicBezTo>
                    <a:cubicBezTo>
                      <a:pt x="11" y="1"/>
                      <a:pt x="10" y="1"/>
                      <a:pt x="9" y="2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6" y="4"/>
                      <a:pt x="6" y="3"/>
                      <a:pt x="6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7"/>
                      <a:pt x="2" y="9"/>
                      <a:pt x="2" y="10"/>
                    </a:cubicBezTo>
                    <a:cubicBezTo>
                      <a:pt x="1" y="12"/>
                      <a:pt x="1" y="13"/>
                      <a:pt x="1" y="15"/>
                    </a:cubicBezTo>
                    <a:cubicBezTo>
                      <a:pt x="0" y="16"/>
                      <a:pt x="1" y="17"/>
                      <a:pt x="1" y="18"/>
                    </a:cubicBezTo>
                    <a:cubicBezTo>
                      <a:pt x="1" y="20"/>
                      <a:pt x="2" y="21"/>
                      <a:pt x="3" y="22"/>
                    </a:cubicBezTo>
                    <a:cubicBezTo>
                      <a:pt x="5" y="23"/>
                      <a:pt x="8" y="24"/>
                      <a:pt x="10" y="24"/>
                    </a:cubicBezTo>
                    <a:cubicBezTo>
                      <a:pt x="13" y="23"/>
                      <a:pt x="15" y="23"/>
                      <a:pt x="18" y="21"/>
                    </a:cubicBezTo>
                    <a:cubicBezTo>
                      <a:pt x="21" y="24"/>
                      <a:pt x="23" y="27"/>
                      <a:pt x="25" y="29"/>
                    </a:cubicBezTo>
                    <a:cubicBezTo>
                      <a:pt x="24" y="30"/>
                      <a:pt x="24" y="30"/>
                      <a:pt x="23" y="31"/>
                    </a:cubicBezTo>
                    <a:cubicBezTo>
                      <a:pt x="22" y="31"/>
                      <a:pt x="21" y="31"/>
                      <a:pt x="21" y="31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18" y="29"/>
                      <a:pt x="18" y="29"/>
                      <a:pt x="17" y="29"/>
                    </a:cubicBezTo>
                    <a:cubicBezTo>
                      <a:pt x="17" y="28"/>
                      <a:pt x="16" y="28"/>
                      <a:pt x="16" y="28"/>
                    </a:cubicBezTo>
                    <a:cubicBezTo>
                      <a:pt x="15" y="28"/>
                      <a:pt x="15" y="29"/>
                      <a:pt x="14" y="29"/>
                    </a:cubicBezTo>
                    <a:cubicBezTo>
                      <a:pt x="13" y="30"/>
                      <a:pt x="13" y="30"/>
                      <a:pt x="13" y="31"/>
                    </a:cubicBezTo>
                    <a:cubicBezTo>
                      <a:pt x="13" y="32"/>
                      <a:pt x="13" y="33"/>
                      <a:pt x="14" y="33"/>
                    </a:cubicBezTo>
                    <a:cubicBezTo>
                      <a:pt x="15" y="34"/>
                      <a:pt x="16" y="35"/>
                      <a:pt x="17" y="35"/>
                    </a:cubicBezTo>
                    <a:cubicBezTo>
                      <a:pt x="18" y="36"/>
                      <a:pt x="19" y="36"/>
                      <a:pt x="20" y="36"/>
                    </a:cubicBezTo>
                    <a:cubicBezTo>
                      <a:pt x="22" y="36"/>
                      <a:pt x="23" y="36"/>
                      <a:pt x="25" y="36"/>
                    </a:cubicBezTo>
                    <a:cubicBezTo>
                      <a:pt x="26" y="35"/>
                      <a:pt x="27" y="34"/>
                      <a:pt x="29" y="33"/>
                    </a:cubicBezTo>
                    <a:cubicBezTo>
                      <a:pt x="30" y="33"/>
                      <a:pt x="30" y="34"/>
                      <a:pt x="31" y="35"/>
                    </a:cubicBezTo>
                    <a:cubicBezTo>
                      <a:pt x="31" y="35"/>
                      <a:pt x="32" y="35"/>
                      <a:pt x="32" y="35"/>
                    </a:cubicBezTo>
                    <a:cubicBezTo>
                      <a:pt x="33" y="35"/>
                      <a:pt x="33" y="35"/>
                      <a:pt x="33" y="34"/>
                    </a:cubicBezTo>
                    <a:cubicBezTo>
                      <a:pt x="33" y="34"/>
                      <a:pt x="34" y="34"/>
                      <a:pt x="34" y="33"/>
                    </a:cubicBezTo>
                    <a:cubicBezTo>
                      <a:pt x="34" y="33"/>
                      <a:pt x="33" y="32"/>
                      <a:pt x="33" y="32"/>
                    </a:cubicBezTo>
                    <a:cubicBezTo>
                      <a:pt x="32" y="32"/>
                      <a:pt x="32" y="31"/>
                      <a:pt x="31" y="30"/>
                    </a:cubicBezTo>
                    <a:cubicBezTo>
                      <a:pt x="32" y="29"/>
                      <a:pt x="33" y="27"/>
                      <a:pt x="34" y="26"/>
                    </a:cubicBezTo>
                    <a:cubicBezTo>
                      <a:pt x="35" y="24"/>
                      <a:pt x="35" y="23"/>
                      <a:pt x="35" y="21"/>
                    </a:cubicBezTo>
                    <a:cubicBezTo>
                      <a:pt x="35" y="20"/>
                      <a:pt x="35" y="19"/>
                      <a:pt x="35" y="18"/>
                    </a:cubicBezTo>
                    <a:cubicBezTo>
                      <a:pt x="34" y="17"/>
                      <a:pt x="33" y="16"/>
                      <a:pt x="32" y="15"/>
                    </a:cubicBezTo>
                    <a:close/>
                    <a:moveTo>
                      <a:pt x="10" y="17"/>
                    </a:moveTo>
                    <a:cubicBezTo>
                      <a:pt x="9" y="17"/>
                      <a:pt x="8" y="17"/>
                      <a:pt x="7" y="16"/>
                    </a:cubicBezTo>
                    <a:cubicBezTo>
                      <a:pt x="7" y="16"/>
                      <a:pt x="6" y="15"/>
                      <a:pt x="6" y="15"/>
                    </a:cubicBezTo>
                    <a:cubicBezTo>
                      <a:pt x="6" y="14"/>
                      <a:pt x="6" y="14"/>
                      <a:pt x="6" y="13"/>
                    </a:cubicBezTo>
                    <a:cubicBezTo>
                      <a:pt x="6" y="13"/>
                      <a:pt x="6" y="12"/>
                      <a:pt x="7" y="11"/>
                    </a:cubicBezTo>
                    <a:cubicBezTo>
                      <a:pt x="7" y="11"/>
                      <a:pt x="7" y="10"/>
                      <a:pt x="8" y="9"/>
                    </a:cubicBezTo>
                    <a:cubicBezTo>
                      <a:pt x="10" y="11"/>
                      <a:pt x="12" y="14"/>
                      <a:pt x="14" y="16"/>
                    </a:cubicBezTo>
                    <a:cubicBezTo>
                      <a:pt x="12" y="17"/>
                      <a:pt x="11" y="17"/>
                      <a:pt x="10" y="17"/>
                    </a:cubicBezTo>
                    <a:close/>
                    <a:moveTo>
                      <a:pt x="29" y="25"/>
                    </a:moveTo>
                    <a:cubicBezTo>
                      <a:pt x="28" y="26"/>
                      <a:pt x="28" y="27"/>
                      <a:pt x="27" y="27"/>
                    </a:cubicBezTo>
                    <a:cubicBezTo>
                      <a:pt x="25" y="25"/>
                      <a:pt x="23" y="22"/>
                      <a:pt x="21" y="20"/>
                    </a:cubicBezTo>
                    <a:cubicBezTo>
                      <a:pt x="21" y="20"/>
                      <a:pt x="22" y="19"/>
                      <a:pt x="23" y="19"/>
                    </a:cubicBezTo>
                    <a:cubicBezTo>
                      <a:pt x="23" y="19"/>
                      <a:pt x="24" y="19"/>
                      <a:pt x="25" y="18"/>
                    </a:cubicBezTo>
                    <a:cubicBezTo>
                      <a:pt x="25" y="18"/>
                      <a:pt x="26" y="18"/>
                      <a:pt x="27" y="19"/>
                    </a:cubicBezTo>
                    <a:cubicBezTo>
                      <a:pt x="27" y="19"/>
                      <a:pt x="28" y="19"/>
                      <a:pt x="28" y="20"/>
                    </a:cubicBezTo>
                    <a:cubicBezTo>
                      <a:pt x="29" y="20"/>
                      <a:pt x="29" y="21"/>
                      <a:pt x="29" y="21"/>
                    </a:cubicBezTo>
                    <a:cubicBezTo>
                      <a:pt x="30" y="22"/>
                      <a:pt x="30" y="23"/>
                      <a:pt x="29" y="23"/>
                    </a:cubicBezTo>
                    <a:cubicBezTo>
                      <a:pt x="29" y="24"/>
                      <a:pt x="29" y="25"/>
                      <a:pt x="29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35" name="Freeform 19"/>
              <p:cNvSpPr/>
              <p:nvPr/>
            </p:nvSpPr>
            <p:spPr bwMode="auto">
              <a:xfrm>
                <a:off x="163513" y="334963"/>
                <a:ext cx="73025" cy="80963"/>
              </a:xfrm>
              <a:custGeom>
                <a:avLst/>
                <a:gdLst>
                  <a:gd name="T0" fmla="*/ 16 w 19"/>
                  <a:gd name="T1" fmla="*/ 1 h 21"/>
                  <a:gd name="T2" fmla="*/ 16 w 19"/>
                  <a:gd name="T3" fmla="*/ 1 h 21"/>
                  <a:gd name="T4" fmla="*/ 9 w 19"/>
                  <a:gd name="T5" fmla="*/ 7 h 21"/>
                  <a:gd name="T6" fmla="*/ 3 w 19"/>
                  <a:gd name="T7" fmla="*/ 14 h 21"/>
                  <a:gd name="T8" fmla="*/ 0 w 19"/>
                  <a:gd name="T9" fmla="*/ 17 h 21"/>
                  <a:gd name="T10" fmla="*/ 0 w 19"/>
                  <a:gd name="T11" fmla="*/ 17 h 21"/>
                  <a:gd name="T12" fmla="*/ 0 w 19"/>
                  <a:gd name="T13" fmla="*/ 20 h 21"/>
                  <a:gd name="T14" fmla="*/ 3 w 19"/>
                  <a:gd name="T15" fmla="*/ 20 h 21"/>
                  <a:gd name="T16" fmla="*/ 3 w 19"/>
                  <a:gd name="T17" fmla="*/ 20 h 21"/>
                  <a:gd name="T18" fmla="*/ 6 w 19"/>
                  <a:gd name="T19" fmla="*/ 16 h 21"/>
                  <a:gd name="T20" fmla="*/ 11 w 19"/>
                  <a:gd name="T21" fmla="*/ 10 h 21"/>
                  <a:gd name="T22" fmla="*/ 18 w 19"/>
                  <a:gd name="T23" fmla="*/ 4 h 21"/>
                  <a:gd name="T24" fmla="*/ 18 w 19"/>
                  <a:gd name="T25" fmla="*/ 4 h 21"/>
                  <a:gd name="T26" fmla="*/ 19 w 19"/>
                  <a:gd name="T27" fmla="*/ 4 h 21"/>
                  <a:gd name="T28" fmla="*/ 19 w 19"/>
                  <a:gd name="T29" fmla="*/ 1 h 21"/>
                  <a:gd name="T30" fmla="*/ 16 w 19"/>
                  <a:gd name="T31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" h="21">
                    <a:moveTo>
                      <a:pt x="16" y="1"/>
                    </a:moveTo>
                    <a:cubicBezTo>
                      <a:pt x="16" y="1"/>
                      <a:pt x="16" y="1"/>
                      <a:pt x="16" y="1"/>
                    </a:cubicBezTo>
                    <a:cubicBezTo>
                      <a:pt x="13" y="3"/>
                      <a:pt x="11" y="5"/>
                      <a:pt x="9" y="7"/>
                    </a:cubicBezTo>
                    <a:cubicBezTo>
                      <a:pt x="6" y="9"/>
                      <a:pt x="5" y="11"/>
                      <a:pt x="3" y="14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8"/>
                      <a:pt x="0" y="19"/>
                      <a:pt x="0" y="20"/>
                    </a:cubicBezTo>
                    <a:cubicBezTo>
                      <a:pt x="1" y="21"/>
                      <a:pt x="2" y="21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8" y="14"/>
                      <a:pt x="9" y="12"/>
                      <a:pt x="11" y="10"/>
                    </a:cubicBezTo>
                    <a:cubicBezTo>
                      <a:pt x="14" y="8"/>
                      <a:pt x="16" y="6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9" y="4"/>
                    </a:cubicBezTo>
                    <a:cubicBezTo>
                      <a:pt x="19" y="3"/>
                      <a:pt x="19" y="2"/>
                      <a:pt x="19" y="1"/>
                    </a:cubicBezTo>
                    <a:cubicBezTo>
                      <a:pt x="18" y="0"/>
                      <a:pt x="17" y="0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  <p:sp>
            <p:nvSpPr>
              <p:cNvPr id="136" name="Freeform 20"/>
              <p:cNvSpPr/>
              <p:nvPr/>
            </p:nvSpPr>
            <p:spPr bwMode="auto">
              <a:xfrm>
                <a:off x="250825" y="74613"/>
                <a:ext cx="77787" cy="80963"/>
              </a:xfrm>
              <a:custGeom>
                <a:avLst/>
                <a:gdLst>
                  <a:gd name="T0" fmla="*/ 8 w 20"/>
                  <a:gd name="T1" fmla="*/ 11 h 21"/>
                  <a:gd name="T2" fmla="*/ 1 w 20"/>
                  <a:gd name="T3" fmla="*/ 17 h 21"/>
                  <a:gd name="T4" fmla="*/ 0 w 20"/>
                  <a:gd name="T5" fmla="*/ 17 h 21"/>
                  <a:gd name="T6" fmla="*/ 0 w 20"/>
                  <a:gd name="T7" fmla="*/ 20 h 21"/>
                  <a:gd name="T8" fmla="*/ 3 w 20"/>
                  <a:gd name="T9" fmla="*/ 20 h 21"/>
                  <a:gd name="T10" fmla="*/ 3 w 20"/>
                  <a:gd name="T11" fmla="*/ 20 h 21"/>
                  <a:gd name="T12" fmla="*/ 10 w 20"/>
                  <a:gd name="T13" fmla="*/ 14 h 21"/>
                  <a:gd name="T14" fmla="*/ 16 w 20"/>
                  <a:gd name="T15" fmla="*/ 7 h 21"/>
                  <a:gd name="T16" fmla="*/ 19 w 20"/>
                  <a:gd name="T17" fmla="*/ 3 h 21"/>
                  <a:gd name="T18" fmla="*/ 19 w 20"/>
                  <a:gd name="T19" fmla="*/ 3 h 21"/>
                  <a:gd name="T20" fmla="*/ 19 w 20"/>
                  <a:gd name="T21" fmla="*/ 0 h 21"/>
                  <a:gd name="T22" fmla="*/ 16 w 20"/>
                  <a:gd name="T23" fmla="*/ 0 h 21"/>
                  <a:gd name="T24" fmla="*/ 16 w 20"/>
                  <a:gd name="T25" fmla="*/ 1 h 21"/>
                  <a:gd name="T26" fmla="*/ 13 w 20"/>
                  <a:gd name="T27" fmla="*/ 5 h 21"/>
                  <a:gd name="T28" fmla="*/ 8 w 20"/>
                  <a:gd name="T2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21">
                    <a:moveTo>
                      <a:pt x="8" y="11"/>
                    </a:moveTo>
                    <a:cubicBezTo>
                      <a:pt x="5" y="13"/>
                      <a:pt x="3" y="15"/>
                      <a:pt x="1" y="17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0" y="18"/>
                      <a:pt x="0" y="19"/>
                      <a:pt x="0" y="20"/>
                    </a:cubicBezTo>
                    <a:cubicBezTo>
                      <a:pt x="1" y="21"/>
                      <a:pt x="2" y="21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6" y="18"/>
                      <a:pt x="8" y="16"/>
                      <a:pt x="10" y="14"/>
                    </a:cubicBezTo>
                    <a:cubicBezTo>
                      <a:pt x="13" y="12"/>
                      <a:pt x="14" y="9"/>
                      <a:pt x="16" y="7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2"/>
                      <a:pt x="20" y="1"/>
                      <a:pt x="19" y="0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7"/>
                      <a:pt x="10" y="9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rgbClr val="7F7F7F"/>
                  </a:solidFill>
                </a:endParaRPr>
              </a:p>
            </p:txBody>
          </p:sp>
        </p:grpSp>
      </p:grpSp>
      <p:grpSp>
        <p:nvGrpSpPr>
          <p:cNvPr id="141" name="组合 140"/>
          <p:cNvGrpSpPr/>
          <p:nvPr/>
        </p:nvGrpSpPr>
        <p:grpSpPr>
          <a:xfrm>
            <a:off x="4172316" y="4155996"/>
            <a:ext cx="1250856" cy="1253549"/>
            <a:chOff x="4260965" y="4016294"/>
            <a:chExt cx="1251019" cy="1253549"/>
          </a:xfrm>
        </p:grpSpPr>
        <p:grpSp>
          <p:nvGrpSpPr>
            <p:cNvPr id="142" name="Group 48"/>
            <p:cNvGrpSpPr/>
            <p:nvPr/>
          </p:nvGrpSpPr>
          <p:grpSpPr>
            <a:xfrm>
              <a:off x="4260965" y="4016294"/>
              <a:ext cx="1251019" cy="1253549"/>
              <a:chOff x="3692576" y="1742634"/>
              <a:chExt cx="2790379" cy="2796023"/>
            </a:xfrm>
          </p:grpSpPr>
          <p:grpSp>
            <p:nvGrpSpPr>
              <p:cNvPr id="161" name="组合 79"/>
              <p:cNvGrpSpPr/>
              <p:nvPr/>
            </p:nvGrpSpPr>
            <p:grpSpPr bwMode="auto">
              <a:xfrm>
                <a:off x="3692576" y="1742634"/>
                <a:ext cx="2790379" cy="2796023"/>
                <a:chOff x="6379729" y="2488774"/>
                <a:chExt cx="2513016" cy="2513016"/>
              </a:xfrm>
            </p:grpSpPr>
            <p:sp>
              <p:nvSpPr>
                <p:cNvPr id="163" name="任意多边形 82"/>
                <p:cNvSpPr/>
                <p:nvPr/>
              </p:nvSpPr>
              <p:spPr>
                <a:xfrm rot="3738964">
                  <a:off x="6379729" y="2488774"/>
                  <a:ext cx="2513016" cy="2513016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17000">
                      <a:srgbClr val="FFFFFF"/>
                    </a:gs>
                    <a:gs pos="88000">
                      <a:srgbClr val="FFFFFF">
                        <a:lumMod val="72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outerShdw blurRad="127000" dist="63500" dir="7380000" sx="102000" sy="102000" algn="tr" rotWithShape="0">
                    <a:prstClr val="black">
                      <a:alpha val="39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rgbClr val="FFFFFF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4" name="任意多边形 83"/>
                <p:cNvSpPr/>
                <p:nvPr/>
              </p:nvSpPr>
              <p:spPr>
                <a:xfrm rot="16377237">
                  <a:off x="6409518" y="2506881"/>
                  <a:ext cx="2476803" cy="2476800"/>
                </a:xfrm>
                <a:custGeom>
                  <a:avLst/>
                  <a:gdLst>
                    <a:gd name="connsiteX0" fmla="*/ 0 w 1800200"/>
                    <a:gd name="connsiteY0" fmla="*/ 900100 h 1800200"/>
                    <a:gd name="connsiteX1" fmla="*/ 263634 w 1800200"/>
                    <a:gd name="connsiteY1" fmla="*/ 263633 h 1800200"/>
                    <a:gd name="connsiteX2" fmla="*/ 900101 w 1800200"/>
                    <a:gd name="connsiteY2" fmla="*/ 1 h 1800200"/>
                    <a:gd name="connsiteX3" fmla="*/ 1536568 w 1800200"/>
                    <a:gd name="connsiteY3" fmla="*/ 263635 h 1800200"/>
                    <a:gd name="connsiteX4" fmla="*/ 1800200 w 1800200"/>
                    <a:gd name="connsiteY4" fmla="*/ 900102 h 1800200"/>
                    <a:gd name="connsiteX5" fmla="*/ 1536567 w 1800200"/>
                    <a:gd name="connsiteY5" fmla="*/ 1536569 h 1800200"/>
                    <a:gd name="connsiteX6" fmla="*/ 900100 w 1800200"/>
                    <a:gd name="connsiteY6" fmla="*/ 1800202 h 1800200"/>
                    <a:gd name="connsiteX7" fmla="*/ 263633 w 1800200"/>
                    <a:gd name="connsiteY7" fmla="*/ 1536568 h 1800200"/>
                    <a:gd name="connsiteX8" fmla="*/ 0 w 1800200"/>
                    <a:gd name="connsiteY8" fmla="*/ 900101 h 1800200"/>
                    <a:gd name="connsiteX9" fmla="*/ 0 w 1800200"/>
                    <a:gd name="connsiteY9" fmla="*/ 900100 h 180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00200" h="1800200">
                      <a:moveTo>
                        <a:pt x="0" y="900100"/>
                      </a:moveTo>
                      <a:cubicBezTo>
                        <a:pt x="0" y="661379"/>
                        <a:pt x="94832" y="432435"/>
                        <a:pt x="263634" y="263633"/>
                      </a:cubicBezTo>
                      <a:cubicBezTo>
                        <a:pt x="432436" y="94832"/>
                        <a:pt x="661380" y="0"/>
                        <a:pt x="900101" y="1"/>
                      </a:cubicBezTo>
                      <a:cubicBezTo>
                        <a:pt x="1138822" y="1"/>
                        <a:pt x="1367766" y="94833"/>
                        <a:pt x="1536568" y="263635"/>
                      </a:cubicBezTo>
                      <a:cubicBezTo>
                        <a:pt x="1705369" y="432437"/>
                        <a:pt x="1800201" y="661381"/>
                        <a:pt x="1800200" y="900102"/>
                      </a:cubicBezTo>
                      <a:cubicBezTo>
                        <a:pt x="1800200" y="1138823"/>
                        <a:pt x="1705368" y="1367767"/>
                        <a:pt x="1536567" y="1536569"/>
                      </a:cubicBezTo>
                      <a:cubicBezTo>
                        <a:pt x="1367765" y="1705371"/>
                        <a:pt x="1138821" y="1800202"/>
                        <a:pt x="900100" y="1800202"/>
                      </a:cubicBezTo>
                      <a:cubicBezTo>
                        <a:pt x="661379" y="1800202"/>
                        <a:pt x="432435" y="1705370"/>
                        <a:pt x="263633" y="1536568"/>
                      </a:cubicBezTo>
                      <a:cubicBezTo>
                        <a:pt x="94832" y="1367766"/>
                        <a:pt x="0" y="1138822"/>
                        <a:pt x="0" y="900101"/>
                      </a:cubicBezTo>
                      <a:lnTo>
                        <a:pt x="0" y="900100"/>
                      </a:lnTo>
                      <a:close/>
                    </a:path>
                  </a:pathLst>
                </a:custGeom>
                <a:gradFill flip="none" rotWithShape="1">
                  <a:gsLst>
                    <a:gs pos="29000">
                      <a:srgbClr val="FFFFFF"/>
                    </a:gs>
                    <a:gs pos="98000">
                      <a:srgbClr val="FFFFFF">
                        <a:lumMod val="75000"/>
                      </a:srgbClr>
                    </a:gs>
                  </a:gsLst>
                  <a:lin ang="2700000" scaled="1"/>
                  <a:tileRect/>
                </a:gradFill>
                <a:ln w="25400" cap="flat" cmpd="sng" algn="ctr">
                  <a:noFill/>
                  <a:prstDash val="solid"/>
                </a:ln>
                <a:effectLst>
                  <a:softEdge rad="0"/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62" name="椭圆 80"/>
              <p:cNvSpPr/>
              <p:nvPr/>
            </p:nvSpPr>
            <p:spPr bwMode="auto">
              <a:xfrm>
                <a:off x="4101618" y="2137562"/>
                <a:ext cx="2016471" cy="2020558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>
                <a:innerShdw blurRad="63500" dist="25400" dir="18660000">
                  <a:prstClr val="black">
                    <a:alpha val="35000"/>
                  </a:prst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3" name="组合 142"/>
            <p:cNvGrpSpPr/>
            <p:nvPr/>
          </p:nvGrpSpPr>
          <p:grpSpPr>
            <a:xfrm>
              <a:off x="4665262" y="4441971"/>
              <a:ext cx="476042" cy="437541"/>
              <a:chOff x="4470401" y="1481138"/>
              <a:chExt cx="215900" cy="198438"/>
            </a:xfrm>
            <a:solidFill>
              <a:schemeClr val="bg1"/>
            </a:solidFill>
          </p:grpSpPr>
          <p:sp>
            <p:nvSpPr>
              <p:cNvPr id="144" name="Freeform 355"/>
              <p:cNvSpPr/>
              <p:nvPr/>
            </p:nvSpPr>
            <p:spPr bwMode="auto">
              <a:xfrm>
                <a:off x="4546601" y="1651001"/>
                <a:ext cx="65088" cy="28575"/>
              </a:xfrm>
              <a:custGeom>
                <a:avLst/>
                <a:gdLst>
                  <a:gd name="T0" fmla="*/ 10 w 81"/>
                  <a:gd name="T1" fmla="*/ 0 h 37"/>
                  <a:gd name="T2" fmla="*/ 0 w 81"/>
                  <a:gd name="T3" fmla="*/ 33 h 37"/>
                  <a:gd name="T4" fmla="*/ 0 w 81"/>
                  <a:gd name="T5" fmla="*/ 33 h 37"/>
                  <a:gd name="T6" fmla="*/ 1 w 81"/>
                  <a:gd name="T7" fmla="*/ 36 h 37"/>
                  <a:gd name="T8" fmla="*/ 5 w 81"/>
                  <a:gd name="T9" fmla="*/ 37 h 37"/>
                  <a:gd name="T10" fmla="*/ 76 w 81"/>
                  <a:gd name="T11" fmla="*/ 37 h 37"/>
                  <a:gd name="T12" fmla="*/ 76 w 81"/>
                  <a:gd name="T13" fmla="*/ 37 h 37"/>
                  <a:gd name="T14" fmla="*/ 79 w 81"/>
                  <a:gd name="T15" fmla="*/ 36 h 37"/>
                  <a:gd name="T16" fmla="*/ 81 w 81"/>
                  <a:gd name="T17" fmla="*/ 33 h 37"/>
                  <a:gd name="T18" fmla="*/ 70 w 81"/>
                  <a:gd name="T19" fmla="*/ 0 h 37"/>
                  <a:gd name="T20" fmla="*/ 10 w 81"/>
                  <a:gd name="T2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37">
                    <a:moveTo>
                      <a:pt x="10" y="0"/>
                    </a:moveTo>
                    <a:lnTo>
                      <a:pt x="0" y="33"/>
                    </a:lnTo>
                    <a:lnTo>
                      <a:pt x="0" y="33"/>
                    </a:lnTo>
                    <a:lnTo>
                      <a:pt x="1" y="36"/>
                    </a:lnTo>
                    <a:lnTo>
                      <a:pt x="5" y="37"/>
                    </a:lnTo>
                    <a:lnTo>
                      <a:pt x="76" y="37"/>
                    </a:lnTo>
                    <a:lnTo>
                      <a:pt x="76" y="37"/>
                    </a:lnTo>
                    <a:lnTo>
                      <a:pt x="79" y="36"/>
                    </a:lnTo>
                    <a:lnTo>
                      <a:pt x="81" y="33"/>
                    </a:lnTo>
                    <a:lnTo>
                      <a:pt x="70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45" name="Freeform 356"/>
              <p:cNvSpPr>
                <a:spLocks noEditPoints="1"/>
              </p:cNvSpPr>
              <p:nvPr/>
            </p:nvSpPr>
            <p:spPr bwMode="auto">
              <a:xfrm>
                <a:off x="4470401" y="1481138"/>
                <a:ext cx="215900" cy="163513"/>
              </a:xfrm>
              <a:custGeom>
                <a:avLst/>
                <a:gdLst>
                  <a:gd name="T0" fmla="*/ 252 w 272"/>
                  <a:gd name="T1" fmla="*/ 0 h 206"/>
                  <a:gd name="T2" fmla="*/ 19 w 272"/>
                  <a:gd name="T3" fmla="*/ 0 h 206"/>
                  <a:gd name="T4" fmla="*/ 19 w 272"/>
                  <a:gd name="T5" fmla="*/ 0 h 206"/>
                  <a:gd name="T6" fmla="*/ 12 w 272"/>
                  <a:gd name="T7" fmla="*/ 2 h 206"/>
                  <a:gd name="T8" fmla="*/ 5 w 272"/>
                  <a:gd name="T9" fmla="*/ 6 h 206"/>
                  <a:gd name="T10" fmla="*/ 1 w 272"/>
                  <a:gd name="T11" fmla="*/ 13 h 206"/>
                  <a:gd name="T12" fmla="*/ 0 w 272"/>
                  <a:gd name="T13" fmla="*/ 21 h 206"/>
                  <a:gd name="T14" fmla="*/ 0 w 272"/>
                  <a:gd name="T15" fmla="*/ 187 h 206"/>
                  <a:gd name="T16" fmla="*/ 0 w 272"/>
                  <a:gd name="T17" fmla="*/ 187 h 206"/>
                  <a:gd name="T18" fmla="*/ 1 w 272"/>
                  <a:gd name="T19" fmla="*/ 195 h 206"/>
                  <a:gd name="T20" fmla="*/ 5 w 272"/>
                  <a:gd name="T21" fmla="*/ 201 h 206"/>
                  <a:gd name="T22" fmla="*/ 12 w 272"/>
                  <a:gd name="T23" fmla="*/ 205 h 206"/>
                  <a:gd name="T24" fmla="*/ 19 w 272"/>
                  <a:gd name="T25" fmla="*/ 206 h 206"/>
                  <a:gd name="T26" fmla="*/ 252 w 272"/>
                  <a:gd name="T27" fmla="*/ 206 h 206"/>
                  <a:gd name="T28" fmla="*/ 252 w 272"/>
                  <a:gd name="T29" fmla="*/ 206 h 206"/>
                  <a:gd name="T30" fmla="*/ 259 w 272"/>
                  <a:gd name="T31" fmla="*/ 205 h 206"/>
                  <a:gd name="T32" fmla="*/ 266 w 272"/>
                  <a:gd name="T33" fmla="*/ 201 h 206"/>
                  <a:gd name="T34" fmla="*/ 270 w 272"/>
                  <a:gd name="T35" fmla="*/ 195 h 206"/>
                  <a:gd name="T36" fmla="*/ 272 w 272"/>
                  <a:gd name="T37" fmla="*/ 187 h 206"/>
                  <a:gd name="T38" fmla="*/ 272 w 272"/>
                  <a:gd name="T39" fmla="*/ 21 h 206"/>
                  <a:gd name="T40" fmla="*/ 272 w 272"/>
                  <a:gd name="T41" fmla="*/ 21 h 206"/>
                  <a:gd name="T42" fmla="*/ 270 w 272"/>
                  <a:gd name="T43" fmla="*/ 13 h 206"/>
                  <a:gd name="T44" fmla="*/ 266 w 272"/>
                  <a:gd name="T45" fmla="*/ 6 h 206"/>
                  <a:gd name="T46" fmla="*/ 259 w 272"/>
                  <a:gd name="T47" fmla="*/ 2 h 206"/>
                  <a:gd name="T48" fmla="*/ 252 w 272"/>
                  <a:gd name="T49" fmla="*/ 0 h 206"/>
                  <a:gd name="T50" fmla="*/ 252 w 272"/>
                  <a:gd name="T51" fmla="*/ 0 h 206"/>
                  <a:gd name="T52" fmla="*/ 257 w 272"/>
                  <a:gd name="T53" fmla="*/ 189 h 206"/>
                  <a:gd name="T54" fmla="*/ 15 w 272"/>
                  <a:gd name="T55" fmla="*/ 189 h 206"/>
                  <a:gd name="T56" fmla="*/ 15 w 272"/>
                  <a:gd name="T57" fmla="*/ 14 h 206"/>
                  <a:gd name="T58" fmla="*/ 257 w 272"/>
                  <a:gd name="T59" fmla="*/ 14 h 206"/>
                  <a:gd name="T60" fmla="*/ 257 w 272"/>
                  <a:gd name="T61" fmla="*/ 189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72" h="206">
                    <a:moveTo>
                      <a:pt x="252" y="0"/>
                    </a:moveTo>
                    <a:lnTo>
                      <a:pt x="19" y="0"/>
                    </a:lnTo>
                    <a:lnTo>
                      <a:pt x="19" y="0"/>
                    </a:lnTo>
                    <a:lnTo>
                      <a:pt x="12" y="2"/>
                    </a:lnTo>
                    <a:lnTo>
                      <a:pt x="5" y="6"/>
                    </a:lnTo>
                    <a:lnTo>
                      <a:pt x="1" y="13"/>
                    </a:lnTo>
                    <a:lnTo>
                      <a:pt x="0" y="21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1" y="195"/>
                    </a:lnTo>
                    <a:lnTo>
                      <a:pt x="5" y="201"/>
                    </a:lnTo>
                    <a:lnTo>
                      <a:pt x="12" y="205"/>
                    </a:lnTo>
                    <a:lnTo>
                      <a:pt x="19" y="206"/>
                    </a:lnTo>
                    <a:lnTo>
                      <a:pt x="252" y="206"/>
                    </a:lnTo>
                    <a:lnTo>
                      <a:pt x="252" y="206"/>
                    </a:lnTo>
                    <a:lnTo>
                      <a:pt x="259" y="205"/>
                    </a:lnTo>
                    <a:lnTo>
                      <a:pt x="266" y="201"/>
                    </a:lnTo>
                    <a:lnTo>
                      <a:pt x="270" y="195"/>
                    </a:lnTo>
                    <a:lnTo>
                      <a:pt x="272" y="187"/>
                    </a:lnTo>
                    <a:lnTo>
                      <a:pt x="272" y="21"/>
                    </a:lnTo>
                    <a:lnTo>
                      <a:pt x="272" y="21"/>
                    </a:lnTo>
                    <a:lnTo>
                      <a:pt x="270" y="13"/>
                    </a:lnTo>
                    <a:lnTo>
                      <a:pt x="266" y="6"/>
                    </a:lnTo>
                    <a:lnTo>
                      <a:pt x="259" y="2"/>
                    </a:lnTo>
                    <a:lnTo>
                      <a:pt x="252" y="0"/>
                    </a:lnTo>
                    <a:lnTo>
                      <a:pt x="252" y="0"/>
                    </a:lnTo>
                    <a:close/>
                    <a:moveTo>
                      <a:pt x="257" y="189"/>
                    </a:moveTo>
                    <a:lnTo>
                      <a:pt x="15" y="189"/>
                    </a:lnTo>
                    <a:lnTo>
                      <a:pt x="15" y="14"/>
                    </a:lnTo>
                    <a:lnTo>
                      <a:pt x="257" y="14"/>
                    </a:lnTo>
                    <a:lnTo>
                      <a:pt x="257" y="1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46" name="Freeform 357"/>
              <p:cNvSpPr>
                <a:spLocks noEditPoints="1"/>
              </p:cNvSpPr>
              <p:nvPr/>
            </p:nvSpPr>
            <p:spPr bwMode="auto">
              <a:xfrm>
                <a:off x="4554538" y="1519238"/>
                <a:ext cx="44450" cy="46038"/>
              </a:xfrm>
              <a:custGeom>
                <a:avLst/>
                <a:gdLst>
                  <a:gd name="T0" fmla="*/ 29 w 57"/>
                  <a:gd name="T1" fmla="*/ 59 h 59"/>
                  <a:gd name="T2" fmla="*/ 40 w 57"/>
                  <a:gd name="T3" fmla="*/ 56 h 59"/>
                  <a:gd name="T4" fmla="*/ 49 w 57"/>
                  <a:gd name="T5" fmla="*/ 51 h 59"/>
                  <a:gd name="T6" fmla="*/ 56 w 57"/>
                  <a:gd name="T7" fmla="*/ 41 h 59"/>
                  <a:gd name="T8" fmla="*/ 57 w 57"/>
                  <a:gd name="T9" fmla="*/ 29 h 59"/>
                  <a:gd name="T10" fmla="*/ 57 w 57"/>
                  <a:gd name="T11" fmla="*/ 23 h 59"/>
                  <a:gd name="T12" fmla="*/ 53 w 57"/>
                  <a:gd name="T13" fmla="*/ 12 h 59"/>
                  <a:gd name="T14" fmla="*/ 45 w 57"/>
                  <a:gd name="T15" fmla="*/ 4 h 59"/>
                  <a:gd name="T16" fmla="*/ 36 w 57"/>
                  <a:gd name="T17" fmla="*/ 0 h 59"/>
                  <a:gd name="T18" fmla="*/ 29 w 57"/>
                  <a:gd name="T19" fmla="*/ 0 h 59"/>
                  <a:gd name="T20" fmla="*/ 16 w 57"/>
                  <a:gd name="T21" fmla="*/ 3 h 59"/>
                  <a:gd name="T22" fmla="*/ 7 w 57"/>
                  <a:gd name="T23" fmla="*/ 11 h 59"/>
                  <a:gd name="T24" fmla="*/ 6 w 57"/>
                  <a:gd name="T25" fmla="*/ 11 h 59"/>
                  <a:gd name="T26" fmla="*/ 6 w 57"/>
                  <a:gd name="T27" fmla="*/ 12 h 59"/>
                  <a:gd name="T28" fmla="*/ 1 w 57"/>
                  <a:gd name="T29" fmla="*/ 20 h 59"/>
                  <a:gd name="T30" fmla="*/ 0 w 57"/>
                  <a:gd name="T31" fmla="*/ 29 h 59"/>
                  <a:gd name="T32" fmla="*/ 3 w 57"/>
                  <a:gd name="T33" fmla="*/ 41 h 59"/>
                  <a:gd name="T34" fmla="*/ 8 w 57"/>
                  <a:gd name="T35" fmla="*/ 51 h 59"/>
                  <a:gd name="T36" fmla="*/ 18 w 57"/>
                  <a:gd name="T37" fmla="*/ 56 h 59"/>
                  <a:gd name="T38" fmla="*/ 29 w 57"/>
                  <a:gd name="T39" fmla="*/ 59 h 59"/>
                  <a:gd name="T40" fmla="*/ 29 w 57"/>
                  <a:gd name="T41" fmla="*/ 5 h 59"/>
                  <a:gd name="T42" fmla="*/ 36 w 57"/>
                  <a:gd name="T43" fmla="*/ 7 h 59"/>
                  <a:gd name="T44" fmla="*/ 41 w 57"/>
                  <a:gd name="T45" fmla="*/ 10 h 59"/>
                  <a:gd name="T46" fmla="*/ 29 w 57"/>
                  <a:gd name="T47" fmla="*/ 15 h 59"/>
                  <a:gd name="T48" fmla="*/ 23 w 57"/>
                  <a:gd name="T49" fmla="*/ 16 h 59"/>
                  <a:gd name="T50" fmla="*/ 12 w 57"/>
                  <a:gd name="T51" fmla="*/ 14 h 59"/>
                  <a:gd name="T52" fmla="*/ 16 w 57"/>
                  <a:gd name="T53" fmla="*/ 11 h 59"/>
                  <a:gd name="T54" fmla="*/ 25 w 57"/>
                  <a:gd name="T55" fmla="*/ 7 h 59"/>
                  <a:gd name="T56" fmla="*/ 29 w 57"/>
                  <a:gd name="T57" fmla="*/ 5 h 59"/>
                  <a:gd name="T58" fmla="*/ 10 w 57"/>
                  <a:gd name="T59" fmla="*/ 18 h 59"/>
                  <a:gd name="T60" fmla="*/ 22 w 57"/>
                  <a:gd name="T61" fmla="*/ 22 h 59"/>
                  <a:gd name="T62" fmla="*/ 26 w 57"/>
                  <a:gd name="T63" fmla="*/ 20 h 59"/>
                  <a:gd name="T64" fmla="*/ 30 w 57"/>
                  <a:gd name="T65" fmla="*/ 19 h 59"/>
                  <a:gd name="T66" fmla="*/ 44 w 57"/>
                  <a:gd name="T67" fmla="*/ 15 h 59"/>
                  <a:gd name="T68" fmla="*/ 46 w 57"/>
                  <a:gd name="T69" fmla="*/ 16 h 59"/>
                  <a:gd name="T70" fmla="*/ 48 w 57"/>
                  <a:gd name="T71" fmla="*/ 16 h 59"/>
                  <a:gd name="T72" fmla="*/ 52 w 57"/>
                  <a:gd name="T73" fmla="*/ 29 h 59"/>
                  <a:gd name="T74" fmla="*/ 51 w 57"/>
                  <a:gd name="T75" fmla="*/ 34 h 59"/>
                  <a:gd name="T76" fmla="*/ 48 w 57"/>
                  <a:gd name="T77" fmla="*/ 42 h 59"/>
                  <a:gd name="T78" fmla="*/ 41 w 57"/>
                  <a:gd name="T79" fmla="*/ 48 h 59"/>
                  <a:gd name="T80" fmla="*/ 34 w 57"/>
                  <a:gd name="T81" fmla="*/ 52 h 59"/>
                  <a:gd name="T82" fmla="*/ 29 w 57"/>
                  <a:gd name="T83" fmla="*/ 52 h 59"/>
                  <a:gd name="T84" fmla="*/ 21 w 57"/>
                  <a:gd name="T85" fmla="*/ 51 h 59"/>
                  <a:gd name="T86" fmla="*/ 14 w 57"/>
                  <a:gd name="T87" fmla="*/ 45 h 59"/>
                  <a:gd name="T88" fmla="*/ 8 w 57"/>
                  <a:gd name="T89" fmla="*/ 38 h 59"/>
                  <a:gd name="T90" fmla="*/ 7 w 57"/>
                  <a:gd name="T91" fmla="*/ 29 h 59"/>
                  <a:gd name="T92" fmla="*/ 7 w 57"/>
                  <a:gd name="T93" fmla="*/ 23 h 59"/>
                  <a:gd name="T94" fmla="*/ 10 w 57"/>
                  <a:gd name="T95" fmla="*/ 1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7" h="59">
                    <a:moveTo>
                      <a:pt x="29" y="59"/>
                    </a:moveTo>
                    <a:lnTo>
                      <a:pt x="29" y="59"/>
                    </a:lnTo>
                    <a:lnTo>
                      <a:pt x="36" y="57"/>
                    </a:lnTo>
                    <a:lnTo>
                      <a:pt x="40" y="56"/>
                    </a:lnTo>
                    <a:lnTo>
                      <a:pt x="45" y="53"/>
                    </a:lnTo>
                    <a:lnTo>
                      <a:pt x="49" y="51"/>
                    </a:lnTo>
                    <a:lnTo>
                      <a:pt x="53" y="45"/>
                    </a:lnTo>
                    <a:lnTo>
                      <a:pt x="56" y="41"/>
                    </a:lnTo>
                    <a:lnTo>
                      <a:pt x="57" y="36"/>
                    </a:lnTo>
                    <a:lnTo>
                      <a:pt x="57" y="29"/>
                    </a:lnTo>
                    <a:lnTo>
                      <a:pt x="57" y="29"/>
                    </a:lnTo>
                    <a:lnTo>
                      <a:pt x="57" y="23"/>
                    </a:lnTo>
                    <a:lnTo>
                      <a:pt x="56" y="18"/>
                    </a:lnTo>
                    <a:lnTo>
                      <a:pt x="53" y="12"/>
                    </a:lnTo>
                    <a:lnTo>
                      <a:pt x="49" y="8"/>
                    </a:lnTo>
                    <a:lnTo>
                      <a:pt x="45" y="4"/>
                    </a:lnTo>
                    <a:lnTo>
                      <a:pt x="40" y="1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2" y="0"/>
                    </a:lnTo>
                    <a:lnTo>
                      <a:pt x="16" y="3"/>
                    </a:lnTo>
                    <a:lnTo>
                      <a:pt x="11" y="7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1" y="20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5"/>
                    </a:lnTo>
                    <a:lnTo>
                      <a:pt x="8" y="51"/>
                    </a:lnTo>
                    <a:lnTo>
                      <a:pt x="14" y="53"/>
                    </a:lnTo>
                    <a:lnTo>
                      <a:pt x="18" y="56"/>
                    </a:lnTo>
                    <a:lnTo>
                      <a:pt x="23" y="57"/>
                    </a:lnTo>
                    <a:lnTo>
                      <a:pt x="29" y="59"/>
                    </a:lnTo>
                    <a:lnTo>
                      <a:pt x="29" y="59"/>
                    </a:lnTo>
                    <a:close/>
                    <a:moveTo>
                      <a:pt x="29" y="5"/>
                    </a:moveTo>
                    <a:lnTo>
                      <a:pt x="29" y="5"/>
                    </a:lnTo>
                    <a:lnTo>
                      <a:pt x="36" y="7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6" y="11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3" y="16"/>
                    </a:lnTo>
                    <a:lnTo>
                      <a:pt x="19" y="16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6" y="11"/>
                    </a:lnTo>
                    <a:lnTo>
                      <a:pt x="21" y="8"/>
                    </a:lnTo>
                    <a:lnTo>
                      <a:pt x="25" y="7"/>
                    </a:lnTo>
                    <a:lnTo>
                      <a:pt x="29" y="5"/>
                    </a:lnTo>
                    <a:lnTo>
                      <a:pt x="29" y="5"/>
                    </a:lnTo>
                    <a:close/>
                    <a:moveTo>
                      <a:pt x="10" y="18"/>
                    </a:moveTo>
                    <a:lnTo>
                      <a:pt x="10" y="18"/>
                    </a:lnTo>
                    <a:lnTo>
                      <a:pt x="15" y="20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6" y="20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41" y="15"/>
                    </a:lnTo>
                    <a:lnTo>
                      <a:pt x="44" y="15"/>
                    </a:lnTo>
                    <a:lnTo>
                      <a:pt x="46" y="16"/>
                    </a:lnTo>
                    <a:lnTo>
                      <a:pt x="46" y="16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51" y="22"/>
                    </a:lnTo>
                    <a:lnTo>
                      <a:pt x="52" y="29"/>
                    </a:lnTo>
                    <a:lnTo>
                      <a:pt x="52" y="29"/>
                    </a:lnTo>
                    <a:lnTo>
                      <a:pt x="51" y="34"/>
                    </a:lnTo>
                    <a:lnTo>
                      <a:pt x="49" y="38"/>
                    </a:lnTo>
                    <a:lnTo>
                      <a:pt x="48" y="42"/>
                    </a:lnTo>
                    <a:lnTo>
                      <a:pt x="45" y="45"/>
                    </a:lnTo>
                    <a:lnTo>
                      <a:pt x="41" y="48"/>
                    </a:lnTo>
                    <a:lnTo>
                      <a:pt x="38" y="51"/>
                    </a:lnTo>
                    <a:lnTo>
                      <a:pt x="34" y="52"/>
                    </a:lnTo>
                    <a:lnTo>
                      <a:pt x="29" y="52"/>
                    </a:lnTo>
                    <a:lnTo>
                      <a:pt x="29" y="52"/>
                    </a:lnTo>
                    <a:lnTo>
                      <a:pt x="25" y="52"/>
                    </a:lnTo>
                    <a:lnTo>
                      <a:pt x="21" y="51"/>
                    </a:lnTo>
                    <a:lnTo>
                      <a:pt x="16" y="48"/>
                    </a:lnTo>
                    <a:lnTo>
                      <a:pt x="14" y="45"/>
                    </a:lnTo>
                    <a:lnTo>
                      <a:pt x="11" y="42"/>
                    </a:lnTo>
                    <a:lnTo>
                      <a:pt x="8" y="38"/>
                    </a:lnTo>
                    <a:lnTo>
                      <a:pt x="7" y="34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3"/>
                    </a:lnTo>
                    <a:lnTo>
                      <a:pt x="10" y="18"/>
                    </a:ln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47" name="Freeform 358"/>
              <p:cNvSpPr/>
              <p:nvPr/>
            </p:nvSpPr>
            <p:spPr bwMode="auto">
              <a:xfrm>
                <a:off x="4603751" y="1552576"/>
                <a:ext cx="22225" cy="34925"/>
              </a:xfrm>
              <a:custGeom>
                <a:avLst/>
                <a:gdLst>
                  <a:gd name="T0" fmla="*/ 24 w 29"/>
                  <a:gd name="T1" fmla="*/ 43 h 43"/>
                  <a:gd name="T2" fmla="*/ 24 w 29"/>
                  <a:gd name="T3" fmla="*/ 43 h 43"/>
                  <a:gd name="T4" fmla="*/ 24 w 29"/>
                  <a:gd name="T5" fmla="*/ 42 h 43"/>
                  <a:gd name="T6" fmla="*/ 29 w 29"/>
                  <a:gd name="T7" fmla="*/ 19 h 43"/>
                  <a:gd name="T8" fmla="*/ 29 w 29"/>
                  <a:gd name="T9" fmla="*/ 19 h 43"/>
                  <a:gd name="T10" fmla="*/ 29 w 29"/>
                  <a:gd name="T11" fmla="*/ 17 h 43"/>
                  <a:gd name="T12" fmla="*/ 29 w 29"/>
                  <a:gd name="T13" fmla="*/ 17 h 43"/>
                  <a:gd name="T14" fmla="*/ 27 w 29"/>
                  <a:gd name="T15" fmla="*/ 15 h 43"/>
                  <a:gd name="T16" fmla="*/ 26 w 29"/>
                  <a:gd name="T17" fmla="*/ 12 h 43"/>
                  <a:gd name="T18" fmla="*/ 26 w 29"/>
                  <a:gd name="T19" fmla="*/ 12 h 43"/>
                  <a:gd name="T20" fmla="*/ 26 w 29"/>
                  <a:gd name="T21" fmla="*/ 9 h 43"/>
                  <a:gd name="T22" fmla="*/ 29 w 29"/>
                  <a:gd name="T23" fmla="*/ 7 h 43"/>
                  <a:gd name="T24" fmla="*/ 29 w 29"/>
                  <a:gd name="T25" fmla="*/ 7 h 43"/>
                  <a:gd name="T26" fmla="*/ 29 w 29"/>
                  <a:gd name="T27" fmla="*/ 5 h 43"/>
                  <a:gd name="T28" fmla="*/ 29 w 29"/>
                  <a:gd name="T29" fmla="*/ 5 h 43"/>
                  <a:gd name="T30" fmla="*/ 29 w 29"/>
                  <a:gd name="T31" fmla="*/ 5 h 43"/>
                  <a:gd name="T32" fmla="*/ 29 w 29"/>
                  <a:gd name="T33" fmla="*/ 5 h 43"/>
                  <a:gd name="T34" fmla="*/ 23 w 29"/>
                  <a:gd name="T35" fmla="*/ 2 h 43"/>
                  <a:gd name="T36" fmla="*/ 18 w 29"/>
                  <a:gd name="T37" fmla="*/ 0 h 43"/>
                  <a:gd name="T38" fmla="*/ 18 w 29"/>
                  <a:gd name="T39" fmla="*/ 0 h 43"/>
                  <a:gd name="T40" fmla="*/ 16 w 29"/>
                  <a:gd name="T41" fmla="*/ 0 h 43"/>
                  <a:gd name="T42" fmla="*/ 16 w 29"/>
                  <a:gd name="T43" fmla="*/ 0 h 43"/>
                  <a:gd name="T44" fmla="*/ 11 w 29"/>
                  <a:gd name="T45" fmla="*/ 2 h 43"/>
                  <a:gd name="T46" fmla="*/ 7 w 29"/>
                  <a:gd name="T47" fmla="*/ 7 h 43"/>
                  <a:gd name="T48" fmla="*/ 3 w 29"/>
                  <a:gd name="T49" fmla="*/ 12 h 43"/>
                  <a:gd name="T50" fmla="*/ 0 w 29"/>
                  <a:gd name="T51" fmla="*/ 17 h 43"/>
                  <a:gd name="T52" fmla="*/ 0 w 29"/>
                  <a:gd name="T53" fmla="*/ 17 h 43"/>
                  <a:gd name="T54" fmla="*/ 5 w 29"/>
                  <a:gd name="T55" fmla="*/ 23 h 43"/>
                  <a:gd name="T56" fmla="*/ 9 w 29"/>
                  <a:gd name="T57" fmla="*/ 28 h 43"/>
                  <a:gd name="T58" fmla="*/ 13 w 29"/>
                  <a:gd name="T59" fmla="*/ 35 h 43"/>
                  <a:gd name="T60" fmla="*/ 16 w 29"/>
                  <a:gd name="T61" fmla="*/ 43 h 43"/>
                  <a:gd name="T62" fmla="*/ 24 w 29"/>
                  <a:gd name="T6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9" h="43">
                    <a:moveTo>
                      <a:pt x="24" y="43"/>
                    </a:moveTo>
                    <a:lnTo>
                      <a:pt x="24" y="43"/>
                    </a:lnTo>
                    <a:lnTo>
                      <a:pt x="24" y="42"/>
                    </a:lnTo>
                    <a:lnTo>
                      <a:pt x="29" y="19"/>
                    </a:lnTo>
                    <a:lnTo>
                      <a:pt x="29" y="19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7" y="15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26" y="9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7" y="7"/>
                    </a:lnTo>
                    <a:lnTo>
                      <a:pt x="3" y="12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5" y="23"/>
                    </a:lnTo>
                    <a:lnTo>
                      <a:pt x="9" y="28"/>
                    </a:lnTo>
                    <a:lnTo>
                      <a:pt x="13" y="35"/>
                    </a:lnTo>
                    <a:lnTo>
                      <a:pt x="16" y="43"/>
                    </a:lnTo>
                    <a:lnTo>
                      <a:pt x="24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48" name="Freeform 359"/>
              <p:cNvSpPr/>
              <p:nvPr/>
            </p:nvSpPr>
            <p:spPr bwMode="auto">
              <a:xfrm>
                <a:off x="4632326" y="1552576"/>
                <a:ext cx="26988" cy="34925"/>
              </a:xfrm>
              <a:custGeom>
                <a:avLst/>
                <a:gdLst>
                  <a:gd name="T0" fmla="*/ 11 w 34"/>
                  <a:gd name="T1" fmla="*/ 0 h 43"/>
                  <a:gd name="T2" fmla="*/ 11 w 34"/>
                  <a:gd name="T3" fmla="*/ 0 h 43"/>
                  <a:gd name="T4" fmla="*/ 7 w 34"/>
                  <a:gd name="T5" fmla="*/ 2 h 43"/>
                  <a:gd name="T6" fmla="*/ 1 w 34"/>
                  <a:gd name="T7" fmla="*/ 5 h 43"/>
                  <a:gd name="T8" fmla="*/ 1 w 34"/>
                  <a:gd name="T9" fmla="*/ 5 h 43"/>
                  <a:gd name="T10" fmla="*/ 0 w 34"/>
                  <a:gd name="T11" fmla="*/ 5 h 43"/>
                  <a:gd name="T12" fmla="*/ 0 w 34"/>
                  <a:gd name="T13" fmla="*/ 5 h 43"/>
                  <a:gd name="T14" fmla="*/ 0 w 34"/>
                  <a:gd name="T15" fmla="*/ 7 h 43"/>
                  <a:gd name="T16" fmla="*/ 0 w 34"/>
                  <a:gd name="T17" fmla="*/ 7 h 43"/>
                  <a:gd name="T18" fmla="*/ 2 w 34"/>
                  <a:gd name="T19" fmla="*/ 9 h 43"/>
                  <a:gd name="T20" fmla="*/ 2 w 34"/>
                  <a:gd name="T21" fmla="*/ 12 h 43"/>
                  <a:gd name="T22" fmla="*/ 2 w 34"/>
                  <a:gd name="T23" fmla="*/ 12 h 43"/>
                  <a:gd name="T24" fmla="*/ 2 w 34"/>
                  <a:gd name="T25" fmla="*/ 15 h 43"/>
                  <a:gd name="T26" fmla="*/ 0 w 34"/>
                  <a:gd name="T27" fmla="*/ 17 h 43"/>
                  <a:gd name="T28" fmla="*/ 0 w 34"/>
                  <a:gd name="T29" fmla="*/ 17 h 43"/>
                  <a:gd name="T30" fmla="*/ 0 w 34"/>
                  <a:gd name="T31" fmla="*/ 19 h 43"/>
                  <a:gd name="T32" fmla="*/ 4 w 34"/>
                  <a:gd name="T33" fmla="*/ 42 h 43"/>
                  <a:gd name="T34" fmla="*/ 4 w 34"/>
                  <a:gd name="T35" fmla="*/ 42 h 43"/>
                  <a:gd name="T36" fmla="*/ 4 w 34"/>
                  <a:gd name="T37" fmla="*/ 43 h 43"/>
                  <a:gd name="T38" fmla="*/ 34 w 34"/>
                  <a:gd name="T39" fmla="*/ 43 h 43"/>
                  <a:gd name="T40" fmla="*/ 34 w 34"/>
                  <a:gd name="T41" fmla="*/ 43 h 43"/>
                  <a:gd name="T42" fmla="*/ 34 w 34"/>
                  <a:gd name="T43" fmla="*/ 43 h 43"/>
                  <a:gd name="T44" fmla="*/ 34 w 34"/>
                  <a:gd name="T45" fmla="*/ 43 h 43"/>
                  <a:gd name="T46" fmla="*/ 34 w 34"/>
                  <a:gd name="T47" fmla="*/ 42 h 43"/>
                  <a:gd name="T48" fmla="*/ 34 w 34"/>
                  <a:gd name="T49" fmla="*/ 42 h 43"/>
                  <a:gd name="T50" fmla="*/ 32 w 34"/>
                  <a:gd name="T51" fmla="*/ 28 h 43"/>
                  <a:gd name="T52" fmla="*/ 28 w 34"/>
                  <a:gd name="T53" fmla="*/ 16 h 43"/>
                  <a:gd name="T54" fmla="*/ 24 w 34"/>
                  <a:gd name="T55" fmla="*/ 11 h 43"/>
                  <a:gd name="T56" fmla="*/ 22 w 34"/>
                  <a:gd name="T57" fmla="*/ 7 h 43"/>
                  <a:gd name="T58" fmla="*/ 17 w 34"/>
                  <a:gd name="T59" fmla="*/ 2 h 43"/>
                  <a:gd name="T60" fmla="*/ 12 w 34"/>
                  <a:gd name="T61" fmla="*/ 0 h 43"/>
                  <a:gd name="T62" fmla="*/ 12 w 34"/>
                  <a:gd name="T63" fmla="*/ 0 h 43"/>
                  <a:gd name="T64" fmla="*/ 11 w 34"/>
                  <a:gd name="T65" fmla="*/ 0 h 43"/>
                  <a:gd name="T66" fmla="*/ 11 w 34"/>
                  <a:gd name="T6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" h="43">
                    <a:moveTo>
                      <a:pt x="11" y="0"/>
                    </a:moveTo>
                    <a:lnTo>
                      <a:pt x="11" y="0"/>
                    </a:lnTo>
                    <a:lnTo>
                      <a:pt x="7" y="2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4" y="43"/>
                    </a:lnTo>
                    <a:lnTo>
                      <a:pt x="34" y="43"/>
                    </a:lnTo>
                    <a:lnTo>
                      <a:pt x="34" y="43"/>
                    </a:lnTo>
                    <a:lnTo>
                      <a:pt x="34" y="43"/>
                    </a:lnTo>
                    <a:lnTo>
                      <a:pt x="34" y="43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32" y="28"/>
                    </a:lnTo>
                    <a:lnTo>
                      <a:pt x="28" y="16"/>
                    </a:lnTo>
                    <a:lnTo>
                      <a:pt x="24" y="11"/>
                    </a:lnTo>
                    <a:lnTo>
                      <a:pt x="22" y="7"/>
                    </a:lnTo>
                    <a:lnTo>
                      <a:pt x="17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49" name="Freeform 360"/>
              <p:cNvSpPr>
                <a:spLocks noEditPoints="1"/>
              </p:cNvSpPr>
              <p:nvPr/>
            </p:nvSpPr>
            <p:spPr bwMode="auto">
              <a:xfrm>
                <a:off x="4611688" y="1516063"/>
                <a:ext cx="36513" cy="36513"/>
              </a:xfrm>
              <a:custGeom>
                <a:avLst/>
                <a:gdLst>
                  <a:gd name="T0" fmla="*/ 22 w 45"/>
                  <a:gd name="T1" fmla="*/ 47 h 47"/>
                  <a:gd name="T2" fmla="*/ 30 w 45"/>
                  <a:gd name="T3" fmla="*/ 45 h 47"/>
                  <a:gd name="T4" fmla="*/ 38 w 45"/>
                  <a:gd name="T5" fmla="*/ 40 h 47"/>
                  <a:gd name="T6" fmla="*/ 42 w 45"/>
                  <a:gd name="T7" fmla="*/ 33 h 47"/>
                  <a:gd name="T8" fmla="*/ 45 w 45"/>
                  <a:gd name="T9" fmla="*/ 23 h 47"/>
                  <a:gd name="T10" fmla="*/ 43 w 45"/>
                  <a:gd name="T11" fmla="*/ 19 h 47"/>
                  <a:gd name="T12" fmla="*/ 41 w 45"/>
                  <a:gd name="T13" fmla="*/ 11 h 47"/>
                  <a:gd name="T14" fmla="*/ 34 w 45"/>
                  <a:gd name="T15" fmla="*/ 4 h 47"/>
                  <a:gd name="T16" fmla="*/ 26 w 45"/>
                  <a:gd name="T17" fmla="*/ 2 h 47"/>
                  <a:gd name="T18" fmla="*/ 22 w 45"/>
                  <a:gd name="T19" fmla="*/ 0 h 47"/>
                  <a:gd name="T20" fmla="*/ 12 w 45"/>
                  <a:gd name="T21" fmla="*/ 3 h 47"/>
                  <a:gd name="T22" fmla="*/ 4 w 45"/>
                  <a:gd name="T23" fmla="*/ 10 h 47"/>
                  <a:gd name="T24" fmla="*/ 4 w 45"/>
                  <a:gd name="T25" fmla="*/ 10 h 47"/>
                  <a:gd name="T26" fmla="*/ 4 w 45"/>
                  <a:gd name="T27" fmla="*/ 10 h 47"/>
                  <a:gd name="T28" fmla="*/ 0 w 45"/>
                  <a:gd name="T29" fmla="*/ 17 h 47"/>
                  <a:gd name="T30" fmla="*/ 0 w 45"/>
                  <a:gd name="T31" fmla="*/ 23 h 47"/>
                  <a:gd name="T32" fmla="*/ 1 w 45"/>
                  <a:gd name="T33" fmla="*/ 33 h 47"/>
                  <a:gd name="T34" fmla="*/ 5 w 45"/>
                  <a:gd name="T35" fmla="*/ 40 h 47"/>
                  <a:gd name="T36" fmla="*/ 13 w 45"/>
                  <a:gd name="T37" fmla="*/ 45 h 47"/>
                  <a:gd name="T38" fmla="*/ 22 w 45"/>
                  <a:gd name="T39" fmla="*/ 47 h 47"/>
                  <a:gd name="T40" fmla="*/ 22 w 45"/>
                  <a:gd name="T41" fmla="*/ 6 h 47"/>
                  <a:gd name="T42" fmla="*/ 27 w 45"/>
                  <a:gd name="T43" fmla="*/ 6 h 47"/>
                  <a:gd name="T44" fmla="*/ 31 w 45"/>
                  <a:gd name="T45" fmla="*/ 8 h 47"/>
                  <a:gd name="T46" fmla="*/ 22 w 45"/>
                  <a:gd name="T47" fmla="*/ 13 h 47"/>
                  <a:gd name="T48" fmla="*/ 18 w 45"/>
                  <a:gd name="T49" fmla="*/ 14 h 47"/>
                  <a:gd name="T50" fmla="*/ 9 w 45"/>
                  <a:gd name="T51" fmla="*/ 11 h 47"/>
                  <a:gd name="T52" fmla="*/ 15 w 45"/>
                  <a:gd name="T53" fmla="*/ 7 h 47"/>
                  <a:gd name="T54" fmla="*/ 22 w 45"/>
                  <a:gd name="T55" fmla="*/ 6 h 47"/>
                  <a:gd name="T56" fmla="*/ 7 w 45"/>
                  <a:gd name="T57" fmla="*/ 14 h 47"/>
                  <a:gd name="T58" fmla="*/ 11 w 45"/>
                  <a:gd name="T59" fmla="*/ 17 h 47"/>
                  <a:gd name="T60" fmla="*/ 16 w 45"/>
                  <a:gd name="T61" fmla="*/ 18 h 47"/>
                  <a:gd name="T62" fmla="*/ 23 w 45"/>
                  <a:gd name="T63" fmla="*/ 15 h 47"/>
                  <a:gd name="T64" fmla="*/ 31 w 45"/>
                  <a:gd name="T65" fmla="*/ 13 h 47"/>
                  <a:gd name="T66" fmla="*/ 35 w 45"/>
                  <a:gd name="T67" fmla="*/ 13 h 47"/>
                  <a:gd name="T68" fmla="*/ 37 w 45"/>
                  <a:gd name="T69" fmla="*/ 13 h 47"/>
                  <a:gd name="T70" fmla="*/ 38 w 45"/>
                  <a:gd name="T71" fmla="*/ 18 h 47"/>
                  <a:gd name="T72" fmla="*/ 39 w 45"/>
                  <a:gd name="T73" fmla="*/ 23 h 47"/>
                  <a:gd name="T74" fmla="*/ 34 w 45"/>
                  <a:gd name="T75" fmla="*/ 36 h 47"/>
                  <a:gd name="T76" fmla="*/ 22 w 45"/>
                  <a:gd name="T77" fmla="*/ 41 h 47"/>
                  <a:gd name="T78" fmla="*/ 15 w 45"/>
                  <a:gd name="T79" fmla="*/ 40 h 47"/>
                  <a:gd name="T80" fmla="*/ 5 w 45"/>
                  <a:gd name="T81" fmla="*/ 30 h 47"/>
                  <a:gd name="T82" fmla="*/ 4 w 45"/>
                  <a:gd name="T83" fmla="*/ 23 h 47"/>
                  <a:gd name="T84" fmla="*/ 7 w 45"/>
                  <a:gd name="T85" fmla="*/ 1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" h="47">
                    <a:moveTo>
                      <a:pt x="22" y="47"/>
                    </a:moveTo>
                    <a:lnTo>
                      <a:pt x="22" y="47"/>
                    </a:lnTo>
                    <a:lnTo>
                      <a:pt x="26" y="47"/>
                    </a:lnTo>
                    <a:lnTo>
                      <a:pt x="30" y="45"/>
                    </a:lnTo>
                    <a:lnTo>
                      <a:pt x="34" y="43"/>
                    </a:lnTo>
                    <a:lnTo>
                      <a:pt x="38" y="40"/>
                    </a:lnTo>
                    <a:lnTo>
                      <a:pt x="41" y="36"/>
                    </a:lnTo>
                    <a:lnTo>
                      <a:pt x="42" y="33"/>
                    </a:lnTo>
                    <a:lnTo>
                      <a:pt x="43" y="28"/>
                    </a:lnTo>
                    <a:lnTo>
                      <a:pt x="45" y="23"/>
                    </a:lnTo>
                    <a:lnTo>
                      <a:pt x="45" y="23"/>
                    </a:lnTo>
                    <a:lnTo>
                      <a:pt x="43" y="19"/>
                    </a:lnTo>
                    <a:lnTo>
                      <a:pt x="42" y="14"/>
                    </a:lnTo>
                    <a:lnTo>
                      <a:pt x="41" y="11"/>
                    </a:lnTo>
                    <a:lnTo>
                      <a:pt x="38" y="7"/>
                    </a:lnTo>
                    <a:lnTo>
                      <a:pt x="34" y="4"/>
                    </a:lnTo>
                    <a:lnTo>
                      <a:pt x="30" y="3"/>
                    </a:lnTo>
                    <a:lnTo>
                      <a:pt x="26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6" y="2"/>
                    </a:lnTo>
                    <a:lnTo>
                      <a:pt x="12" y="3"/>
                    </a:lnTo>
                    <a:lnTo>
                      <a:pt x="8" y="6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1" y="33"/>
                    </a:lnTo>
                    <a:lnTo>
                      <a:pt x="2" y="36"/>
                    </a:lnTo>
                    <a:lnTo>
                      <a:pt x="5" y="40"/>
                    </a:lnTo>
                    <a:lnTo>
                      <a:pt x="9" y="43"/>
                    </a:lnTo>
                    <a:lnTo>
                      <a:pt x="13" y="45"/>
                    </a:lnTo>
                    <a:lnTo>
                      <a:pt x="18" y="47"/>
                    </a:lnTo>
                    <a:lnTo>
                      <a:pt x="22" y="47"/>
                    </a:lnTo>
                    <a:lnTo>
                      <a:pt x="22" y="47"/>
                    </a:lnTo>
                    <a:close/>
                    <a:moveTo>
                      <a:pt x="22" y="6"/>
                    </a:moveTo>
                    <a:lnTo>
                      <a:pt x="22" y="6"/>
                    </a:lnTo>
                    <a:lnTo>
                      <a:pt x="27" y="6"/>
                    </a:lnTo>
                    <a:lnTo>
                      <a:pt x="31" y="8"/>
                    </a:lnTo>
                    <a:lnTo>
                      <a:pt x="31" y="8"/>
                    </a:lnTo>
                    <a:lnTo>
                      <a:pt x="27" y="10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18" y="14"/>
                    </a:lnTo>
                    <a:lnTo>
                      <a:pt x="15" y="14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5" y="7"/>
                    </a:lnTo>
                    <a:lnTo>
                      <a:pt x="18" y="6"/>
                    </a:lnTo>
                    <a:lnTo>
                      <a:pt x="22" y="6"/>
                    </a:lnTo>
                    <a:lnTo>
                      <a:pt x="22" y="6"/>
                    </a:lnTo>
                    <a:close/>
                    <a:moveTo>
                      <a:pt x="7" y="14"/>
                    </a:moveTo>
                    <a:lnTo>
                      <a:pt x="7" y="14"/>
                    </a:lnTo>
                    <a:lnTo>
                      <a:pt x="11" y="17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20" y="17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31" y="13"/>
                    </a:lnTo>
                    <a:lnTo>
                      <a:pt x="34" y="13"/>
                    </a:lnTo>
                    <a:lnTo>
                      <a:pt x="35" y="13"/>
                    </a:lnTo>
                    <a:lnTo>
                      <a:pt x="35" y="13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38" y="18"/>
                    </a:lnTo>
                    <a:lnTo>
                      <a:pt x="39" y="23"/>
                    </a:lnTo>
                    <a:lnTo>
                      <a:pt x="39" y="23"/>
                    </a:lnTo>
                    <a:lnTo>
                      <a:pt x="38" y="30"/>
                    </a:lnTo>
                    <a:lnTo>
                      <a:pt x="34" y="36"/>
                    </a:lnTo>
                    <a:lnTo>
                      <a:pt x="28" y="40"/>
                    </a:lnTo>
                    <a:lnTo>
                      <a:pt x="22" y="41"/>
                    </a:lnTo>
                    <a:lnTo>
                      <a:pt x="22" y="41"/>
                    </a:lnTo>
                    <a:lnTo>
                      <a:pt x="15" y="40"/>
                    </a:lnTo>
                    <a:lnTo>
                      <a:pt x="9" y="36"/>
                    </a:lnTo>
                    <a:lnTo>
                      <a:pt x="5" y="30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5" y="19"/>
                    </a:lnTo>
                    <a:lnTo>
                      <a:pt x="7" y="14"/>
                    </a:ln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55" name="Freeform 361"/>
              <p:cNvSpPr/>
              <p:nvPr/>
            </p:nvSpPr>
            <p:spPr bwMode="auto">
              <a:xfrm>
                <a:off x="4495801" y="1552576"/>
                <a:ext cx="28575" cy="34925"/>
              </a:xfrm>
              <a:custGeom>
                <a:avLst/>
                <a:gdLst>
                  <a:gd name="T0" fmla="*/ 1 w 35"/>
                  <a:gd name="T1" fmla="*/ 43 h 43"/>
                  <a:gd name="T2" fmla="*/ 30 w 35"/>
                  <a:gd name="T3" fmla="*/ 43 h 43"/>
                  <a:gd name="T4" fmla="*/ 30 w 35"/>
                  <a:gd name="T5" fmla="*/ 43 h 43"/>
                  <a:gd name="T6" fmla="*/ 31 w 35"/>
                  <a:gd name="T7" fmla="*/ 42 h 43"/>
                  <a:gd name="T8" fmla="*/ 35 w 35"/>
                  <a:gd name="T9" fmla="*/ 19 h 43"/>
                  <a:gd name="T10" fmla="*/ 35 w 35"/>
                  <a:gd name="T11" fmla="*/ 19 h 43"/>
                  <a:gd name="T12" fmla="*/ 35 w 35"/>
                  <a:gd name="T13" fmla="*/ 17 h 43"/>
                  <a:gd name="T14" fmla="*/ 35 w 35"/>
                  <a:gd name="T15" fmla="*/ 17 h 43"/>
                  <a:gd name="T16" fmla="*/ 32 w 35"/>
                  <a:gd name="T17" fmla="*/ 15 h 43"/>
                  <a:gd name="T18" fmla="*/ 32 w 35"/>
                  <a:gd name="T19" fmla="*/ 12 h 43"/>
                  <a:gd name="T20" fmla="*/ 32 w 35"/>
                  <a:gd name="T21" fmla="*/ 12 h 43"/>
                  <a:gd name="T22" fmla="*/ 32 w 35"/>
                  <a:gd name="T23" fmla="*/ 9 h 43"/>
                  <a:gd name="T24" fmla="*/ 34 w 35"/>
                  <a:gd name="T25" fmla="*/ 7 h 43"/>
                  <a:gd name="T26" fmla="*/ 34 w 35"/>
                  <a:gd name="T27" fmla="*/ 7 h 43"/>
                  <a:gd name="T28" fmla="*/ 35 w 35"/>
                  <a:gd name="T29" fmla="*/ 5 h 43"/>
                  <a:gd name="T30" fmla="*/ 35 w 35"/>
                  <a:gd name="T31" fmla="*/ 5 h 43"/>
                  <a:gd name="T32" fmla="*/ 34 w 35"/>
                  <a:gd name="T33" fmla="*/ 5 h 43"/>
                  <a:gd name="T34" fmla="*/ 34 w 35"/>
                  <a:gd name="T35" fmla="*/ 5 h 43"/>
                  <a:gd name="T36" fmla="*/ 28 w 35"/>
                  <a:gd name="T37" fmla="*/ 2 h 43"/>
                  <a:gd name="T38" fmla="*/ 23 w 35"/>
                  <a:gd name="T39" fmla="*/ 0 h 43"/>
                  <a:gd name="T40" fmla="*/ 23 w 35"/>
                  <a:gd name="T41" fmla="*/ 0 h 43"/>
                  <a:gd name="T42" fmla="*/ 23 w 35"/>
                  <a:gd name="T43" fmla="*/ 0 h 43"/>
                  <a:gd name="T44" fmla="*/ 23 w 35"/>
                  <a:gd name="T45" fmla="*/ 0 h 43"/>
                  <a:gd name="T46" fmla="*/ 17 w 35"/>
                  <a:gd name="T47" fmla="*/ 2 h 43"/>
                  <a:gd name="T48" fmla="*/ 13 w 35"/>
                  <a:gd name="T49" fmla="*/ 7 h 43"/>
                  <a:gd name="T50" fmla="*/ 9 w 35"/>
                  <a:gd name="T51" fmla="*/ 11 h 43"/>
                  <a:gd name="T52" fmla="*/ 7 w 35"/>
                  <a:gd name="T53" fmla="*/ 16 h 43"/>
                  <a:gd name="T54" fmla="*/ 2 w 35"/>
                  <a:gd name="T55" fmla="*/ 28 h 43"/>
                  <a:gd name="T56" fmla="*/ 0 w 35"/>
                  <a:gd name="T57" fmla="*/ 42 h 43"/>
                  <a:gd name="T58" fmla="*/ 0 w 35"/>
                  <a:gd name="T59" fmla="*/ 42 h 43"/>
                  <a:gd name="T60" fmla="*/ 1 w 35"/>
                  <a:gd name="T61" fmla="*/ 43 h 43"/>
                  <a:gd name="T62" fmla="*/ 1 w 35"/>
                  <a:gd name="T63" fmla="*/ 43 h 43"/>
                  <a:gd name="T64" fmla="*/ 1 w 35"/>
                  <a:gd name="T65" fmla="*/ 43 h 43"/>
                  <a:gd name="T66" fmla="*/ 1 w 35"/>
                  <a:gd name="T6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" h="43">
                    <a:moveTo>
                      <a:pt x="1" y="43"/>
                    </a:moveTo>
                    <a:lnTo>
                      <a:pt x="30" y="43"/>
                    </a:lnTo>
                    <a:lnTo>
                      <a:pt x="30" y="43"/>
                    </a:lnTo>
                    <a:lnTo>
                      <a:pt x="31" y="42"/>
                    </a:lnTo>
                    <a:lnTo>
                      <a:pt x="35" y="19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2" y="15"/>
                    </a:lnTo>
                    <a:lnTo>
                      <a:pt x="32" y="12"/>
                    </a:lnTo>
                    <a:lnTo>
                      <a:pt x="32" y="12"/>
                    </a:lnTo>
                    <a:lnTo>
                      <a:pt x="32" y="9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8" y="2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7" y="2"/>
                    </a:lnTo>
                    <a:lnTo>
                      <a:pt x="13" y="7"/>
                    </a:lnTo>
                    <a:lnTo>
                      <a:pt x="9" y="11"/>
                    </a:lnTo>
                    <a:lnTo>
                      <a:pt x="7" y="16"/>
                    </a:lnTo>
                    <a:lnTo>
                      <a:pt x="2" y="28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1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56" name="Freeform 362"/>
              <p:cNvSpPr/>
              <p:nvPr/>
            </p:nvSpPr>
            <p:spPr bwMode="auto">
              <a:xfrm>
                <a:off x="4530726" y="1552576"/>
                <a:ext cx="22225" cy="34925"/>
              </a:xfrm>
              <a:custGeom>
                <a:avLst/>
                <a:gdLst>
                  <a:gd name="T0" fmla="*/ 12 w 29"/>
                  <a:gd name="T1" fmla="*/ 0 h 43"/>
                  <a:gd name="T2" fmla="*/ 12 w 29"/>
                  <a:gd name="T3" fmla="*/ 0 h 43"/>
                  <a:gd name="T4" fmla="*/ 7 w 29"/>
                  <a:gd name="T5" fmla="*/ 2 h 43"/>
                  <a:gd name="T6" fmla="*/ 1 w 29"/>
                  <a:gd name="T7" fmla="*/ 5 h 43"/>
                  <a:gd name="T8" fmla="*/ 1 w 29"/>
                  <a:gd name="T9" fmla="*/ 5 h 43"/>
                  <a:gd name="T10" fmla="*/ 1 w 29"/>
                  <a:gd name="T11" fmla="*/ 5 h 43"/>
                  <a:gd name="T12" fmla="*/ 1 w 29"/>
                  <a:gd name="T13" fmla="*/ 5 h 43"/>
                  <a:gd name="T14" fmla="*/ 1 w 29"/>
                  <a:gd name="T15" fmla="*/ 7 h 43"/>
                  <a:gd name="T16" fmla="*/ 1 w 29"/>
                  <a:gd name="T17" fmla="*/ 7 h 43"/>
                  <a:gd name="T18" fmla="*/ 3 w 29"/>
                  <a:gd name="T19" fmla="*/ 9 h 43"/>
                  <a:gd name="T20" fmla="*/ 4 w 29"/>
                  <a:gd name="T21" fmla="*/ 12 h 43"/>
                  <a:gd name="T22" fmla="*/ 4 w 29"/>
                  <a:gd name="T23" fmla="*/ 12 h 43"/>
                  <a:gd name="T24" fmla="*/ 3 w 29"/>
                  <a:gd name="T25" fmla="*/ 15 h 43"/>
                  <a:gd name="T26" fmla="*/ 1 w 29"/>
                  <a:gd name="T27" fmla="*/ 17 h 43"/>
                  <a:gd name="T28" fmla="*/ 1 w 29"/>
                  <a:gd name="T29" fmla="*/ 17 h 43"/>
                  <a:gd name="T30" fmla="*/ 0 w 29"/>
                  <a:gd name="T31" fmla="*/ 19 h 43"/>
                  <a:gd name="T32" fmla="*/ 4 w 29"/>
                  <a:gd name="T33" fmla="*/ 42 h 43"/>
                  <a:gd name="T34" fmla="*/ 4 w 29"/>
                  <a:gd name="T35" fmla="*/ 42 h 43"/>
                  <a:gd name="T36" fmla="*/ 5 w 29"/>
                  <a:gd name="T37" fmla="*/ 43 h 43"/>
                  <a:gd name="T38" fmla="*/ 8 w 29"/>
                  <a:gd name="T39" fmla="*/ 43 h 43"/>
                  <a:gd name="T40" fmla="*/ 8 w 29"/>
                  <a:gd name="T41" fmla="*/ 43 h 43"/>
                  <a:gd name="T42" fmla="*/ 12 w 29"/>
                  <a:gd name="T43" fmla="*/ 35 h 43"/>
                  <a:gd name="T44" fmla="*/ 16 w 29"/>
                  <a:gd name="T45" fmla="*/ 27 h 43"/>
                  <a:gd name="T46" fmla="*/ 22 w 29"/>
                  <a:gd name="T47" fmla="*/ 20 h 43"/>
                  <a:gd name="T48" fmla="*/ 29 w 29"/>
                  <a:gd name="T49" fmla="*/ 15 h 43"/>
                  <a:gd name="T50" fmla="*/ 29 w 29"/>
                  <a:gd name="T51" fmla="*/ 15 h 43"/>
                  <a:gd name="T52" fmla="*/ 22 w 29"/>
                  <a:gd name="T53" fmla="*/ 7 h 43"/>
                  <a:gd name="T54" fmla="*/ 18 w 29"/>
                  <a:gd name="T55" fmla="*/ 2 h 43"/>
                  <a:gd name="T56" fmla="*/ 14 w 29"/>
                  <a:gd name="T57" fmla="*/ 0 h 43"/>
                  <a:gd name="T58" fmla="*/ 14 w 29"/>
                  <a:gd name="T59" fmla="*/ 0 h 43"/>
                  <a:gd name="T60" fmla="*/ 12 w 29"/>
                  <a:gd name="T61" fmla="*/ 0 h 43"/>
                  <a:gd name="T62" fmla="*/ 12 w 29"/>
                  <a:gd name="T6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9" h="43">
                    <a:moveTo>
                      <a:pt x="12" y="0"/>
                    </a:moveTo>
                    <a:lnTo>
                      <a:pt x="12" y="0"/>
                    </a:lnTo>
                    <a:lnTo>
                      <a:pt x="7" y="2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5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0" y="19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5" y="43"/>
                    </a:lnTo>
                    <a:lnTo>
                      <a:pt x="8" y="43"/>
                    </a:lnTo>
                    <a:lnTo>
                      <a:pt x="8" y="43"/>
                    </a:lnTo>
                    <a:lnTo>
                      <a:pt x="12" y="35"/>
                    </a:lnTo>
                    <a:lnTo>
                      <a:pt x="16" y="27"/>
                    </a:lnTo>
                    <a:lnTo>
                      <a:pt x="22" y="20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2" y="7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58" name="Freeform 363"/>
              <p:cNvSpPr>
                <a:spLocks noEditPoints="1"/>
              </p:cNvSpPr>
              <p:nvPr/>
            </p:nvSpPr>
            <p:spPr bwMode="auto">
              <a:xfrm>
                <a:off x="4510088" y="1516063"/>
                <a:ext cx="34925" cy="36513"/>
              </a:xfrm>
              <a:custGeom>
                <a:avLst/>
                <a:gdLst>
                  <a:gd name="T0" fmla="*/ 23 w 45"/>
                  <a:gd name="T1" fmla="*/ 47 h 47"/>
                  <a:gd name="T2" fmla="*/ 31 w 45"/>
                  <a:gd name="T3" fmla="*/ 45 h 47"/>
                  <a:gd name="T4" fmla="*/ 38 w 45"/>
                  <a:gd name="T5" fmla="*/ 40 h 47"/>
                  <a:gd name="T6" fmla="*/ 44 w 45"/>
                  <a:gd name="T7" fmla="*/ 33 h 47"/>
                  <a:gd name="T8" fmla="*/ 45 w 45"/>
                  <a:gd name="T9" fmla="*/ 23 h 47"/>
                  <a:gd name="T10" fmla="*/ 45 w 45"/>
                  <a:gd name="T11" fmla="*/ 19 h 47"/>
                  <a:gd name="T12" fmla="*/ 41 w 45"/>
                  <a:gd name="T13" fmla="*/ 11 h 47"/>
                  <a:gd name="T14" fmla="*/ 36 w 45"/>
                  <a:gd name="T15" fmla="*/ 4 h 47"/>
                  <a:gd name="T16" fmla="*/ 27 w 45"/>
                  <a:gd name="T17" fmla="*/ 2 h 47"/>
                  <a:gd name="T18" fmla="*/ 23 w 45"/>
                  <a:gd name="T19" fmla="*/ 0 h 47"/>
                  <a:gd name="T20" fmla="*/ 12 w 45"/>
                  <a:gd name="T21" fmla="*/ 3 h 47"/>
                  <a:gd name="T22" fmla="*/ 6 w 45"/>
                  <a:gd name="T23" fmla="*/ 10 h 47"/>
                  <a:gd name="T24" fmla="*/ 4 w 45"/>
                  <a:gd name="T25" fmla="*/ 10 h 47"/>
                  <a:gd name="T26" fmla="*/ 4 w 45"/>
                  <a:gd name="T27" fmla="*/ 10 h 47"/>
                  <a:gd name="T28" fmla="*/ 1 w 45"/>
                  <a:gd name="T29" fmla="*/ 17 h 47"/>
                  <a:gd name="T30" fmla="*/ 0 w 45"/>
                  <a:gd name="T31" fmla="*/ 23 h 47"/>
                  <a:gd name="T32" fmla="*/ 1 w 45"/>
                  <a:gd name="T33" fmla="*/ 33 h 47"/>
                  <a:gd name="T34" fmla="*/ 7 w 45"/>
                  <a:gd name="T35" fmla="*/ 40 h 47"/>
                  <a:gd name="T36" fmla="*/ 14 w 45"/>
                  <a:gd name="T37" fmla="*/ 45 h 47"/>
                  <a:gd name="T38" fmla="*/ 23 w 45"/>
                  <a:gd name="T39" fmla="*/ 47 h 47"/>
                  <a:gd name="T40" fmla="*/ 23 w 45"/>
                  <a:gd name="T41" fmla="*/ 6 h 47"/>
                  <a:gd name="T42" fmla="*/ 27 w 45"/>
                  <a:gd name="T43" fmla="*/ 6 h 47"/>
                  <a:gd name="T44" fmla="*/ 33 w 45"/>
                  <a:gd name="T45" fmla="*/ 8 h 47"/>
                  <a:gd name="T46" fmla="*/ 22 w 45"/>
                  <a:gd name="T47" fmla="*/ 13 h 47"/>
                  <a:gd name="T48" fmla="*/ 19 w 45"/>
                  <a:gd name="T49" fmla="*/ 14 h 47"/>
                  <a:gd name="T50" fmla="*/ 10 w 45"/>
                  <a:gd name="T51" fmla="*/ 11 h 47"/>
                  <a:gd name="T52" fmla="*/ 15 w 45"/>
                  <a:gd name="T53" fmla="*/ 7 h 47"/>
                  <a:gd name="T54" fmla="*/ 23 w 45"/>
                  <a:gd name="T55" fmla="*/ 6 h 47"/>
                  <a:gd name="T56" fmla="*/ 8 w 45"/>
                  <a:gd name="T57" fmla="*/ 14 h 47"/>
                  <a:gd name="T58" fmla="*/ 12 w 45"/>
                  <a:gd name="T59" fmla="*/ 17 h 47"/>
                  <a:gd name="T60" fmla="*/ 18 w 45"/>
                  <a:gd name="T61" fmla="*/ 18 h 47"/>
                  <a:gd name="T62" fmla="*/ 23 w 45"/>
                  <a:gd name="T63" fmla="*/ 15 h 47"/>
                  <a:gd name="T64" fmla="*/ 33 w 45"/>
                  <a:gd name="T65" fmla="*/ 13 h 47"/>
                  <a:gd name="T66" fmla="*/ 37 w 45"/>
                  <a:gd name="T67" fmla="*/ 13 h 47"/>
                  <a:gd name="T68" fmla="*/ 37 w 45"/>
                  <a:gd name="T69" fmla="*/ 13 h 47"/>
                  <a:gd name="T70" fmla="*/ 40 w 45"/>
                  <a:gd name="T71" fmla="*/ 18 h 47"/>
                  <a:gd name="T72" fmla="*/ 40 w 45"/>
                  <a:gd name="T73" fmla="*/ 23 h 47"/>
                  <a:gd name="T74" fmla="*/ 36 w 45"/>
                  <a:gd name="T75" fmla="*/ 36 h 47"/>
                  <a:gd name="T76" fmla="*/ 23 w 45"/>
                  <a:gd name="T77" fmla="*/ 41 h 47"/>
                  <a:gd name="T78" fmla="*/ 16 w 45"/>
                  <a:gd name="T79" fmla="*/ 40 h 47"/>
                  <a:gd name="T80" fmla="*/ 7 w 45"/>
                  <a:gd name="T81" fmla="*/ 30 h 47"/>
                  <a:gd name="T82" fmla="*/ 6 w 45"/>
                  <a:gd name="T83" fmla="*/ 23 h 47"/>
                  <a:gd name="T84" fmla="*/ 8 w 45"/>
                  <a:gd name="T85" fmla="*/ 1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" h="47">
                    <a:moveTo>
                      <a:pt x="23" y="47"/>
                    </a:moveTo>
                    <a:lnTo>
                      <a:pt x="23" y="47"/>
                    </a:lnTo>
                    <a:lnTo>
                      <a:pt x="27" y="47"/>
                    </a:lnTo>
                    <a:lnTo>
                      <a:pt x="31" y="45"/>
                    </a:lnTo>
                    <a:lnTo>
                      <a:pt x="36" y="43"/>
                    </a:lnTo>
                    <a:lnTo>
                      <a:pt x="38" y="40"/>
                    </a:lnTo>
                    <a:lnTo>
                      <a:pt x="41" y="36"/>
                    </a:lnTo>
                    <a:lnTo>
                      <a:pt x="44" y="33"/>
                    </a:lnTo>
                    <a:lnTo>
                      <a:pt x="45" y="28"/>
                    </a:lnTo>
                    <a:lnTo>
                      <a:pt x="45" y="23"/>
                    </a:lnTo>
                    <a:lnTo>
                      <a:pt x="45" y="23"/>
                    </a:lnTo>
                    <a:lnTo>
                      <a:pt x="45" y="19"/>
                    </a:lnTo>
                    <a:lnTo>
                      <a:pt x="44" y="14"/>
                    </a:lnTo>
                    <a:lnTo>
                      <a:pt x="41" y="11"/>
                    </a:lnTo>
                    <a:lnTo>
                      <a:pt x="38" y="7"/>
                    </a:lnTo>
                    <a:lnTo>
                      <a:pt x="36" y="4"/>
                    </a:lnTo>
                    <a:lnTo>
                      <a:pt x="31" y="3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2" y="3"/>
                    </a:lnTo>
                    <a:lnTo>
                      <a:pt x="8" y="6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1" y="28"/>
                    </a:lnTo>
                    <a:lnTo>
                      <a:pt x="1" y="33"/>
                    </a:lnTo>
                    <a:lnTo>
                      <a:pt x="4" y="36"/>
                    </a:lnTo>
                    <a:lnTo>
                      <a:pt x="7" y="40"/>
                    </a:lnTo>
                    <a:lnTo>
                      <a:pt x="10" y="43"/>
                    </a:lnTo>
                    <a:lnTo>
                      <a:pt x="14" y="45"/>
                    </a:lnTo>
                    <a:lnTo>
                      <a:pt x="18" y="47"/>
                    </a:lnTo>
                    <a:lnTo>
                      <a:pt x="23" y="47"/>
                    </a:lnTo>
                    <a:lnTo>
                      <a:pt x="23" y="47"/>
                    </a:lnTo>
                    <a:close/>
                    <a:moveTo>
                      <a:pt x="23" y="6"/>
                    </a:moveTo>
                    <a:lnTo>
                      <a:pt x="23" y="6"/>
                    </a:lnTo>
                    <a:lnTo>
                      <a:pt x="27" y="6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27" y="10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19" y="14"/>
                    </a:lnTo>
                    <a:lnTo>
                      <a:pt x="15" y="14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5" y="7"/>
                    </a:lnTo>
                    <a:lnTo>
                      <a:pt x="19" y="6"/>
                    </a:lnTo>
                    <a:lnTo>
                      <a:pt x="23" y="6"/>
                    </a:lnTo>
                    <a:lnTo>
                      <a:pt x="23" y="6"/>
                    </a:lnTo>
                    <a:close/>
                    <a:moveTo>
                      <a:pt x="8" y="14"/>
                    </a:moveTo>
                    <a:lnTo>
                      <a:pt x="8" y="14"/>
                    </a:lnTo>
                    <a:lnTo>
                      <a:pt x="12" y="17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33" y="13"/>
                    </a:lnTo>
                    <a:lnTo>
                      <a:pt x="34" y="13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40" y="18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8" y="30"/>
                    </a:lnTo>
                    <a:lnTo>
                      <a:pt x="36" y="36"/>
                    </a:lnTo>
                    <a:lnTo>
                      <a:pt x="30" y="40"/>
                    </a:lnTo>
                    <a:lnTo>
                      <a:pt x="23" y="41"/>
                    </a:lnTo>
                    <a:lnTo>
                      <a:pt x="23" y="41"/>
                    </a:lnTo>
                    <a:lnTo>
                      <a:pt x="16" y="40"/>
                    </a:lnTo>
                    <a:lnTo>
                      <a:pt x="11" y="36"/>
                    </a:lnTo>
                    <a:lnTo>
                      <a:pt x="7" y="30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6" y="19"/>
                    </a:lnTo>
                    <a:lnTo>
                      <a:pt x="8" y="14"/>
                    </a:lnTo>
                    <a:lnTo>
                      <a:pt x="8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59" name="Freeform 364"/>
              <p:cNvSpPr/>
              <p:nvPr/>
            </p:nvSpPr>
            <p:spPr bwMode="auto">
              <a:xfrm>
                <a:off x="4537076" y="1565276"/>
                <a:ext cx="36513" cy="44450"/>
              </a:xfrm>
              <a:custGeom>
                <a:avLst/>
                <a:gdLst>
                  <a:gd name="T0" fmla="*/ 41 w 45"/>
                  <a:gd name="T1" fmla="*/ 16 h 56"/>
                  <a:gd name="T2" fmla="*/ 41 w 45"/>
                  <a:gd name="T3" fmla="*/ 16 h 56"/>
                  <a:gd name="T4" fmla="*/ 41 w 45"/>
                  <a:gd name="T5" fmla="*/ 12 h 56"/>
                  <a:gd name="T6" fmla="*/ 43 w 45"/>
                  <a:gd name="T7" fmla="*/ 9 h 56"/>
                  <a:gd name="T8" fmla="*/ 43 w 45"/>
                  <a:gd name="T9" fmla="*/ 9 h 56"/>
                  <a:gd name="T10" fmla="*/ 45 w 45"/>
                  <a:gd name="T11" fmla="*/ 8 h 56"/>
                  <a:gd name="T12" fmla="*/ 45 w 45"/>
                  <a:gd name="T13" fmla="*/ 8 h 56"/>
                  <a:gd name="T14" fmla="*/ 43 w 45"/>
                  <a:gd name="T15" fmla="*/ 7 h 56"/>
                  <a:gd name="T16" fmla="*/ 43 w 45"/>
                  <a:gd name="T17" fmla="*/ 7 h 56"/>
                  <a:gd name="T18" fmla="*/ 36 w 45"/>
                  <a:gd name="T19" fmla="*/ 4 h 56"/>
                  <a:gd name="T20" fmla="*/ 30 w 45"/>
                  <a:gd name="T21" fmla="*/ 0 h 56"/>
                  <a:gd name="T22" fmla="*/ 30 w 45"/>
                  <a:gd name="T23" fmla="*/ 0 h 56"/>
                  <a:gd name="T24" fmla="*/ 28 w 45"/>
                  <a:gd name="T25" fmla="*/ 0 h 56"/>
                  <a:gd name="T26" fmla="*/ 28 w 45"/>
                  <a:gd name="T27" fmla="*/ 0 h 56"/>
                  <a:gd name="T28" fmla="*/ 21 w 45"/>
                  <a:gd name="T29" fmla="*/ 4 h 56"/>
                  <a:gd name="T30" fmla="*/ 16 w 45"/>
                  <a:gd name="T31" fmla="*/ 8 h 56"/>
                  <a:gd name="T32" fmla="*/ 12 w 45"/>
                  <a:gd name="T33" fmla="*/ 15 h 56"/>
                  <a:gd name="T34" fmla="*/ 8 w 45"/>
                  <a:gd name="T35" fmla="*/ 22 h 56"/>
                  <a:gd name="T36" fmla="*/ 5 w 45"/>
                  <a:gd name="T37" fmla="*/ 28 h 56"/>
                  <a:gd name="T38" fmla="*/ 2 w 45"/>
                  <a:gd name="T39" fmla="*/ 37 h 56"/>
                  <a:gd name="T40" fmla="*/ 1 w 45"/>
                  <a:gd name="T41" fmla="*/ 45 h 56"/>
                  <a:gd name="T42" fmla="*/ 0 w 45"/>
                  <a:gd name="T43" fmla="*/ 54 h 56"/>
                  <a:gd name="T44" fmla="*/ 0 w 45"/>
                  <a:gd name="T45" fmla="*/ 54 h 56"/>
                  <a:gd name="T46" fmla="*/ 0 w 45"/>
                  <a:gd name="T47" fmla="*/ 56 h 56"/>
                  <a:gd name="T48" fmla="*/ 0 w 45"/>
                  <a:gd name="T49" fmla="*/ 56 h 56"/>
                  <a:gd name="T50" fmla="*/ 1 w 45"/>
                  <a:gd name="T51" fmla="*/ 56 h 56"/>
                  <a:gd name="T52" fmla="*/ 38 w 45"/>
                  <a:gd name="T53" fmla="*/ 56 h 56"/>
                  <a:gd name="T54" fmla="*/ 38 w 45"/>
                  <a:gd name="T55" fmla="*/ 56 h 56"/>
                  <a:gd name="T56" fmla="*/ 39 w 45"/>
                  <a:gd name="T57" fmla="*/ 54 h 56"/>
                  <a:gd name="T58" fmla="*/ 45 w 45"/>
                  <a:gd name="T59" fmla="*/ 24 h 56"/>
                  <a:gd name="T60" fmla="*/ 45 w 45"/>
                  <a:gd name="T61" fmla="*/ 24 h 56"/>
                  <a:gd name="T62" fmla="*/ 45 w 45"/>
                  <a:gd name="T63" fmla="*/ 23 h 56"/>
                  <a:gd name="T64" fmla="*/ 45 w 45"/>
                  <a:gd name="T65" fmla="*/ 23 h 56"/>
                  <a:gd name="T66" fmla="*/ 41 w 45"/>
                  <a:gd name="T67" fmla="*/ 20 h 56"/>
                  <a:gd name="T68" fmla="*/ 41 w 45"/>
                  <a:gd name="T69" fmla="*/ 16 h 56"/>
                  <a:gd name="T70" fmla="*/ 41 w 45"/>
                  <a:gd name="T71" fmla="*/ 1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" h="56">
                    <a:moveTo>
                      <a:pt x="41" y="16"/>
                    </a:moveTo>
                    <a:lnTo>
                      <a:pt x="41" y="16"/>
                    </a:lnTo>
                    <a:lnTo>
                      <a:pt x="41" y="12"/>
                    </a:lnTo>
                    <a:lnTo>
                      <a:pt x="43" y="9"/>
                    </a:lnTo>
                    <a:lnTo>
                      <a:pt x="43" y="9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36" y="4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1" y="4"/>
                    </a:lnTo>
                    <a:lnTo>
                      <a:pt x="16" y="8"/>
                    </a:lnTo>
                    <a:lnTo>
                      <a:pt x="12" y="15"/>
                    </a:lnTo>
                    <a:lnTo>
                      <a:pt x="8" y="22"/>
                    </a:lnTo>
                    <a:lnTo>
                      <a:pt x="5" y="28"/>
                    </a:lnTo>
                    <a:lnTo>
                      <a:pt x="2" y="37"/>
                    </a:lnTo>
                    <a:lnTo>
                      <a:pt x="1" y="45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1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9" y="54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5" y="23"/>
                    </a:lnTo>
                    <a:lnTo>
                      <a:pt x="45" y="23"/>
                    </a:lnTo>
                    <a:lnTo>
                      <a:pt x="41" y="20"/>
                    </a:lnTo>
                    <a:lnTo>
                      <a:pt x="41" y="16"/>
                    </a:lnTo>
                    <a:lnTo>
                      <a:pt x="41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  <p:sp>
            <p:nvSpPr>
              <p:cNvPr id="160" name="Freeform 365"/>
              <p:cNvSpPr/>
              <p:nvPr/>
            </p:nvSpPr>
            <p:spPr bwMode="auto">
              <a:xfrm>
                <a:off x="4581526" y="1565276"/>
                <a:ext cx="33338" cy="44450"/>
              </a:xfrm>
              <a:custGeom>
                <a:avLst/>
                <a:gdLst>
                  <a:gd name="T0" fmla="*/ 15 w 44"/>
                  <a:gd name="T1" fmla="*/ 0 h 56"/>
                  <a:gd name="T2" fmla="*/ 15 w 44"/>
                  <a:gd name="T3" fmla="*/ 0 h 56"/>
                  <a:gd name="T4" fmla="*/ 8 w 44"/>
                  <a:gd name="T5" fmla="*/ 4 h 56"/>
                  <a:gd name="T6" fmla="*/ 2 w 44"/>
                  <a:gd name="T7" fmla="*/ 7 h 56"/>
                  <a:gd name="T8" fmla="*/ 2 w 44"/>
                  <a:gd name="T9" fmla="*/ 7 h 56"/>
                  <a:gd name="T10" fmla="*/ 0 w 44"/>
                  <a:gd name="T11" fmla="*/ 8 h 56"/>
                  <a:gd name="T12" fmla="*/ 0 w 44"/>
                  <a:gd name="T13" fmla="*/ 8 h 56"/>
                  <a:gd name="T14" fmla="*/ 0 w 44"/>
                  <a:gd name="T15" fmla="*/ 9 h 56"/>
                  <a:gd name="T16" fmla="*/ 0 w 44"/>
                  <a:gd name="T17" fmla="*/ 9 h 56"/>
                  <a:gd name="T18" fmla="*/ 3 w 44"/>
                  <a:gd name="T19" fmla="*/ 12 h 56"/>
                  <a:gd name="T20" fmla="*/ 4 w 44"/>
                  <a:gd name="T21" fmla="*/ 16 h 56"/>
                  <a:gd name="T22" fmla="*/ 4 w 44"/>
                  <a:gd name="T23" fmla="*/ 16 h 56"/>
                  <a:gd name="T24" fmla="*/ 3 w 44"/>
                  <a:gd name="T25" fmla="*/ 20 h 56"/>
                  <a:gd name="T26" fmla="*/ 0 w 44"/>
                  <a:gd name="T27" fmla="*/ 23 h 56"/>
                  <a:gd name="T28" fmla="*/ 0 w 44"/>
                  <a:gd name="T29" fmla="*/ 23 h 56"/>
                  <a:gd name="T30" fmla="*/ 0 w 44"/>
                  <a:gd name="T31" fmla="*/ 24 h 56"/>
                  <a:gd name="T32" fmla="*/ 6 w 44"/>
                  <a:gd name="T33" fmla="*/ 54 h 56"/>
                  <a:gd name="T34" fmla="*/ 6 w 44"/>
                  <a:gd name="T35" fmla="*/ 54 h 56"/>
                  <a:gd name="T36" fmla="*/ 6 w 44"/>
                  <a:gd name="T37" fmla="*/ 56 h 56"/>
                  <a:gd name="T38" fmla="*/ 44 w 44"/>
                  <a:gd name="T39" fmla="*/ 56 h 56"/>
                  <a:gd name="T40" fmla="*/ 44 w 44"/>
                  <a:gd name="T41" fmla="*/ 56 h 56"/>
                  <a:gd name="T42" fmla="*/ 44 w 44"/>
                  <a:gd name="T43" fmla="*/ 56 h 56"/>
                  <a:gd name="T44" fmla="*/ 44 w 44"/>
                  <a:gd name="T45" fmla="*/ 56 h 56"/>
                  <a:gd name="T46" fmla="*/ 44 w 44"/>
                  <a:gd name="T47" fmla="*/ 54 h 56"/>
                  <a:gd name="T48" fmla="*/ 44 w 44"/>
                  <a:gd name="T49" fmla="*/ 54 h 56"/>
                  <a:gd name="T50" fmla="*/ 44 w 44"/>
                  <a:gd name="T51" fmla="*/ 45 h 56"/>
                  <a:gd name="T52" fmla="*/ 42 w 44"/>
                  <a:gd name="T53" fmla="*/ 37 h 56"/>
                  <a:gd name="T54" fmla="*/ 40 w 44"/>
                  <a:gd name="T55" fmla="*/ 28 h 56"/>
                  <a:gd name="T56" fmla="*/ 37 w 44"/>
                  <a:gd name="T57" fmla="*/ 22 h 56"/>
                  <a:gd name="T58" fmla="*/ 33 w 44"/>
                  <a:gd name="T59" fmla="*/ 15 h 56"/>
                  <a:gd name="T60" fmla="*/ 27 w 44"/>
                  <a:gd name="T61" fmla="*/ 8 h 56"/>
                  <a:gd name="T62" fmla="*/ 22 w 44"/>
                  <a:gd name="T63" fmla="*/ 4 h 56"/>
                  <a:gd name="T64" fmla="*/ 17 w 44"/>
                  <a:gd name="T65" fmla="*/ 0 h 56"/>
                  <a:gd name="T66" fmla="*/ 17 w 44"/>
                  <a:gd name="T67" fmla="*/ 0 h 56"/>
                  <a:gd name="T68" fmla="*/ 15 w 44"/>
                  <a:gd name="T69" fmla="*/ 0 h 56"/>
                  <a:gd name="T70" fmla="*/ 15 w 44"/>
                  <a:gd name="T7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" h="56">
                    <a:moveTo>
                      <a:pt x="15" y="0"/>
                    </a:moveTo>
                    <a:lnTo>
                      <a:pt x="15" y="0"/>
                    </a:lnTo>
                    <a:lnTo>
                      <a:pt x="8" y="4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20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4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6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4" y="54"/>
                    </a:lnTo>
                    <a:lnTo>
                      <a:pt x="44" y="54"/>
                    </a:lnTo>
                    <a:lnTo>
                      <a:pt x="44" y="45"/>
                    </a:lnTo>
                    <a:lnTo>
                      <a:pt x="42" y="37"/>
                    </a:lnTo>
                    <a:lnTo>
                      <a:pt x="40" y="28"/>
                    </a:lnTo>
                    <a:lnTo>
                      <a:pt x="37" y="22"/>
                    </a:lnTo>
                    <a:lnTo>
                      <a:pt x="33" y="15"/>
                    </a:lnTo>
                    <a:lnTo>
                      <a:pt x="27" y="8"/>
                    </a:lnTo>
                    <a:lnTo>
                      <a:pt x="22" y="4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7F7F7F"/>
                  </a:solidFill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9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微软雅黑</vt:lpstr>
      <vt:lpstr>Arial</vt:lpstr>
      <vt:lpstr>Office 主题​​</vt:lpstr>
      <vt:lpstr>单击此处添加标题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单击此处添加标题</dc:title>
  <dc:creator>Mloong</dc:creator>
  <cp:lastModifiedBy>Mloong</cp:lastModifiedBy>
  <cp:revision>1</cp:revision>
  <dcterms:created xsi:type="dcterms:W3CDTF">2018-08-28T08:01:45Z</dcterms:created>
  <dcterms:modified xsi:type="dcterms:W3CDTF">2018-08-28T08:02:00Z</dcterms:modified>
</cp:coreProperties>
</file>