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3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2B2A3-7A43-43C4-A762-60AC2139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940F58-F769-4D3E-BDCA-1E45EE3F9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59566-0DC6-4A22-854F-9F97AFD0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29ECF-F304-4E60-B77F-69623287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03FBC0-BB24-409B-8DCE-376697418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9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CBCCC-BAD9-49DB-B45B-1119EE68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9CA0FD-E6DB-45A3-A2AE-2965B53B8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84A032-080F-4F8E-8206-5C7CF423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BA2B2A-7172-40A4-95FC-D7E5E84A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306DEC-9DCD-4DFC-9BC6-E8F22F66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67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EF00B9-E52B-4512-9CB7-3AEC90142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D110FFB-0440-4756-BCC0-8318DB1FA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CB6A2-FF81-42CB-A6D1-466F629F2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69F19-4860-4558-A093-8F472BD56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F0E474-CB36-41C4-99FC-14AA1520F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78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22C690-28E4-47CD-9ECC-818602C3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AD094C-AAEC-4944-B339-6066E4D8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E9FC8-DF96-4A2F-9770-1A16556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515A8B-FA2D-47B8-9EB0-C257E6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2FEB99-056F-4CC6-83F5-B80FB201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2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06C598-36C4-4D69-BECE-4091EE0D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B20E10-04BA-47E3-B860-5782CBD24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A0F53B-9093-4DFB-8A65-01A7F247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7F1445-3BEA-4978-9BDD-B1FA6E8A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3D347-9D71-4EAE-B3F8-BB0348B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75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6CBCF2-00AA-4097-A8EB-D9C6B215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913DC-2C3C-4D20-A3BC-F063390B0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CD0530-6B15-4286-8F6A-BDC1E4AE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671A17-0776-4572-816E-FD914ACF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AAFF27-51EB-4236-B33B-06695A3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F9BE95-CF5A-4E21-9D59-1CD4ABC7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90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BE4D8B-B191-4EB5-A653-D6DD1A03C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540DE-F03D-46C4-B6EB-CE5C9A9B7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E729BB-9945-490B-86E4-A3D3E612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9C803D-8797-4169-97FC-4FB2AB7C7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4AFED73-A667-452A-887B-AF74A0AED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7FC7D1-8819-472C-B4C2-3CDC9628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9B0E630-9153-4166-9713-990B38FC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2E2523-958E-40E0-9839-8A37E296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27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1D156-A1D9-4C49-AFC6-B18A2650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8400E1C-EED3-4221-9ACE-B67DD25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74CAF-EABD-4C3A-8A48-1F6F76FC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E0285DC-DA59-4C6D-BA8F-755689C4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10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3319E2-7E74-45E1-AC5E-719828A1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30C23DF-D2F8-4A5D-BED1-05B55236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1CFD1B-2E82-41F0-97B1-43B9A671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46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A6084-B42A-4904-ADBB-A48C314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802F-A9E6-4FD1-A5EF-E14079A9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936E910-A6E1-44B6-BF08-466BDA851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315351-DA22-4ADE-89D1-69A56775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FC77DF-0C63-4DD5-A237-D67976B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DC1B5-0B0B-4227-9134-449A83E2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0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3A5DB-4B10-444C-BE5A-36D90ADB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C46166-BC5D-4663-943D-5D6CA3352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19DDD5-5DBB-409C-837C-F0F2E1297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5DBBC5-6571-47C0-9C14-CDBB730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3348A3-2666-4CB5-8457-D16D81580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FB24C7-4E77-462E-8612-81967272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62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CA827E-54DF-4A49-828A-00D9350A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D5D9E6-CE60-47A5-82BE-868F6EE64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8E8B50-D591-4DB7-B426-8B4583837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15C8A5-AD51-43DA-A561-19CF67F9D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B157-632A-47C7-8B9B-24F95E8DB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63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F822FC4-F31F-4DCB-93FA-7168EEB0BEB0}"/>
              </a:ext>
            </a:extLst>
          </p:cNvPr>
          <p:cNvGrpSpPr>
            <a:grpSpLocks/>
          </p:cNvGrpSpPr>
          <p:nvPr/>
        </p:nvGrpSpPr>
        <p:grpSpPr bwMode="auto">
          <a:xfrm>
            <a:off x="2320540" y="1169987"/>
            <a:ext cx="7272337" cy="4518025"/>
            <a:chOff x="567" y="1071"/>
            <a:chExt cx="4581" cy="3039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231AF587-0161-45A3-8C63-1E5EE131F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1252"/>
              <a:ext cx="4306" cy="2858"/>
            </a:xfrm>
            <a:prstGeom prst="roundRect">
              <a:avLst>
                <a:gd name="adj" fmla="val 8676"/>
              </a:avLst>
            </a:prstGeom>
            <a:gradFill rotWithShape="1">
              <a:gsLst>
                <a:gs pos="0">
                  <a:srgbClr val="990000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6F353B15-49AC-4514-9C85-1523F4EAC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1071"/>
              <a:ext cx="1787" cy="1078"/>
            </a:xfrm>
            <a:prstGeom prst="roundRect">
              <a:avLst>
                <a:gd name="adj" fmla="val 18366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7" name="Freeform 7">
            <a:extLst>
              <a:ext uri="{FF2B5EF4-FFF2-40B4-BE49-F238E27FC236}">
                <a16:creationId xmlns:a16="http://schemas.microsoft.com/office/drawing/2014/main" id="{87173EBF-E4DD-46EA-824D-2191710FB746}"/>
              </a:ext>
            </a:extLst>
          </p:cNvPr>
          <p:cNvSpPr>
            <a:spLocks/>
          </p:cNvSpPr>
          <p:nvPr/>
        </p:nvSpPr>
        <p:spPr bwMode="auto">
          <a:xfrm rot="10800000">
            <a:off x="2157027" y="763587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33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D56CBFB-7573-4556-B3AC-8D6296CB3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277" y="736599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S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9F987A3-5973-4860-919D-0234A0AB8CCC}"/>
              </a:ext>
            </a:extLst>
          </p:cNvPr>
          <p:cNvSpPr>
            <a:spLocks/>
          </p:cNvSpPr>
          <p:nvPr/>
        </p:nvSpPr>
        <p:spPr bwMode="auto">
          <a:xfrm rot="10800000">
            <a:off x="3569902" y="763587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100000">
                <a:srgbClr val="CCFF33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6533817-8212-4362-8CB9-00B689785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502" y="736599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W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29CF2D2-07A9-42D8-AECA-7B7C52138051}"/>
              </a:ext>
            </a:extLst>
          </p:cNvPr>
          <p:cNvSpPr>
            <a:spLocks/>
          </p:cNvSpPr>
          <p:nvPr/>
        </p:nvSpPr>
        <p:spPr bwMode="auto">
          <a:xfrm rot="10800000">
            <a:off x="2157027" y="1731962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CCFF"/>
              </a:gs>
              <a:gs pos="100000">
                <a:srgbClr val="0085B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387649-1A83-4458-98C3-14EB4A246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640" y="1708149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O</a:t>
            </a: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EF599132-B226-456F-BE15-50001B7B2AB9}"/>
              </a:ext>
            </a:extLst>
          </p:cNvPr>
          <p:cNvSpPr>
            <a:spLocks/>
          </p:cNvSpPr>
          <p:nvPr/>
        </p:nvSpPr>
        <p:spPr bwMode="auto">
          <a:xfrm rot="10800000">
            <a:off x="3571490" y="1731962"/>
            <a:ext cx="1308100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0000"/>
              </a:gs>
              <a:gs pos="100000">
                <a:srgbClr val="FF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DBF13E2C-8D4F-4701-826A-8F26060EB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627" y="1708149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T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8B3D67A3-D4AF-4CB3-A262-963A02726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427" y="854074"/>
            <a:ext cx="1901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Threats</a:t>
            </a:r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32E55526-F46F-4894-936E-B7CDB7BDE672}"/>
              </a:ext>
            </a:extLst>
          </p:cNvPr>
          <p:cNvGrpSpPr>
            <a:grpSpLocks/>
          </p:cNvGrpSpPr>
          <p:nvPr/>
        </p:nvGrpSpPr>
        <p:grpSpPr bwMode="auto">
          <a:xfrm>
            <a:off x="9592877" y="666749"/>
            <a:ext cx="631825" cy="889000"/>
            <a:chOff x="4811" y="217"/>
            <a:chExt cx="398" cy="560"/>
          </a:xfrm>
        </p:grpSpPr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42E76C25-CB50-4931-BD55-D5C11A885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5" y="491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F72C8594-62C3-459F-850C-02C506C80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5" y="491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FF654743-E289-4AD2-8262-0139A84AF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5" y="491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5771BE4E-8537-41B9-B246-DA8F20FF5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1" y="217"/>
              <a:ext cx="398" cy="560"/>
            </a:xfrm>
            <a:custGeom>
              <a:avLst/>
              <a:gdLst>
                <a:gd name="T0" fmla="*/ 336 w 398"/>
                <a:gd name="T1" fmla="*/ 254 h 560"/>
                <a:gd name="T2" fmla="*/ 310 w 398"/>
                <a:gd name="T3" fmla="*/ 304 h 560"/>
                <a:gd name="T4" fmla="*/ 296 w 398"/>
                <a:gd name="T5" fmla="*/ 316 h 560"/>
                <a:gd name="T6" fmla="*/ 278 w 398"/>
                <a:gd name="T7" fmla="*/ 308 h 560"/>
                <a:gd name="T8" fmla="*/ 272 w 398"/>
                <a:gd name="T9" fmla="*/ 288 h 560"/>
                <a:gd name="T10" fmla="*/ 270 w 398"/>
                <a:gd name="T11" fmla="*/ 54 h 560"/>
                <a:gd name="T12" fmla="*/ 256 w 398"/>
                <a:gd name="T13" fmla="*/ 32 h 560"/>
                <a:gd name="T14" fmla="*/ 238 w 398"/>
                <a:gd name="T15" fmla="*/ 32 h 560"/>
                <a:gd name="T16" fmla="*/ 224 w 398"/>
                <a:gd name="T17" fmla="*/ 54 h 560"/>
                <a:gd name="T18" fmla="*/ 222 w 398"/>
                <a:gd name="T19" fmla="*/ 240 h 560"/>
                <a:gd name="T20" fmla="*/ 210 w 398"/>
                <a:gd name="T21" fmla="*/ 248 h 560"/>
                <a:gd name="T22" fmla="*/ 202 w 398"/>
                <a:gd name="T23" fmla="*/ 244 h 560"/>
                <a:gd name="T24" fmla="*/ 198 w 398"/>
                <a:gd name="T25" fmla="*/ 24 h 560"/>
                <a:gd name="T26" fmla="*/ 196 w 398"/>
                <a:gd name="T27" fmla="*/ 14 h 560"/>
                <a:gd name="T28" fmla="*/ 174 w 398"/>
                <a:gd name="T29" fmla="*/ 0 h 560"/>
                <a:gd name="T30" fmla="*/ 160 w 398"/>
                <a:gd name="T31" fmla="*/ 2 h 560"/>
                <a:gd name="T32" fmla="*/ 144 w 398"/>
                <a:gd name="T33" fmla="*/ 18 h 560"/>
                <a:gd name="T34" fmla="*/ 144 w 398"/>
                <a:gd name="T35" fmla="*/ 242 h 560"/>
                <a:gd name="T36" fmla="*/ 136 w 398"/>
                <a:gd name="T37" fmla="*/ 252 h 560"/>
                <a:gd name="T38" fmla="*/ 126 w 398"/>
                <a:gd name="T39" fmla="*/ 252 h 560"/>
                <a:gd name="T40" fmla="*/ 118 w 398"/>
                <a:gd name="T41" fmla="*/ 242 h 560"/>
                <a:gd name="T42" fmla="*/ 116 w 398"/>
                <a:gd name="T43" fmla="*/ 40 h 560"/>
                <a:gd name="T44" fmla="*/ 94 w 398"/>
                <a:gd name="T45" fmla="*/ 26 h 560"/>
                <a:gd name="T46" fmla="*/ 78 w 398"/>
                <a:gd name="T47" fmla="*/ 32 h 560"/>
                <a:gd name="T48" fmla="*/ 72 w 398"/>
                <a:gd name="T49" fmla="*/ 248 h 560"/>
                <a:gd name="T50" fmla="*/ 70 w 398"/>
                <a:gd name="T51" fmla="*/ 252 h 560"/>
                <a:gd name="T52" fmla="*/ 60 w 398"/>
                <a:gd name="T53" fmla="*/ 260 h 560"/>
                <a:gd name="T54" fmla="*/ 50 w 398"/>
                <a:gd name="T55" fmla="*/ 256 h 560"/>
                <a:gd name="T56" fmla="*/ 48 w 398"/>
                <a:gd name="T57" fmla="*/ 126 h 560"/>
                <a:gd name="T58" fmla="*/ 40 w 398"/>
                <a:gd name="T59" fmla="*/ 110 h 560"/>
                <a:gd name="T60" fmla="*/ 24 w 398"/>
                <a:gd name="T61" fmla="*/ 102 h 560"/>
                <a:gd name="T62" fmla="*/ 2 w 398"/>
                <a:gd name="T63" fmla="*/ 118 h 560"/>
                <a:gd name="T64" fmla="*/ 0 w 398"/>
                <a:gd name="T65" fmla="*/ 408 h 560"/>
                <a:gd name="T66" fmla="*/ 2 w 398"/>
                <a:gd name="T67" fmla="*/ 450 h 560"/>
                <a:gd name="T68" fmla="*/ 8 w 398"/>
                <a:gd name="T69" fmla="*/ 470 h 560"/>
                <a:gd name="T70" fmla="*/ 34 w 398"/>
                <a:gd name="T71" fmla="*/ 508 h 560"/>
                <a:gd name="T72" fmla="*/ 106 w 398"/>
                <a:gd name="T73" fmla="*/ 550 h 560"/>
                <a:gd name="T74" fmla="*/ 150 w 398"/>
                <a:gd name="T75" fmla="*/ 560 h 560"/>
                <a:gd name="T76" fmla="*/ 198 w 398"/>
                <a:gd name="T77" fmla="*/ 558 h 560"/>
                <a:gd name="T78" fmla="*/ 268 w 398"/>
                <a:gd name="T79" fmla="*/ 532 h 560"/>
                <a:gd name="T80" fmla="*/ 314 w 398"/>
                <a:gd name="T81" fmla="*/ 484 h 560"/>
                <a:gd name="T82" fmla="*/ 334 w 398"/>
                <a:gd name="T83" fmla="*/ 438 h 560"/>
                <a:gd name="T84" fmla="*/ 368 w 398"/>
                <a:gd name="T85" fmla="*/ 342 h 560"/>
                <a:gd name="T86" fmla="*/ 398 w 398"/>
                <a:gd name="T87" fmla="*/ 222 h 560"/>
                <a:gd name="T88" fmla="*/ 396 w 398"/>
                <a:gd name="T89" fmla="*/ 202 h 560"/>
                <a:gd name="T90" fmla="*/ 372 w 398"/>
                <a:gd name="T91" fmla="*/ 196 h 560"/>
                <a:gd name="T92" fmla="*/ 352 w 398"/>
                <a:gd name="T93" fmla="*/ 218 h 5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8"/>
                <a:gd name="T142" fmla="*/ 0 h 560"/>
                <a:gd name="T143" fmla="*/ 398 w 398"/>
                <a:gd name="T144" fmla="*/ 560 h 5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8" h="560">
                  <a:moveTo>
                    <a:pt x="352" y="218"/>
                  </a:moveTo>
                  <a:lnTo>
                    <a:pt x="352" y="218"/>
                  </a:lnTo>
                  <a:lnTo>
                    <a:pt x="336" y="254"/>
                  </a:lnTo>
                  <a:lnTo>
                    <a:pt x="322" y="280"/>
                  </a:lnTo>
                  <a:lnTo>
                    <a:pt x="310" y="304"/>
                  </a:lnTo>
                  <a:lnTo>
                    <a:pt x="306" y="310"/>
                  </a:lnTo>
                  <a:lnTo>
                    <a:pt x="302" y="314"/>
                  </a:lnTo>
                  <a:lnTo>
                    <a:pt x="296" y="316"/>
                  </a:lnTo>
                  <a:lnTo>
                    <a:pt x="292" y="316"/>
                  </a:lnTo>
                  <a:lnTo>
                    <a:pt x="284" y="314"/>
                  </a:lnTo>
                  <a:lnTo>
                    <a:pt x="278" y="308"/>
                  </a:lnTo>
                  <a:lnTo>
                    <a:pt x="274" y="300"/>
                  </a:lnTo>
                  <a:lnTo>
                    <a:pt x="272" y="288"/>
                  </a:lnTo>
                  <a:lnTo>
                    <a:pt x="270" y="262"/>
                  </a:lnTo>
                  <a:lnTo>
                    <a:pt x="270" y="54"/>
                  </a:lnTo>
                  <a:lnTo>
                    <a:pt x="268" y="46"/>
                  </a:lnTo>
                  <a:lnTo>
                    <a:pt x="264" y="38"/>
                  </a:lnTo>
                  <a:lnTo>
                    <a:pt x="256" y="32"/>
                  </a:lnTo>
                  <a:lnTo>
                    <a:pt x="246" y="30"/>
                  </a:lnTo>
                  <a:lnTo>
                    <a:pt x="238" y="32"/>
                  </a:lnTo>
                  <a:lnTo>
                    <a:pt x="230" y="38"/>
                  </a:lnTo>
                  <a:lnTo>
                    <a:pt x="224" y="46"/>
                  </a:lnTo>
                  <a:lnTo>
                    <a:pt x="224" y="54"/>
                  </a:lnTo>
                  <a:lnTo>
                    <a:pt x="224" y="236"/>
                  </a:lnTo>
                  <a:lnTo>
                    <a:pt x="222" y="240"/>
                  </a:lnTo>
                  <a:lnTo>
                    <a:pt x="220" y="244"/>
                  </a:lnTo>
                  <a:lnTo>
                    <a:pt x="216" y="246"/>
                  </a:lnTo>
                  <a:lnTo>
                    <a:pt x="210" y="248"/>
                  </a:lnTo>
                  <a:lnTo>
                    <a:pt x="206" y="246"/>
                  </a:lnTo>
                  <a:lnTo>
                    <a:pt x="202" y="244"/>
                  </a:lnTo>
                  <a:lnTo>
                    <a:pt x="200" y="240"/>
                  </a:lnTo>
                  <a:lnTo>
                    <a:pt x="198" y="236"/>
                  </a:lnTo>
                  <a:lnTo>
                    <a:pt x="198" y="24"/>
                  </a:lnTo>
                  <a:lnTo>
                    <a:pt x="198" y="18"/>
                  </a:lnTo>
                  <a:lnTo>
                    <a:pt x="196" y="14"/>
                  </a:lnTo>
                  <a:lnTo>
                    <a:pt x="188" y="6"/>
                  </a:lnTo>
                  <a:lnTo>
                    <a:pt x="180" y="2"/>
                  </a:lnTo>
                  <a:lnTo>
                    <a:pt x="174" y="0"/>
                  </a:lnTo>
                  <a:lnTo>
                    <a:pt x="168" y="0"/>
                  </a:lnTo>
                  <a:lnTo>
                    <a:pt x="160" y="2"/>
                  </a:lnTo>
                  <a:lnTo>
                    <a:pt x="152" y="6"/>
                  </a:lnTo>
                  <a:lnTo>
                    <a:pt x="146" y="14"/>
                  </a:lnTo>
                  <a:lnTo>
                    <a:pt x="144" y="18"/>
                  </a:lnTo>
                  <a:lnTo>
                    <a:pt x="144" y="24"/>
                  </a:lnTo>
                  <a:lnTo>
                    <a:pt x="144" y="242"/>
                  </a:lnTo>
                  <a:lnTo>
                    <a:pt x="142" y="246"/>
                  </a:lnTo>
                  <a:lnTo>
                    <a:pt x="140" y="250"/>
                  </a:lnTo>
                  <a:lnTo>
                    <a:pt x="136" y="252"/>
                  </a:lnTo>
                  <a:lnTo>
                    <a:pt x="130" y="254"/>
                  </a:lnTo>
                  <a:lnTo>
                    <a:pt x="126" y="252"/>
                  </a:lnTo>
                  <a:lnTo>
                    <a:pt x="122" y="250"/>
                  </a:lnTo>
                  <a:lnTo>
                    <a:pt x="120" y="246"/>
                  </a:lnTo>
                  <a:lnTo>
                    <a:pt x="118" y="242"/>
                  </a:lnTo>
                  <a:lnTo>
                    <a:pt x="118" y="48"/>
                  </a:lnTo>
                  <a:lnTo>
                    <a:pt x="116" y="40"/>
                  </a:lnTo>
                  <a:lnTo>
                    <a:pt x="112" y="32"/>
                  </a:lnTo>
                  <a:lnTo>
                    <a:pt x="104" y="28"/>
                  </a:lnTo>
                  <a:lnTo>
                    <a:pt x="94" y="26"/>
                  </a:lnTo>
                  <a:lnTo>
                    <a:pt x="86" y="28"/>
                  </a:lnTo>
                  <a:lnTo>
                    <a:pt x="78" y="32"/>
                  </a:lnTo>
                  <a:lnTo>
                    <a:pt x="74" y="40"/>
                  </a:lnTo>
                  <a:lnTo>
                    <a:pt x="72" y="48"/>
                  </a:lnTo>
                  <a:lnTo>
                    <a:pt x="72" y="248"/>
                  </a:lnTo>
                  <a:lnTo>
                    <a:pt x="70" y="252"/>
                  </a:lnTo>
                  <a:lnTo>
                    <a:pt x="68" y="256"/>
                  </a:lnTo>
                  <a:lnTo>
                    <a:pt x="64" y="260"/>
                  </a:lnTo>
                  <a:lnTo>
                    <a:pt x="60" y="260"/>
                  </a:lnTo>
                  <a:lnTo>
                    <a:pt x="54" y="260"/>
                  </a:lnTo>
                  <a:lnTo>
                    <a:pt x="50" y="256"/>
                  </a:lnTo>
                  <a:lnTo>
                    <a:pt x="48" y="252"/>
                  </a:lnTo>
                  <a:lnTo>
                    <a:pt x="46" y="248"/>
                  </a:lnTo>
                  <a:lnTo>
                    <a:pt x="48" y="126"/>
                  </a:lnTo>
                  <a:lnTo>
                    <a:pt x="46" y="118"/>
                  </a:lnTo>
                  <a:lnTo>
                    <a:pt x="40" y="110"/>
                  </a:lnTo>
                  <a:lnTo>
                    <a:pt x="32" y="104"/>
                  </a:lnTo>
                  <a:lnTo>
                    <a:pt x="24" y="102"/>
                  </a:lnTo>
                  <a:lnTo>
                    <a:pt x="14" y="104"/>
                  </a:lnTo>
                  <a:lnTo>
                    <a:pt x="6" y="110"/>
                  </a:lnTo>
                  <a:lnTo>
                    <a:pt x="2" y="118"/>
                  </a:lnTo>
                  <a:lnTo>
                    <a:pt x="0" y="126"/>
                  </a:lnTo>
                  <a:lnTo>
                    <a:pt x="0" y="408"/>
                  </a:lnTo>
                  <a:lnTo>
                    <a:pt x="2" y="420"/>
                  </a:lnTo>
                  <a:lnTo>
                    <a:pt x="2" y="450"/>
                  </a:lnTo>
                  <a:lnTo>
                    <a:pt x="4" y="460"/>
                  </a:lnTo>
                  <a:lnTo>
                    <a:pt x="8" y="470"/>
                  </a:lnTo>
                  <a:lnTo>
                    <a:pt x="12" y="480"/>
                  </a:lnTo>
                  <a:lnTo>
                    <a:pt x="18" y="490"/>
                  </a:lnTo>
                  <a:lnTo>
                    <a:pt x="34" y="508"/>
                  </a:lnTo>
                  <a:lnTo>
                    <a:pt x="54" y="524"/>
                  </a:lnTo>
                  <a:lnTo>
                    <a:pt x="78" y="540"/>
                  </a:lnTo>
                  <a:lnTo>
                    <a:pt x="106" y="550"/>
                  </a:lnTo>
                  <a:lnTo>
                    <a:pt x="120" y="556"/>
                  </a:lnTo>
                  <a:lnTo>
                    <a:pt x="136" y="558"/>
                  </a:lnTo>
                  <a:lnTo>
                    <a:pt x="150" y="560"/>
                  </a:lnTo>
                  <a:lnTo>
                    <a:pt x="166" y="560"/>
                  </a:lnTo>
                  <a:lnTo>
                    <a:pt x="198" y="558"/>
                  </a:lnTo>
                  <a:lnTo>
                    <a:pt x="224" y="552"/>
                  </a:lnTo>
                  <a:lnTo>
                    <a:pt x="248" y="544"/>
                  </a:lnTo>
                  <a:lnTo>
                    <a:pt x="268" y="532"/>
                  </a:lnTo>
                  <a:lnTo>
                    <a:pt x="286" y="518"/>
                  </a:lnTo>
                  <a:lnTo>
                    <a:pt x="302" y="502"/>
                  </a:lnTo>
                  <a:lnTo>
                    <a:pt x="314" y="484"/>
                  </a:lnTo>
                  <a:lnTo>
                    <a:pt x="322" y="468"/>
                  </a:lnTo>
                  <a:lnTo>
                    <a:pt x="334" y="438"/>
                  </a:lnTo>
                  <a:lnTo>
                    <a:pt x="348" y="398"/>
                  </a:lnTo>
                  <a:lnTo>
                    <a:pt x="368" y="342"/>
                  </a:lnTo>
                  <a:lnTo>
                    <a:pt x="382" y="292"/>
                  </a:lnTo>
                  <a:lnTo>
                    <a:pt x="392" y="254"/>
                  </a:lnTo>
                  <a:lnTo>
                    <a:pt x="398" y="222"/>
                  </a:lnTo>
                  <a:lnTo>
                    <a:pt x="398" y="210"/>
                  </a:lnTo>
                  <a:lnTo>
                    <a:pt x="396" y="202"/>
                  </a:lnTo>
                  <a:lnTo>
                    <a:pt x="390" y="196"/>
                  </a:lnTo>
                  <a:lnTo>
                    <a:pt x="382" y="194"/>
                  </a:lnTo>
                  <a:lnTo>
                    <a:pt x="372" y="196"/>
                  </a:lnTo>
                  <a:lnTo>
                    <a:pt x="364" y="200"/>
                  </a:lnTo>
                  <a:lnTo>
                    <a:pt x="356" y="208"/>
                  </a:lnTo>
                  <a:lnTo>
                    <a:pt x="352" y="218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21" name="Text Box 21">
            <a:extLst>
              <a:ext uri="{FF2B5EF4-FFF2-40B4-BE49-F238E27FC236}">
                <a16:creationId xmlns:a16="http://schemas.microsoft.com/office/drawing/2014/main" id="{DEA6A8F5-CF32-4ED8-8A55-16972EE7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290" y="1665287"/>
            <a:ext cx="3213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1C1A3BEC-FF38-4813-81B1-6CA603403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465" y="2898774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070A7B78-5271-401C-8EE9-B1B844FB7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0915" y="2898774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23516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65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Arial Black</vt:lpstr>
      <vt:lpstr>Verdana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34</cp:revision>
  <dcterms:created xsi:type="dcterms:W3CDTF">2018-10-25T07:04:23Z</dcterms:created>
  <dcterms:modified xsi:type="dcterms:W3CDTF">2018-10-25T08:27:04Z</dcterms:modified>
</cp:coreProperties>
</file>