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9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8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62B2A3-7A43-43C4-A762-60AC213983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3940F58-F769-4D3E-BDCA-1E45EE3F95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959566-0DC6-4A22-854F-9F97AFD0B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7329ECF-F304-4E60-B77F-696232872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D03FBC0-BB24-409B-8DCE-376697418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0054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8CBCCC-BAD9-49DB-B45B-1119EE681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49CA0FD-E6DB-45A3-A2AE-2965B53B8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884A032-080F-4F8E-8206-5C7CF423F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0BA2B2A-7172-40A4-95FC-D7E5E84A6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4306DEC-9DCD-4DFC-9BC6-E8F22F66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739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2EF00B9-E52B-4512-9CB7-3AEC901424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D110FFB-0440-4756-BCC0-8318DB1FA3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1CB6A2-FF81-42CB-A6D1-466F629F2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069F19-4860-4558-A093-8F472BD56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1F0E474-CB36-41C4-99FC-14AA1520F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5742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22C690-28E4-47CD-9ECC-818602C37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1AD094C-AAEC-4944-B339-6066E4D8F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C0E9FC8-DF96-4A2F-9770-1A165567B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515A8B-FA2D-47B8-9EB0-C257E6539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32FEB99-056F-4CC6-83F5-B80FB2011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7478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06C598-36C4-4D69-BECE-4091EE0D2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DB20E10-04BA-47E3-B860-5782CBD24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7A0F53B-9093-4DFB-8A65-01A7F2472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D7F1445-3BEA-4978-9BDD-B1FA6E8AC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123D347-9D71-4EAE-B3F8-BB0348B02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1631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6CBCF2-00AA-4097-A8EB-D9C6B215C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A913DC-2C3C-4D20-A3BC-F063390B01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DCD0530-6B15-4286-8F6A-BDC1E4AEE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7671A17-0776-4572-816E-FD914ACF6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CAAFF27-51EB-4236-B33B-06695A361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5F9BE95-CF5A-4E21-9D59-1CD4ABC7A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3739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BE4D8B-B191-4EB5-A653-D6DD1A03C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60540DE-F03D-46C4-B6EB-CE5C9A9B7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1E729BB-9945-490B-86E4-A3D3E6124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B9C803D-8797-4169-97FC-4FB2AB7C77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4AFED73-A667-452A-887B-AF74A0AED6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97FC7D1-8819-472C-B4C2-3CDC9628A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9B0E630-9153-4166-9713-990B38FCA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52E2523-958E-40E0-9839-8A37E2962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3861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61D156-A1D9-4C49-AFC6-B18A26507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8400E1C-EED3-4221-9ACE-B67DD2550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9374CAF-EABD-4C3A-8A48-1F6F76FC4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E0285DC-DA59-4C6D-BA8F-755689C49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7745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13319E2-7E74-45E1-AC5E-719828A10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30C23DF-D2F8-4A5D-BED1-05B552365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61CFD1B-2E82-41F0-97B1-43B9A671F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692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BA6084-B42A-4904-ADBB-A48C3145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E69802F-A9E6-4FD1-A5EF-E14079A98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936E910-A6E1-44B6-BF08-466BDA851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8315351-DA22-4ADE-89D1-69A567756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4FC77DF-0C63-4DD5-A237-D67976BFD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2BDC1B5-0B0B-4227-9134-449A83E2E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8987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83A5DB-4B10-444C-BE5A-36D90ADB7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FC46166-BC5D-4663-943D-5D6CA33523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819DDD5-5DBB-409C-837C-F0F2E1297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E5DBBC5-6571-47C0-9C14-CDBB730D9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53348A3-2666-4CB5-8457-D16D81580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EFB24C7-4E77-462E-8612-81967272A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139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0CA827E-54DF-4A49-828A-00D9350A1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1D5D9E6-CE60-47A5-82BE-868F6EE64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68E8B50-D591-4DB7-B426-8B45838371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15C8A5-AD51-43DA-A561-19CF67F9D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D99B157-632A-47C7-8B9B-24F95E8DBE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731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0" r:id="rId1"/>
    <p:sldLayoutId id="2147484291" r:id="rId2"/>
    <p:sldLayoutId id="2147484292" r:id="rId3"/>
    <p:sldLayoutId id="2147484293" r:id="rId4"/>
    <p:sldLayoutId id="2147484294" r:id="rId5"/>
    <p:sldLayoutId id="2147484295" r:id="rId6"/>
    <p:sldLayoutId id="2147484296" r:id="rId7"/>
    <p:sldLayoutId id="2147484297" r:id="rId8"/>
    <p:sldLayoutId id="2147484298" r:id="rId9"/>
    <p:sldLayoutId id="2147484299" r:id="rId10"/>
    <p:sldLayoutId id="21474843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1">
                <a:lumMod val="75000"/>
              </a:schemeClr>
            </a:gs>
            <a:gs pos="81000">
              <a:schemeClr val="bg2">
                <a:lumMod val="75000"/>
              </a:schemeClr>
            </a:gs>
            <a:gs pos="54000">
              <a:schemeClr val="bg1">
                <a:lumMod val="65000"/>
              </a:schemeClr>
            </a:gs>
            <a:gs pos="34000">
              <a:schemeClr val="bg1">
                <a:lumMod val="75000"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2B8D483F-F880-482C-8CF1-4A1438D3ADEC}"/>
              </a:ext>
            </a:extLst>
          </p:cNvPr>
          <p:cNvGrpSpPr>
            <a:grpSpLocks/>
          </p:cNvGrpSpPr>
          <p:nvPr/>
        </p:nvGrpSpPr>
        <p:grpSpPr bwMode="auto">
          <a:xfrm>
            <a:off x="2189163" y="765175"/>
            <a:ext cx="3687762" cy="2663825"/>
            <a:chOff x="557" y="709"/>
            <a:chExt cx="2323" cy="1678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3513E9F5-DF2A-4BA6-B9B8-3A8C01490C14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12" y="845"/>
              <a:ext cx="2268" cy="1542"/>
            </a:xfrm>
            <a:custGeom>
              <a:avLst/>
              <a:gdLst>
                <a:gd name="T0" fmla="*/ 498 w 946"/>
                <a:gd name="T1" fmla="*/ 946 h 946"/>
                <a:gd name="T2" fmla="*/ 500 w 946"/>
                <a:gd name="T3" fmla="*/ 924 h 946"/>
                <a:gd name="T4" fmla="*/ 509 w 946"/>
                <a:gd name="T5" fmla="*/ 882 h 946"/>
                <a:gd name="T6" fmla="*/ 521 w 946"/>
                <a:gd name="T7" fmla="*/ 841 h 946"/>
                <a:gd name="T8" fmla="*/ 535 w 946"/>
                <a:gd name="T9" fmla="*/ 801 h 946"/>
                <a:gd name="T10" fmla="*/ 555 w 946"/>
                <a:gd name="T11" fmla="*/ 762 h 946"/>
                <a:gd name="T12" fmla="*/ 576 w 946"/>
                <a:gd name="T13" fmla="*/ 727 h 946"/>
                <a:gd name="T14" fmla="*/ 600 w 946"/>
                <a:gd name="T15" fmla="*/ 692 h 946"/>
                <a:gd name="T16" fmla="*/ 627 w 946"/>
                <a:gd name="T17" fmla="*/ 661 h 946"/>
                <a:gd name="T18" fmla="*/ 657 w 946"/>
                <a:gd name="T19" fmla="*/ 632 h 946"/>
                <a:gd name="T20" fmla="*/ 690 w 946"/>
                <a:gd name="T21" fmla="*/ 605 h 946"/>
                <a:gd name="T22" fmla="*/ 724 w 946"/>
                <a:gd name="T23" fmla="*/ 581 h 946"/>
                <a:gd name="T24" fmla="*/ 761 w 946"/>
                <a:gd name="T25" fmla="*/ 560 h 946"/>
                <a:gd name="T26" fmla="*/ 799 w 946"/>
                <a:gd name="T27" fmla="*/ 542 h 946"/>
                <a:gd name="T28" fmla="*/ 840 w 946"/>
                <a:gd name="T29" fmla="*/ 528 h 946"/>
                <a:gd name="T30" fmla="*/ 881 w 946"/>
                <a:gd name="T31" fmla="*/ 517 h 946"/>
                <a:gd name="T32" fmla="*/ 924 w 946"/>
                <a:gd name="T33" fmla="*/ 510 h 946"/>
                <a:gd name="T34" fmla="*/ 946 w 946"/>
                <a:gd name="T35" fmla="*/ 187 h 946"/>
                <a:gd name="T36" fmla="*/ 945 w 946"/>
                <a:gd name="T37" fmla="*/ 168 h 946"/>
                <a:gd name="T38" fmla="*/ 938 w 946"/>
                <a:gd name="T39" fmla="*/ 131 h 946"/>
                <a:gd name="T40" fmla="*/ 923 w 946"/>
                <a:gd name="T41" fmla="*/ 97 h 946"/>
                <a:gd name="T42" fmla="*/ 904 w 946"/>
                <a:gd name="T43" fmla="*/ 68 h 946"/>
                <a:gd name="T44" fmla="*/ 878 w 946"/>
                <a:gd name="T45" fmla="*/ 43 h 946"/>
                <a:gd name="T46" fmla="*/ 848 w 946"/>
                <a:gd name="T47" fmla="*/ 23 h 946"/>
                <a:gd name="T48" fmla="*/ 814 w 946"/>
                <a:gd name="T49" fmla="*/ 8 h 946"/>
                <a:gd name="T50" fmla="*/ 778 w 946"/>
                <a:gd name="T51" fmla="*/ 1 h 946"/>
                <a:gd name="T52" fmla="*/ 186 w 946"/>
                <a:gd name="T53" fmla="*/ 0 h 946"/>
                <a:gd name="T54" fmla="*/ 168 w 946"/>
                <a:gd name="T55" fmla="*/ 1 h 946"/>
                <a:gd name="T56" fmla="*/ 130 w 946"/>
                <a:gd name="T57" fmla="*/ 8 h 946"/>
                <a:gd name="T58" fmla="*/ 98 w 946"/>
                <a:gd name="T59" fmla="*/ 23 h 946"/>
                <a:gd name="T60" fmla="*/ 68 w 946"/>
                <a:gd name="T61" fmla="*/ 43 h 946"/>
                <a:gd name="T62" fmla="*/ 42 w 946"/>
                <a:gd name="T63" fmla="*/ 68 h 946"/>
                <a:gd name="T64" fmla="*/ 22 w 946"/>
                <a:gd name="T65" fmla="*/ 97 h 946"/>
                <a:gd name="T66" fmla="*/ 8 w 946"/>
                <a:gd name="T67" fmla="*/ 131 h 946"/>
                <a:gd name="T68" fmla="*/ 1 w 946"/>
                <a:gd name="T69" fmla="*/ 168 h 946"/>
                <a:gd name="T70" fmla="*/ 0 w 946"/>
                <a:gd name="T71" fmla="*/ 760 h 946"/>
                <a:gd name="T72" fmla="*/ 1 w 946"/>
                <a:gd name="T73" fmla="*/ 779 h 946"/>
                <a:gd name="T74" fmla="*/ 8 w 946"/>
                <a:gd name="T75" fmla="*/ 815 h 946"/>
                <a:gd name="T76" fmla="*/ 22 w 946"/>
                <a:gd name="T77" fmla="*/ 848 h 946"/>
                <a:gd name="T78" fmla="*/ 42 w 946"/>
                <a:gd name="T79" fmla="*/ 878 h 946"/>
                <a:gd name="T80" fmla="*/ 68 w 946"/>
                <a:gd name="T81" fmla="*/ 904 h 946"/>
                <a:gd name="T82" fmla="*/ 98 w 946"/>
                <a:gd name="T83" fmla="*/ 924 h 946"/>
                <a:gd name="T84" fmla="*/ 130 w 946"/>
                <a:gd name="T85" fmla="*/ 937 h 946"/>
                <a:gd name="T86" fmla="*/ 168 w 946"/>
                <a:gd name="T87" fmla="*/ 946 h 946"/>
                <a:gd name="T88" fmla="*/ 186 w 946"/>
                <a:gd name="T89" fmla="*/ 946 h 94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946"/>
                <a:gd name="T136" fmla="*/ 0 h 946"/>
                <a:gd name="T137" fmla="*/ 946 w 946"/>
                <a:gd name="T138" fmla="*/ 946 h 94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946" h="946">
                  <a:moveTo>
                    <a:pt x="186" y="946"/>
                  </a:moveTo>
                  <a:lnTo>
                    <a:pt x="498" y="946"/>
                  </a:lnTo>
                  <a:lnTo>
                    <a:pt x="500" y="924"/>
                  </a:lnTo>
                  <a:lnTo>
                    <a:pt x="504" y="904"/>
                  </a:lnTo>
                  <a:lnTo>
                    <a:pt x="509" y="882"/>
                  </a:lnTo>
                  <a:lnTo>
                    <a:pt x="515" y="861"/>
                  </a:lnTo>
                  <a:lnTo>
                    <a:pt x="521" y="841"/>
                  </a:lnTo>
                  <a:lnTo>
                    <a:pt x="528" y="820"/>
                  </a:lnTo>
                  <a:lnTo>
                    <a:pt x="535" y="801"/>
                  </a:lnTo>
                  <a:lnTo>
                    <a:pt x="545" y="782"/>
                  </a:lnTo>
                  <a:lnTo>
                    <a:pt x="555" y="762"/>
                  </a:lnTo>
                  <a:lnTo>
                    <a:pt x="564" y="744"/>
                  </a:lnTo>
                  <a:lnTo>
                    <a:pt x="576" y="727"/>
                  </a:lnTo>
                  <a:lnTo>
                    <a:pt x="587" y="709"/>
                  </a:lnTo>
                  <a:lnTo>
                    <a:pt x="600" y="692"/>
                  </a:lnTo>
                  <a:lnTo>
                    <a:pt x="614" y="676"/>
                  </a:lnTo>
                  <a:lnTo>
                    <a:pt x="627" y="661"/>
                  </a:lnTo>
                  <a:lnTo>
                    <a:pt x="643" y="646"/>
                  </a:lnTo>
                  <a:lnTo>
                    <a:pt x="657" y="632"/>
                  </a:lnTo>
                  <a:lnTo>
                    <a:pt x="673" y="618"/>
                  </a:lnTo>
                  <a:lnTo>
                    <a:pt x="690" y="605"/>
                  </a:lnTo>
                  <a:lnTo>
                    <a:pt x="707" y="593"/>
                  </a:lnTo>
                  <a:lnTo>
                    <a:pt x="724" y="581"/>
                  </a:lnTo>
                  <a:lnTo>
                    <a:pt x="742" y="570"/>
                  </a:lnTo>
                  <a:lnTo>
                    <a:pt x="761" y="560"/>
                  </a:lnTo>
                  <a:lnTo>
                    <a:pt x="779" y="551"/>
                  </a:lnTo>
                  <a:lnTo>
                    <a:pt x="799" y="542"/>
                  </a:lnTo>
                  <a:lnTo>
                    <a:pt x="819" y="535"/>
                  </a:lnTo>
                  <a:lnTo>
                    <a:pt x="840" y="528"/>
                  </a:lnTo>
                  <a:lnTo>
                    <a:pt x="860" y="523"/>
                  </a:lnTo>
                  <a:lnTo>
                    <a:pt x="881" y="517"/>
                  </a:lnTo>
                  <a:lnTo>
                    <a:pt x="903" y="513"/>
                  </a:lnTo>
                  <a:lnTo>
                    <a:pt x="924" y="510"/>
                  </a:lnTo>
                  <a:lnTo>
                    <a:pt x="946" y="508"/>
                  </a:lnTo>
                  <a:lnTo>
                    <a:pt x="946" y="187"/>
                  </a:lnTo>
                  <a:lnTo>
                    <a:pt x="945" y="168"/>
                  </a:lnTo>
                  <a:lnTo>
                    <a:pt x="942" y="149"/>
                  </a:lnTo>
                  <a:lnTo>
                    <a:pt x="938" y="131"/>
                  </a:lnTo>
                  <a:lnTo>
                    <a:pt x="932" y="114"/>
                  </a:lnTo>
                  <a:lnTo>
                    <a:pt x="923" y="97"/>
                  </a:lnTo>
                  <a:lnTo>
                    <a:pt x="915" y="82"/>
                  </a:lnTo>
                  <a:lnTo>
                    <a:pt x="904" y="68"/>
                  </a:lnTo>
                  <a:lnTo>
                    <a:pt x="892" y="55"/>
                  </a:lnTo>
                  <a:lnTo>
                    <a:pt x="878" y="43"/>
                  </a:lnTo>
                  <a:lnTo>
                    <a:pt x="864" y="32"/>
                  </a:lnTo>
                  <a:lnTo>
                    <a:pt x="848" y="23"/>
                  </a:lnTo>
                  <a:lnTo>
                    <a:pt x="831" y="14"/>
                  </a:lnTo>
                  <a:lnTo>
                    <a:pt x="814" y="8"/>
                  </a:lnTo>
                  <a:lnTo>
                    <a:pt x="796" y="3"/>
                  </a:lnTo>
                  <a:lnTo>
                    <a:pt x="778" y="1"/>
                  </a:lnTo>
                  <a:lnTo>
                    <a:pt x="759" y="0"/>
                  </a:lnTo>
                  <a:lnTo>
                    <a:pt x="186" y="0"/>
                  </a:lnTo>
                  <a:lnTo>
                    <a:pt x="168" y="1"/>
                  </a:lnTo>
                  <a:lnTo>
                    <a:pt x="149" y="3"/>
                  </a:lnTo>
                  <a:lnTo>
                    <a:pt x="130" y="8"/>
                  </a:lnTo>
                  <a:lnTo>
                    <a:pt x="114" y="14"/>
                  </a:lnTo>
                  <a:lnTo>
                    <a:pt x="98" y="23"/>
                  </a:lnTo>
                  <a:lnTo>
                    <a:pt x="82" y="32"/>
                  </a:lnTo>
                  <a:lnTo>
                    <a:pt x="68" y="43"/>
                  </a:lnTo>
                  <a:lnTo>
                    <a:pt x="54" y="55"/>
                  </a:lnTo>
                  <a:lnTo>
                    <a:pt x="42" y="68"/>
                  </a:lnTo>
                  <a:lnTo>
                    <a:pt x="31" y="82"/>
                  </a:lnTo>
                  <a:lnTo>
                    <a:pt x="22" y="97"/>
                  </a:lnTo>
                  <a:lnTo>
                    <a:pt x="14" y="114"/>
                  </a:lnTo>
                  <a:lnTo>
                    <a:pt x="8" y="131"/>
                  </a:lnTo>
                  <a:lnTo>
                    <a:pt x="4" y="149"/>
                  </a:lnTo>
                  <a:lnTo>
                    <a:pt x="1" y="168"/>
                  </a:lnTo>
                  <a:lnTo>
                    <a:pt x="0" y="187"/>
                  </a:lnTo>
                  <a:lnTo>
                    <a:pt x="0" y="760"/>
                  </a:lnTo>
                  <a:lnTo>
                    <a:pt x="1" y="779"/>
                  </a:lnTo>
                  <a:lnTo>
                    <a:pt x="4" y="797"/>
                  </a:lnTo>
                  <a:lnTo>
                    <a:pt x="8" y="815"/>
                  </a:lnTo>
                  <a:lnTo>
                    <a:pt x="14" y="832"/>
                  </a:lnTo>
                  <a:lnTo>
                    <a:pt x="22" y="848"/>
                  </a:lnTo>
                  <a:lnTo>
                    <a:pt x="31" y="864"/>
                  </a:lnTo>
                  <a:lnTo>
                    <a:pt x="42" y="878"/>
                  </a:lnTo>
                  <a:lnTo>
                    <a:pt x="54" y="892"/>
                  </a:lnTo>
                  <a:lnTo>
                    <a:pt x="68" y="904"/>
                  </a:lnTo>
                  <a:lnTo>
                    <a:pt x="82" y="914"/>
                  </a:lnTo>
                  <a:lnTo>
                    <a:pt x="98" y="924"/>
                  </a:lnTo>
                  <a:lnTo>
                    <a:pt x="114" y="931"/>
                  </a:lnTo>
                  <a:lnTo>
                    <a:pt x="130" y="937"/>
                  </a:lnTo>
                  <a:lnTo>
                    <a:pt x="149" y="942"/>
                  </a:lnTo>
                  <a:lnTo>
                    <a:pt x="168" y="946"/>
                  </a:lnTo>
                  <a:lnTo>
                    <a:pt x="186" y="946"/>
                  </a:lnTo>
                  <a:close/>
                </a:path>
              </a:pathLst>
            </a:custGeom>
            <a:gradFill rotWithShape="1">
              <a:gsLst>
                <a:gs pos="0">
                  <a:srgbClr val="FFCC66"/>
                </a:gs>
                <a:gs pos="100000">
                  <a:srgbClr val="FF3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DB8BD768-E2EE-432E-B3C5-8FE81C3A84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7" y="709"/>
              <a:ext cx="463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zh-CN" sz="6000" dirty="0">
                  <a:solidFill>
                    <a:srgbClr val="333333"/>
                  </a:solidFill>
                  <a:latin typeface="Arial Black" pitchFamily="34" charset="0"/>
                  <a:ea typeface="宋体" pitchFamily="2" charset="-122"/>
                </a:rPr>
                <a:t>S</a:t>
              </a:r>
            </a:p>
          </p:txBody>
        </p:sp>
        <p:sp>
          <p:nvSpPr>
            <p:cNvPr id="7" name="Text Box 7">
              <a:extLst>
                <a:ext uri="{FF2B5EF4-FFF2-40B4-BE49-F238E27FC236}">
                  <a16:creationId xmlns:a16="http://schemas.microsoft.com/office/drawing/2014/main" id="{2FD08DAF-9937-41D8-AE70-13211412D0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799"/>
              <a:ext cx="61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zh-CN" sz="1000">
                  <a:solidFill>
                    <a:srgbClr val="808080"/>
                  </a:solidFill>
                  <a:latin typeface="Arial Black" pitchFamily="34" charset="0"/>
                  <a:ea typeface="宋体" pitchFamily="2" charset="-122"/>
                </a:rPr>
                <a:t>TRENGTHS</a:t>
              </a: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1D94FFB8-8C0A-496F-BB9D-E357083F0A90}"/>
              </a:ext>
            </a:extLst>
          </p:cNvPr>
          <p:cNvGrpSpPr>
            <a:grpSpLocks/>
          </p:cNvGrpSpPr>
          <p:nvPr/>
        </p:nvGrpSpPr>
        <p:grpSpPr bwMode="auto">
          <a:xfrm>
            <a:off x="6092825" y="765175"/>
            <a:ext cx="3671888" cy="2663825"/>
            <a:chOff x="2835" y="709"/>
            <a:chExt cx="2313" cy="1678"/>
          </a:xfrm>
        </p:grpSpPr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EFF1CE5A-7E89-4CE0-8D0C-28ED6DEAE93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2880" y="845"/>
              <a:ext cx="2268" cy="1542"/>
            </a:xfrm>
            <a:custGeom>
              <a:avLst/>
              <a:gdLst>
                <a:gd name="T0" fmla="*/ 498 w 946"/>
                <a:gd name="T1" fmla="*/ 946 h 946"/>
                <a:gd name="T2" fmla="*/ 500 w 946"/>
                <a:gd name="T3" fmla="*/ 924 h 946"/>
                <a:gd name="T4" fmla="*/ 509 w 946"/>
                <a:gd name="T5" fmla="*/ 882 h 946"/>
                <a:gd name="T6" fmla="*/ 521 w 946"/>
                <a:gd name="T7" fmla="*/ 841 h 946"/>
                <a:gd name="T8" fmla="*/ 535 w 946"/>
                <a:gd name="T9" fmla="*/ 801 h 946"/>
                <a:gd name="T10" fmla="*/ 555 w 946"/>
                <a:gd name="T11" fmla="*/ 762 h 946"/>
                <a:gd name="T12" fmla="*/ 576 w 946"/>
                <a:gd name="T13" fmla="*/ 727 h 946"/>
                <a:gd name="T14" fmla="*/ 600 w 946"/>
                <a:gd name="T15" fmla="*/ 692 h 946"/>
                <a:gd name="T16" fmla="*/ 627 w 946"/>
                <a:gd name="T17" fmla="*/ 661 h 946"/>
                <a:gd name="T18" fmla="*/ 657 w 946"/>
                <a:gd name="T19" fmla="*/ 632 h 946"/>
                <a:gd name="T20" fmla="*/ 690 w 946"/>
                <a:gd name="T21" fmla="*/ 605 h 946"/>
                <a:gd name="T22" fmla="*/ 724 w 946"/>
                <a:gd name="T23" fmla="*/ 581 h 946"/>
                <a:gd name="T24" fmla="*/ 761 w 946"/>
                <a:gd name="T25" fmla="*/ 560 h 946"/>
                <a:gd name="T26" fmla="*/ 799 w 946"/>
                <a:gd name="T27" fmla="*/ 542 h 946"/>
                <a:gd name="T28" fmla="*/ 840 w 946"/>
                <a:gd name="T29" fmla="*/ 528 h 946"/>
                <a:gd name="T30" fmla="*/ 881 w 946"/>
                <a:gd name="T31" fmla="*/ 517 h 946"/>
                <a:gd name="T32" fmla="*/ 924 w 946"/>
                <a:gd name="T33" fmla="*/ 510 h 946"/>
                <a:gd name="T34" fmla="*/ 946 w 946"/>
                <a:gd name="T35" fmla="*/ 187 h 946"/>
                <a:gd name="T36" fmla="*/ 945 w 946"/>
                <a:gd name="T37" fmla="*/ 168 h 946"/>
                <a:gd name="T38" fmla="*/ 938 w 946"/>
                <a:gd name="T39" fmla="*/ 131 h 946"/>
                <a:gd name="T40" fmla="*/ 923 w 946"/>
                <a:gd name="T41" fmla="*/ 97 h 946"/>
                <a:gd name="T42" fmla="*/ 904 w 946"/>
                <a:gd name="T43" fmla="*/ 68 h 946"/>
                <a:gd name="T44" fmla="*/ 878 w 946"/>
                <a:gd name="T45" fmla="*/ 43 h 946"/>
                <a:gd name="T46" fmla="*/ 848 w 946"/>
                <a:gd name="T47" fmla="*/ 23 h 946"/>
                <a:gd name="T48" fmla="*/ 814 w 946"/>
                <a:gd name="T49" fmla="*/ 8 h 946"/>
                <a:gd name="T50" fmla="*/ 778 w 946"/>
                <a:gd name="T51" fmla="*/ 1 h 946"/>
                <a:gd name="T52" fmla="*/ 186 w 946"/>
                <a:gd name="T53" fmla="*/ 0 h 946"/>
                <a:gd name="T54" fmla="*/ 168 w 946"/>
                <a:gd name="T55" fmla="*/ 1 h 946"/>
                <a:gd name="T56" fmla="*/ 130 w 946"/>
                <a:gd name="T57" fmla="*/ 8 h 946"/>
                <a:gd name="T58" fmla="*/ 98 w 946"/>
                <a:gd name="T59" fmla="*/ 23 h 946"/>
                <a:gd name="T60" fmla="*/ 68 w 946"/>
                <a:gd name="T61" fmla="*/ 43 h 946"/>
                <a:gd name="T62" fmla="*/ 42 w 946"/>
                <a:gd name="T63" fmla="*/ 68 h 946"/>
                <a:gd name="T64" fmla="*/ 22 w 946"/>
                <a:gd name="T65" fmla="*/ 97 h 946"/>
                <a:gd name="T66" fmla="*/ 8 w 946"/>
                <a:gd name="T67" fmla="*/ 131 h 946"/>
                <a:gd name="T68" fmla="*/ 1 w 946"/>
                <a:gd name="T69" fmla="*/ 168 h 946"/>
                <a:gd name="T70" fmla="*/ 0 w 946"/>
                <a:gd name="T71" fmla="*/ 760 h 946"/>
                <a:gd name="T72" fmla="*/ 1 w 946"/>
                <a:gd name="T73" fmla="*/ 779 h 946"/>
                <a:gd name="T74" fmla="*/ 8 w 946"/>
                <a:gd name="T75" fmla="*/ 815 h 946"/>
                <a:gd name="T76" fmla="*/ 22 w 946"/>
                <a:gd name="T77" fmla="*/ 848 h 946"/>
                <a:gd name="T78" fmla="*/ 42 w 946"/>
                <a:gd name="T79" fmla="*/ 878 h 946"/>
                <a:gd name="T80" fmla="*/ 68 w 946"/>
                <a:gd name="T81" fmla="*/ 904 h 946"/>
                <a:gd name="T82" fmla="*/ 98 w 946"/>
                <a:gd name="T83" fmla="*/ 924 h 946"/>
                <a:gd name="T84" fmla="*/ 130 w 946"/>
                <a:gd name="T85" fmla="*/ 937 h 946"/>
                <a:gd name="T86" fmla="*/ 168 w 946"/>
                <a:gd name="T87" fmla="*/ 946 h 946"/>
                <a:gd name="T88" fmla="*/ 186 w 946"/>
                <a:gd name="T89" fmla="*/ 946 h 94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946"/>
                <a:gd name="T136" fmla="*/ 0 h 946"/>
                <a:gd name="T137" fmla="*/ 946 w 946"/>
                <a:gd name="T138" fmla="*/ 946 h 94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946" h="946">
                  <a:moveTo>
                    <a:pt x="186" y="946"/>
                  </a:moveTo>
                  <a:lnTo>
                    <a:pt x="498" y="946"/>
                  </a:lnTo>
                  <a:lnTo>
                    <a:pt x="500" y="924"/>
                  </a:lnTo>
                  <a:lnTo>
                    <a:pt x="504" y="904"/>
                  </a:lnTo>
                  <a:lnTo>
                    <a:pt x="509" y="882"/>
                  </a:lnTo>
                  <a:lnTo>
                    <a:pt x="515" y="861"/>
                  </a:lnTo>
                  <a:lnTo>
                    <a:pt x="521" y="841"/>
                  </a:lnTo>
                  <a:lnTo>
                    <a:pt x="528" y="820"/>
                  </a:lnTo>
                  <a:lnTo>
                    <a:pt x="535" y="801"/>
                  </a:lnTo>
                  <a:lnTo>
                    <a:pt x="545" y="782"/>
                  </a:lnTo>
                  <a:lnTo>
                    <a:pt x="555" y="762"/>
                  </a:lnTo>
                  <a:lnTo>
                    <a:pt x="564" y="744"/>
                  </a:lnTo>
                  <a:lnTo>
                    <a:pt x="576" y="727"/>
                  </a:lnTo>
                  <a:lnTo>
                    <a:pt x="587" y="709"/>
                  </a:lnTo>
                  <a:lnTo>
                    <a:pt x="600" y="692"/>
                  </a:lnTo>
                  <a:lnTo>
                    <a:pt x="614" y="676"/>
                  </a:lnTo>
                  <a:lnTo>
                    <a:pt x="627" y="661"/>
                  </a:lnTo>
                  <a:lnTo>
                    <a:pt x="643" y="646"/>
                  </a:lnTo>
                  <a:lnTo>
                    <a:pt x="657" y="632"/>
                  </a:lnTo>
                  <a:lnTo>
                    <a:pt x="673" y="618"/>
                  </a:lnTo>
                  <a:lnTo>
                    <a:pt x="690" y="605"/>
                  </a:lnTo>
                  <a:lnTo>
                    <a:pt x="707" y="593"/>
                  </a:lnTo>
                  <a:lnTo>
                    <a:pt x="724" y="581"/>
                  </a:lnTo>
                  <a:lnTo>
                    <a:pt x="742" y="570"/>
                  </a:lnTo>
                  <a:lnTo>
                    <a:pt x="761" y="560"/>
                  </a:lnTo>
                  <a:lnTo>
                    <a:pt x="779" y="551"/>
                  </a:lnTo>
                  <a:lnTo>
                    <a:pt x="799" y="542"/>
                  </a:lnTo>
                  <a:lnTo>
                    <a:pt x="819" y="535"/>
                  </a:lnTo>
                  <a:lnTo>
                    <a:pt x="840" y="528"/>
                  </a:lnTo>
                  <a:lnTo>
                    <a:pt x="860" y="523"/>
                  </a:lnTo>
                  <a:lnTo>
                    <a:pt x="881" y="517"/>
                  </a:lnTo>
                  <a:lnTo>
                    <a:pt x="903" y="513"/>
                  </a:lnTo>
                  <a:lnTo>
                    <a:pt x="924" y="510"/>
                  </a:lnTo>
                  <a:lnTo>
                    <a:pt x="946" y="508"/>
                  </a:lnTo>
                  <a:lnTo>
                    <a:pt x="946" y="187"/>
                  </a:lnTo>
                  <a:lnTo>
                    <a:pt x="945" y="168"/>
                  </a:lnTo>
                  <a:lnTo>
                    <a:pt x="942" y="149"/>
                  </a:lnTo>
                  <a:lnTo>
                    <a:pt x="938" y="131"/>
                  </a:lnTo>
                  <a:lnTo>
                    <a:pt x="932" y="114"/>
                  </a:lnTo>
                  <a:lnTo>
                    <a:pt x="923" y="97"/>
                  </a:lnTo>
                  <a:lnTo>
                    <a:pt x="915" y="82"/>
                  </a:lnTo>
                  <a:lnTo>
                    <a:pt x="904" y="68"/>
                  </a:lnTo>
                  <a:lnTo>
                    <a:pt x="892" y="55"/>
                  </a:lnTo>
                  <a:lnTo>
                    <a:pt x="878" y="43"/>
                  </a:lnTo>
                  <a:lnTo>
                    <a:pt x="864" y="32"/>
                  </a:lnTo>
                  <a:lnTo>
                    <a:pt x="848" y="23"/>
                  </a:lnTo>
                  <a:lnTo>
                    <a:pt x="831" y="14"/>
                  </a:lnTo>
                  <a:lnTo>
                    <a:pt x="814" y="8"/>
                  </a:lnTo>
                  <a:lnTo>
                    <a:pt x="796" y="3"/>
                  </a:lnTo>
                  <a:lnTo>
                    <a:pt x="778" y="1"/>
                  </a:lnTo>
                  <a:lnTo>
                    <a:pt x="759" y="0"/>
                  </a:lnTo>
                  <a:lnTo>
                    <a:pt x="186" y="0"/>
                  </a:lnTo>
                  <a:lnTo>
                    <a:pt x="168" y="1"/>
                  </a:lnTo>
                  <a:lnTo>
                    <a:pt x="149" y="3"/>
                  </a:lnTo>
                  <a:lnTo>
                    <a:pt x="130" y="8"/>
                  </a:lnTo>
                  <a:lnTo>
                    <a:pt x="114" y="14"/>
                  </a:lnTo>
                  <a:lnTo>
                    <a:pt x="98" y="23"/>
                  </a:lnTo>
                  <a:lnTo>
                    <a:pt x="82" y="32"/>
                  </a:lnTo>
                  <a:lnTo>
                    <a:pt x="68" y="43"/>
                  </a:lnTo>
                  <a:lnTo>
                    <a:pt x="54" y="55"/>
                  </a:lnTo>
                  <a:lnTo>
                    <a:pt x="42" y="68"/>
                  </a:lnTo>
                  <a:lnTo>
                    <a:pt x="31" y="82"/>
                  </a:lnTo>
                  <a:lnTo>
                    <a:pt x="22" y="97"/>
                  </a:lnTo>
                  <a:lnTo>
                    <a:pt x="14" y="114"/>
                  </a:lnTo>
                  <a:lnTo>
                    <a:pt x="8" y="131"/>
                  </a:lnTo>
                  <a:lnTo>
                    <a:pt x="4" y="149"/>
                  </a:lnTo>
                  <a:lnTo>
                    <a:pt x="1" y="168"/>
                  </a:lnTo>
                  <a:lnTo>
                    <a:pt x="0" y="187"/>
                  </a:lnTo>
                  <a:lnTo>
                    <a:pt x="0" y="760"/>
                  </a:lnTo>
                  <a:lnTo>
                    <a:pt x="1" y="779"/>
                  </a:lnTo>
                  <a:lnTo>
                    <a:pt x="4" y="797"/>
                  </a:lnTo>
                  <a:lnTo>
                    <a:pt x="8" y="815"/>
                  </a:lnTo>
                  <a:lnTo>
                    <a:pt x="14" y="832"/>
                  </a:lnTo>
                  <a:lnTo>
                    <a:pt x="22" y="848"/>
                  </a:lnTo>
                  <a:lnTo>
                    <a:pt x="31" y="864"/>
                  </a:lnTo>
                  <a:lnTo>
                    <a:pt x="42" y="878"/>
                  </a:lnTo>
                  <a:lnTo>
                    <a:pt x="54" y="892"/>
                  </a:lnTo>
                  <a:lnTo>
                    <a:pt x="68" y="904"/>
                  </a:lnTo>
                  <a:lnTo>
                    <a:pt x="82" y="914"/>
                  </a:lnTo>
                  <a:lnTo>
                    <a:pt x="98" y="924"/>
                  </a:lnTo>
                  <a:lnTo>
                    <a:pt x="114" y="931"/>
                  </a:lnTo>
                  <a:lnTo>
                    <a:pt x="130" y="937"/>
                  </a:lnTo>
                  <a:lnTo>
                    <a:pt x="149" y="942"/>
                  </a:lnTo>
                  <a:lnTo>
                    <a:pt x="168" y="946"/>
                  </a:lnTo>
                  <a:lnTo>
                    <a:pt x="186" y="946"/>
                  </a:lnTo>
                  <a:close/>
                </a:path>
              </a:pathLst>
            </a:custGeom>
            <a:gradFill rotWithShape="1">
              <a:gsLst>
                <a:gs pos="0">
                  <a:srgbClr val="669900"/>
                </a:gs>
                <a:gs pos="100000">
                  <a:srgbClr val="CCFF33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294A4A94-B8A9-4F50-8CC1-F74BAF64C3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5" y="709"/>
              <a:ext cx="596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zh-CN" sz="6000">
                  <a:solidFill>
                    <a:srgbClr val="333333"/>
                  </a:solidFill>
                  <a:latin typeface="Arial Black" pitchFamily="34" charset="0"/>
                  <a:ea typeface="宋体" pitchFamily="2" charset="-122"/>
                </a:rPr>
                <a:t>W</a:t>
              </a: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1622B83A-DB77-4CBE-B9F3-6886A81A22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4" y="799"/>
              <a:ext cx="66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zh-CN" sz="1000" dirty="0">
                  <a:solidFill>
                    <a:srgbClr val="808080"/>
                  </a:solidFill>
                  <a:latin typeface="Arial Black" pitchFamily="34" charset="0"/>
                  <a:ea typeface="宋体" pitchFamily="2" charset="-122"/>
                </a:rPr>
                <a:t>EAKNESSES</a:t>
              </a:r>
            </a:p>
          </p:txBody>
        </p:sp>
      </p:grpSp>
      <p:sp>
        <p:nvSpPr>
          <p:cNvPr id="12" name="Freeform 12">
            <a:extLst>
              <a:ext uri="{FF2B5EF4-FFF2-40B4-BE49-F238E27FC236}">
                <a16:creationId xmlns:a16="http://schemas.microsoft.com/office/drawing/2014/main" id="{2974DE27-5733-494B-AC65-F603BFB047EC}"/>
              </a:ext>
            </a:extLst>
          </p:cNvPr>
          <p:cNvSpPr>
            <a:spLocks/>
          </p:cNvSpPr>
          <p:nvPr/>
        </p:nvSpPr>
        <p:spPr bwMode="auto">
          <a:xfrm rot="10800000">
            <a:off x="2276475" y="3644900"/>
            <a:ext cx="3600450" cy="2447925"/>
          </a:xfrm>
          <a:custGeom>
            <a:avLst/>
            <a:gdLst>
              <a:gd name="T0" fmla="*/ 498 w 946"/>
              <a:gd name="T1" fmla="*/ 946 h 946"/>
              <a:gd name="T2" fmla="*/ 500 w 946"/>
              <a:gd name="T3" fmla="*/ 924 h 946"/>
              <a:gd name="T4" fmla="*/ 509 w 946"/>
              <a:gd name="T5" fmla="*/ 882 h 946"/>
              <a:gd name="T6" fmla="*/ 521 w 946"/>
              <a:gd name="T7" fmla="*/ 841 h 946"/>
              <a:gd name="T8" fmla="*/ 535 w 946"/>
              <a:gd name="T9" fmla="*/ 801 h 946"/>
              <a:gd name="T10" fmla="*/ 555 w 946"/>
              <a:gd name="T11" fmla="*/ 762 h 946"/>
              <a:gd name="T12" fmla="*/ 576 w 946"/>
              <a:gd name="T13" fmla="*/ 727 h 946"/>
              <a:gd name="T14" fmla="*/ 600 w 946"/>
              <a:gd name="T15" fmla="*/ 692 h 946"/>
              <a:gd name="T16" fmla="*/ 627 w 946"/>
              <a:gd name="T17" fmla="*/ 661 h 946"/>
              <a:gd name="T18" fmla="*/ 657 w 946"/>
              <a:gd name="T19" fmla="*/ 632 h 946"/>
              <a:gd name="T20" fmla="*/ 690 w 946"/>
              <a:gd name="T21" fmla="*/ 605 h 946"/>
              <a:gd name="T22" fmla="*/ 724 w 946"/>
              <a:gd name="T23" fmla="*/ 581 h 946"/>
              <a:gd name="T24" fmla="*/ 761 w 946"/>
              <a:gd name="T25" fmla="*/ 560 h 946"/>
              <a:gd name="T26" fmla="*/ 799 w 946"/>
              <a:gd name="T27" fmla="*/ 542 h 946"/>
              <a:gd name="T28" fmla="*/ 840 w 946"/>
              <a:gd name="T29" fmla="*/ 528 h 946"/>
              <a:gd name="T30" fmla="*/ 881 w 946"/>
              <a:gd name="T31" fmla="*/ 517 h 946"/>
              <a:gd name="T32" fmla="*/ 924 w 946"/>
              <a:gd name="T33" fmla="*/ 510 h 946"/>
              <a:gd name="T34" fmla="*/ 946 w 946"/>
              <a:gd name="T35" fmla="*/ 187 h 946"/>
              <a:gd name="T36" fmla="*/ 945 w 946"/>
              <a:gd name="T37" fmla="*/ 168 h 946"/>
              <a:gd name="T38" fmla="*/ 938 w 946"/>
              <a:gd name="T39" fmla="*/ 131 h 946"/>
              <a:gd name="T40" fmla="*/ 923 w 946"/>
              <a:gd name="T41" fmla="*/ 97 h 946"/>
              <a:gd name="T42" fmla="*/ 904 w 946"/>
              <a:gd name="T43" fmla="*/ 68 h 946"/>
              <a:gd name="T44" fmla="*/ 878 w 946"/>
              <a:gd name="T45" fmla="*/ 43 h 946"/>
              <a:gd name="T46" fmla="*/ 848 w 946"/>
              <a:gd name="T47" fmla="*/ 23 h 946"/>
              <a:gd name="T48" fmla="*/ 814 w 946"/>
              <a:gd name="T49" fmla="*/ 8 h 946"/>
              <a:gd name="T50" fmla="*/ 778 w 946"/>
              <a:gd name="T51" fmla="*/ 1 h 946"/>
              <a:gd name="T52" fmla="*/ 186 w 946"/>
              <a:gd name="T53" fmla="*/ 0 h 946"/>
              <a:gd name="T54" fmla="*/ 168 w 946"/>
              <a:gd name="T55" fmla="*/ 1 h 946"/>
              <a:gd name="T56" fmla="*/ 130 w 946"/>
              <a:gd name="T57" fmla="*/ 8 h 946"/>
              <a:gd name="T58" fmla="*/ 98 w 946"/>
              <a:gd name="T59" fmla="*/ 23 h 946"/>
              <a:gd name="T60" fmla="*/ 68 w 946"/>
              <a:gd name="T61" fmla="*/ 43 h 946"/>
              <a:gd name="T62" fmla="*/ 42 w 946"/>
              <a:gd name="T63" fmla="*/ 68 h 946"/>
              <a:gd name="T64" fmla="*/ 22 w 946"/>
              <a:gd name="T65" fmla="*/ 97 h 946"/>
              <a:gd name="T66" fmla="*/ 8 w 946"/>
              <a:gd name="T67" fmla="*/ 131 h 946"/>
              <a:gd name="T68" fmla="*/ 1 w 946"/>
              <a:gd name="T69" fmla="*/ 168 h 946"/>
              <a:gd name="T70" fmla="*/ 0 w 946"/>
              <a:gd name="T71" fmla="*/ 760 h 946"/>
              <a:gd name="T72" fmla="*/ 1 w 946"/>
              <a:gd name="T73" fmla="*/ 779 h 946"/>
              <a:gd name="T74" fmla="*/ 8 w 946"/>
              <a:gd name="T75" fmla="*/ 815 h 946"/>
              <a:gd name="T76" fmla="*/ 22 w 946"/>
              <a:gd name="T77" fmla="*/ 848 h 946"/>
              <a:gd name="T78" fmla="*/ 42 w 946"/>
              <a:gd name="T79" fmla="*/ 878 h 946"/>
              <a:gd name="T80" fmla="*/ 68 w 946"/>
              <a:gd name="T81" fmla="*/ 904 h 946"/>
              <a:gd name="T82" fmla="*/ 98 w 946"/>
              <a:gd name="T83" fmla="*/ 924 h 946"/>
              <a:gd name="T84" fmla="*/ 130 w 946"/>
              <a:gd name="T85" fmla="*/ 937 h 946"/>
              <a:gd name="T86" fmla="*/ 168 w 946"/>
              <a:gd name="T87" fmla="*/ 946 h 946"/>
              <a:gd name="T88" fmla="*/ 186 w 946"/>
              <a:gd name="T89" fmla="*/ 946 h 94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946"/>
              <a:gd name="T136" fmla="*/ 0 h 946"/>
              <a:gd name="T137" fmla="*/ 946 w 946"/>
              <a:gd name="T138" fmla="*/ 946 h 94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946" h="946">
                <a:moveTo>
                  <a:pt x="186" y="946"/>
                </a:moveTo>
                <a:lnTo>
                  <a:pt x="498" y="946"/>
                </a:lnTo>
                <a:lnTo>
                  <a:pt x="500" y="924"/>
                </a:lnTo>
                <a:lnTo>
                  <a:pt x="504" y="904"/>
                </a:lnTo>
                <a:lnTo>
                  <a:pt x="509" y="882"/>
                </a:lnTo>
                <a:lnTo>
                  <a:pt x="515" y="861"/>
                </a:lnTo>
                <a:lnTo>
                  <a:pt x="521" y="841"/>
                </a:lnTo>
                <a:lnTo>
                  <a:pt x="528" y="820"/>
                </a:lnTo>
                <a:lnTo>
                  <a:pt x="535" y="801"/>
                </a:lnTo>
                <a:lnTo>
                  <a:pt x="545" y="782"/>
                </a:lnTo>
                <a:lnTo>
                  <a:pt x="555" y="762"/>
                </a:lnTo>
                <a:lnTo>
                  <a:pt x="564" y="744"/>
                </a:lnTo>
                <a:lnTo>
                  <a:pt x="576" y="727"/>
                </a:lnTo>
                <a:lnTo>
                  <a:pt x="587" y="709"/>
                </a:lnTo>
                <a:lnTo>
                  <a:pt x="600" y="692"/>
                </a:lnTo>
                <a:lnTo>
                  <a:pt x="614" y="676"/>
                </a:lnTo>
                <a:lnTo>
                  <a:pt x="627" y="661"/>
                </a:lnTo>
                <a:lnTo>
                  <a:pt x="643" y="646"/>
                </a:lnTo>
                <a:lnTo>
                  <a:pt x="657" y="632"/>
                </a:lnTo>
                <a:lnTo>
                  <a:pt x="673" y="618"/>
                </a:lnTo>
                <a:lnTo>
                  <a:pt x="690" y="605"/>
                </a:lnTo>
                <a:lnTo>
                  <a:pt x="707" y="593"/>
                </a:lnTo>
                <a:lnTo>
                  <a:pt x="724" y="581"/>
                </a:lnTo>
                <a:lnTo>
                  <a:pt x="742" y="570"/>
                </a:lnTo>
                <a:lnTo>
                  <a:pt x="761" y="560"/>
                </a:lnTo>
                <a:lnTo>
                  <a:pt x="779" y="551"/>
                </a:lnTo>
                <a:lnTo>
                  <a:pt x="799" y="542"/>
                </a:lnTo>
                <a:lnTo>
                  <a:pt x="819" y="535"/>
                </a:lnTo>
                <a:lnTo>
                  <a:pt x="840" y="528"/>
                </a:lnTo>
                <a:lnTo>
                  <a:pt x="860" y="523"/>
                </a:lnTo>
                <a:lnTo>
                  <a:pt x="881" y="517"/>
                </a:lnTo>
                <a:lnTo>
                  <a:pt x="903" y="513"/>
                </a:lnTo>
                <a:lnTo>
                  <a:pt x="924" y="510"/>
                </a:lnTo>
                <a:lnTo>
                  <a:pt x="946" y="508"/>
                </a:lnTo>
                <a:lnTo>
                  <a:pt x="946" y="187"/>
                </a:lnTo>
                <a:lnTo>
                  <a:pt x="945" y="168"/>
                </a:lnTo>
                <a:lnTo>
                  <a:pt x="942" y="149"/>
                </a:lnTo>
                <a:lnTo>
                  <a:pt x="938" y="131"/>
                </a:lnTo>
                <a:lnTo>
                  <a:pt x="932" y="114"/>
                </a:lnTo>
                <a:lnTo>
                  <a:pt x="923" y="97"/>
                </a:lnTo>
                <a:lnTo>
                  <a:pt x="915" y="82"/>
                </a:lnTo>
                <a:lnTo>
                  <a:pt x="904" y="68"/>
                </a:lnTo>
                <a:lnTo>
                  <a:pt x="892" y="55"/>
                </a:lnTo>
                <a:lnTo>
                  <a:pt x="878" y="43"/>
                </a:lnTo>
                <a:lnTo>
                  <a:pt x="864" y="32"/>
                </a:lnTo>
                <a:lnTo>
                  <a:pt x="848" y="23"/>
                </a:lnTo>
                <a:lnTo>
                  <a:pt x="831" y="14"/>
                </a:lnTo>
                <a:lnTo>
                  <a:pt x="814" y="8"/>
                </a:lnTo>
                <a:lnTo>
                  <a:pt x="796" y="3"/>
                </a:lnTo>
                <a:lnTo>
                  <a:pt x="778" y="1"/>
                </a:lnTo>
                <a:lnTo>
                  <a:pt x="759" y="0"/>
                </a:lnTo>
                <a:lnTo>
                  <a:pt x="186" y="0"/>
                </a:lnTo>
                <a:lnTo>
                  <a:pt x="168" y="1"/>
                </a:lnTo>
                <a:lnTo>
                  <a:pt x="149" y="3"/>
                </a:lnTo>
                <a:lnTo>
                  <a:pt x="130" y="8"/>
                </a:lnTo>
                <a:lnTo>
                  <a:pt x="114" y="14"/>
                </a:lnTo>
                <a:lnTo>
                  <a:pt x="98" y="23"/>
                </a:lnTo>
                <a:lnTo>
                  <a:pt x="82" y="32"/>
                </a:lnTo>
                <a:lnTo>
                  <a:pt x="68" y="43"/>
                </a:lnTo>
                <a:lnTo>
                  <a:pt x="54" y="55"/>
                </a:lnTo>
                <a:lnTo>
                  <a:pt x="42" y="68"/>
                </a:lnTo>
                <a:lnTo>
                  <a:pt x="31" y="82"/>
                </a:lnTo>
                <a:lnTo>
                  <a:pt x="22" y="97"/>
                </a:lnTo>
                <a:lnTo>
                  <a:pt x="14" y="114"/>
                </a:lnTo>
                <a:lnTo>
                  <a:pt x="8" y="131"/>
                </a:lnTo>
                <a:lnTo>
                  <a:pt x="4" y="149"/>
                </a:lnTo>
                <a:lnTo>
                  <a:pt x="1" y="168"/>
                </a:lnTo>
                <a:lnTo>
                  <a:pt x="0" y="187"/>
                </a:lnTo>
                <a:lnTo>
                  <a:pt x="0" y="760"/>
                </a:lnTo>
                <a:lnTo>
                  <a:pt x="1" y="779"/>
                </a:lnTo>
                <a:lnTo>
                  <a:pt x="4" y="797"/>
                </a:lnTo>
                <a:lnTo>
                  <a:pt x="8" y="815"/>
                </a:lnTo>
                <a:lnTo>
                  <a:pt x="14" y="832"/>
                </a:lnTo>
                <a:lnTo>
                  <a:pt x="22" y="848"/>
                </a:lnTo>
                <a:lnTo>
                  <a:pt x="31" y="864"/>
                </a:lnTo>
                <a:lnTo>
                  <a:pt x="42" y="878"/>
                </a:lnTo>
                <a:lnTo>
                  <a:pt x="54" y="892"/>
                </a:lnTo>
                <a:lnTo>
                  <a:pt x="68" y="904"/>
                </a:lnTo>
                <a:lnTo>
                  <a:pt x="82" y="914"/>
                </a:lnTo>
                <a:lnTo>
                  <a:pt x="98" y="924"/>
                </a:lnTo>
                <a:lnTo>
                  <a:pt x="114" y="931"/>
                </a:lnTo>
                <a:lnTo>
                  <a:pt x="130" y="937"/>
                </a:lnTo>
                <a:lnTo>
                  <a:pt x="149" y="942"/>
                </a:lnTo>
                <a:lnTo>
                  <a:pt x="168" y="946"/>
                </a:lnTo>
                <a:lnTo>
                  <a:pt x="186" y="946"/>
                </a:lnTo>
                <a:close/>
              </a:path>
            </a:pathLst>
          </a:custGeom>
          <a:gradFill rotWithShape="1">
            <a:gsLst>
              <a:gs pos="0">
                <a:srgbClr val="99CCFF"/>
              </a:gs>
              <a:gs pos="100000">
                <a:schemeClr val="fol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46AE7978-A5AE-4500-B6DC-A37B00243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2013" y="3438525"/>
            <a:ext cx="8191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 sz="6000">
                <a:solidFill>
                  <a:srgbClr val="333333"/>
                </a:solidFill>
                <a:latin typeface="Arial Black" pitchFamily="34" charset="0"/>
                <a:ea typeface="宋体" pitchFamily="2" charset="-122"/>
              </a:rPr>
              <a:t>O</a:t>
            </a: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20216C27-18EA-437D-AFBC-66BF8FC1D1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688" y="3571875"/>
            <a:ext cx="12525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 sz="1000">
                <a:solidFill>
                  <a:srgbClr val="808080"/>
                </a:solidFill>
                <a:latin typeface="Arial Black" pitchFamily="34" charset="0"/>
                <a:ea typeface="宋体" pitchFamily="2" charset="-122"/>
              </a:rPr>
              <a:t>PPORTUNITIES</a:t>
            </a:r>
          </a:p>
        </p:txBody>
      </p:sp>
      <p:grpSp>
        <p:nvGrpSpPr>
          <p:cNvPr id="15" name="Group 15">
            <a:extLst>
              <a:ext uri="{FF2B5EF4-FFF2-40B4-BE49-F238E27FC236}">
                <a16:creationId xmlns:a16="http://schemas.microsoft.com/office/drawing/2014/main" id="{0FF2E546-0401-4A7B-A995-B842F00C8A20}"/>
              </a:ext>
            </a:extLst>
          </p:cNvPr>
          <p:cNvGrpSpPr>
            <a:grpSpLocks/>
          </p:cNvGrpSpPr>
          <p:nvPr/>
        </p:nvGrpSpPr>
        <p:grpSpPr bwMode="auto">
          <a:xfrm>
            <a:off x="6046788" y="3438525"/>
            <a:ext cx="3717925" cy="2654300"/>
            <a:chOff x="2806" y="2341"/>
            <a:chExt cx="2342" cy="1672"/>
          </a:xfrm>
        </p:grpSpPr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CAAF3C90-2ABA-429B-86AC-1E62FDB6979B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2880" y="2471"/>
              <a:ext cx="2268" cy="1542"/>
            </a:xfrm>
            <a:custGeom>
              <a:avLst/>
              <a:gdLst>
                <a:gd name="T0" fmla="*/ 498 w 946"/>
                <a:gd name="T1" fmla="*/ 946 h 946"/>
                <a:gd name="T2" fmla="*/ 500 w 946"/>
                <a:gd name="T3" fmla="*/ 924 h 946"/>
                <a:gd name="T4" fmla="*/ 509 w 946"/>
                <a:gd name="T5" fmla="*/ 882 h 946"/>
                <a:gd name="T6" fmla="*/ 521 w 946"/>
                <a:gd name="T7" fmla="*/ 841 h 946"/>
                <a:gd name="T8" fmla="*/ 535 w 946"/>
                <a:gd name="T9" fmla="*/ 801 h 946"/>
                <a:gd name="T10" fmla="*/ 555 w 946"/>
                <a:gd name="T11" fmla="*/ 762 h 946"/>
                <a:gd name="T12" fmla="*/ 576 w 946"/>
                <a:gd name="T13" fmla="*/ 727 h 946"/>
                <a:gd name="T14" fmla="*/ 600 w 946"/>
                <a:gd name="T15" fmla="*/ 692 h 946"/>
                <a:gd name="T16" fmla="*/ 627 w 946"/>
                <a:gd name="T17" fmla="*/ 661 h 946"/>
                <a:gd name="T18" fmla="*/ 657 w 946"/>
                <a:gd name="T19" fmla="*/ 632 h 946"/>
                <a:gd name="T20" fmla="*/ 690 w 946"/>
                <a:gd name="T21" fmla="*/ 605 h 946"/>
                <a:gd name="T22" fmla="*/ 724 w 946"/>
                <a:gd name="T23" fmla="*/ 581 h 946"/>
                <a:gd name="T24" fmla="*/ 761 w 946"/>
                <a:gd name="T25" fmla="*/ 560 h 946"/>
                <a:gd name="T26" fmla="*/ 799 w 946"/>
                <a:gd name="T27" fmla="*/ 542 h 946"/>
                <a:gd name="T28" fmla="*/ 840 w 946"/>
                <a:gd name="T29" fmla="*/ 528 h 946"/>
                <a:gd name="T30" fmla="*/ 881 w 946"/>
                <a:gd name="T31" fmla="*/ 517 h 946"/>
                <a:gd name="T32" fmla="*/ 924 w 946"/>
                <a:gd name="T33" fmla="*/ 510 h 946"/>
                <a:gd name="T34" fmla="*/ 946 w 946"/>
                <a:gd name="T35" fmla="*/ 187 h 946"/>
                <a:gd name="T36" fmla="*/ 945 w 946"/>
                <a:gd name="T37" fmla="*/ 168 h 946"/>
                <a:gd name="T38" fmla="*/ 938 w 946"/>
                <a:gd name="T39" fmla="*/ 131 h 946"/>
                <a:gd name="T40" fmla="*/ 923 w 946"/>
                <a:gd name="T41" fmla="*/ 97 h 946"/>
                <a:gd name="T42" fmla="*/ 904 w 946"/>
                <a:gd name="T43" fmla="*/ 68 h 946"/>
                <a:gd name="T44" fmla="*/ 878 w 946"/>
                <a:gd name="T45" fmla="*/ 43 h 946"/>
                <a:gd name="T46" fmla="*/ 848 w 946"/>
                <a:gd name="T47" fmla="*/ 23 h 946"/>
                <a:gd name="T48" fmla="*/ 814 w 946"/>
                <a:gd name="T49" fmla="*/ 8 h 946"/>
                <a:gd name="T50" fmla="*/ 778 w 946"/>
                <a:gd name="T51" fmla="*/ 1 h 946"/>
                <a:gd name="T52" fmla="*/ 186 w 946"/>
                <a:gd name="T53" fmla="*/ 0 h 946"/>
                <a:gd name="T54" fmla="*/ 168 w 946"/>
                <a:gd name="T55" fmla="*/ 1 h 946"/>
                <a:gd name="T56" fmla="*/ 130 w 946"/>
                <a:gd name="T57" fmla="*/ 8 h 946"/>
                <a:gd name="T58" fmla="*/ 98 w 946"/>
                <a:gd name="T59" fmla="*/ 23 h 946"/>
                <a:gd name="T60" fmla="*/ 68 w 946"/>
                <a:gd name="T61" fmla="*/ 43 h 946"/>
                <a:gd name="T62" fmla="*/ 42 w 946"/>
                <a:gd name="T63" fmla="*/ 68 h 946"/>
                <a:gd name="T64" fmla="*/ 22 w 946"/>
                <a:gd name="T65" fmla="*/ 97 h 946"/>
                <a:gd name="T66" fmla="*/ 8 w 946"/>
                <a:gd name="T67" fmla="*/ 131 h 946"/>
                <a:gd name="T68" fmla="*/ 1 w 946"/>
                <a:gd name="T69" fmla="*/ 168 h 946"/>
                <a:gd name="T70" fmla="*/ 0 w 946"/>
                <a:gd name="T71" fmla="*/ 760 h 946"/>
                <a:gd name="T72" fmla="*/ 1 w 946"/>
                <a:gd name="T73" fmla="*/ 779 h 946"/>
                <a:gd name="T74" fmla="*/ 8 w 946"/>
                <a:gd name="T75" fmla="*/ 815 h 946"/>
                <a:gd name="T76" fmla="*/ 22 w 946"/>
                <a:gd name="T77" fmla="*/ 848 h 946"/>
                <a:gd name="T78" fmla="*/ 42 w 946"/>
                <a:gd name="T79" fmla="*/ 878 h 946"/>
                <a:gd name="T80" fmla="*/ 68 w 946"/>
                <a:gd name="T81" fmla="*/ 904 h 946"/>
                <a:gd name="T82" fmla="*/ 98 w 946"/>
                <a:gd name="T83" fmla="*/ 924 h 946"/>
                <a:gd name="T84" fmla="*/ 130 w 946"/>
                <a:gd name="T85" fmla="*/ 937 h 946"/>
                <a:gd name="T86" fmla="*/ 168 w 946"/>
                <a:gd name="T87" fmla="*/ 946 h 946"/>
                <a:gd name="T88" fmla="*/ 186 w 946"/>
                <a:gd name="T89" fmla="*/ 946 h 94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946"/>
                <a:gd name="T136" fmla="*/ 0 h 946"/>
                <a:gd name="T137" fmla="*/ 946 w 946"/>
                <a:gd name="T138" fmla="*/ 946 h 94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946" h="946">
                  <a:moveTo>
                    <a:pt x="186" y="946"/>
                  </a:moveTo>
                  <a:lnTo>
                    <a:pt x="498" y="946"/>
                  </a:lnTo>
                  <a:lnTo>
                    <a:pt x="500" y="924"/>
                  </a:lnTo>
                  <a:lnTo>
                    <a:pt x="504" y="904"/>
                  </a:lnTo>
                  <a:lnTo>
                    <a:pt x="509" y="882"/>
                  </a:lnTo>
                  <a:lnTo>
                    <a:pt x="515" y="861"/>
                  </a:lnTo>
                  <a:lnTo>
                    <a:pt x="521" y="841"/>
                  </a:lnTo>
                  <a:lnTo>
                    <a:pt x="528" y="820"/>
                  </a:lnTo>
                  <a:lnTo>
                    <a:pt x="535" y="801"/>
                  </a:lnTo>
                  <a:lnTo>
                    <a:pt x="545" y="782"/>
                  </a:lnTo>
                  <a:lnTo>
                    <a:pt x="555" y="762"/>
                  </a:lnTo>
                  <a:lnTo>
                    <a:pt x="564" y="744"/>
                  </a:lnTo>
                  <a:lnTo>
                    <a:pt x="576" y="727"/>
                  </a:lnTo>
                  <a:lnTo>
                    <a:pt x="587" y="709"/>
                  </a:lnTo>
                  <a:lnTo>
                    <a:pt x="600" y="692"/>
                  </a:lnTo>
                  <a:lnTo>
                    <a:pt x="614" y="676"/>
                  </a:lnTo>
                  <a:lnTo>
                    <a:pt x="627" y="661"/>
                  </a:lnTo>
                  <a:lnTo>
                    <a:pt x="643" y="646"/>
                  </a:lnTo>
                  <a:lnTo>
                    <a:pt x="657" y="632"/>
                  </a:lnTo>
                  <a:lnTo>
                    <a:pt x="673" y="618"/>
                  </a:lnTo>
                  <a:lnTo>
                    <a:pt x="690" y="605"/>
                  </a:lnTo>
                  <a:lnTo>
                    <a:pt x="707" y="593"/>
                  </a:lnTo>
                  <a:lnTo>
                    <a:pt x="724" y="581"/>
                  </a:lnTo>
                  <a:lnTo>
                    <a:pt x="742" y="570"/>
                  </a:lnTo>
                  <a:lnTo>
                    <a:pt x="761" y="560"/>
                  </a:lnTo>
                  <a:lnTo>
                    <a:pt x="779" y="551"/>
                  </a:lnTo>
                  <a:lnTo>
                    <a:pt x="799" y="542"/>
                  </a:lnTo>
                  <a:lnTo>
                    <a:pt x="819" y="535"/>
                  </a:lnTo>
                  <a:lnTo>
                    <a:pt x="840" y="528"/>
                  </a:lnTo>
                  <a:lnTo>
                    <a:pt x="860" y="523"/>
                  </a:lnTo>
                  <a:lnTo>
                    <a:pt x="881" y="517"/>
                  </a:lnTo>
                  <a:lnTo>
                    <a:pt x="903" y="513"/>
                  </a:lnTo>
                  <a:lnTo>
                    <a:pt x="924" y="510"/>
                  </a:lnTo>
                  <a:lnTo>
                    <a:pt x="946" y="508"/>
                  </a:lnTo>
                  <a:lnTo>
                    <a:pt x="946" y="187"/>
                  </a:lnTo>
                  <a:lnTo>
                    <a:pt x="945" y="168"/>
                  </a:lnTo>
                  <a:lnTo>
                    <a:pt x="942" y="149"/>
                  </a:lnTo>
                  <a:lnTo>
                    <a:pt x="938" y="131"/>
                  </a:lnTo>
                  <a:lnTo>
                    <a:pt x="932" y="114"/>
                  </a:lnTo>
                  <a:lnTo>
                    <a:pt x="923" y="97"/>
                  </a:lnTo>
                  <a:lnTo>
                    <a:pt x="915" y="82"/>
                  </a:lnTo>
                  <a:lnTo>
                    <a:pt x="904" y="68"/>
                  </a:lnTo>
                  <a:lnTo>
                    <a:pt x="892" y="55"/>
                  </a:lnTo>
                  <a:lnTo>
                    <a:pt x="878" y="43"/>
                  </a:lnTo>
                  <a:lnTo>
                    <a:pt x="864" y="32"/>
                  </a:lnTo>
                  <a:lnTo>
                    <a:pt x="848" y="23"/>
                  </a:lnTo>
                  <a:lnTo>
                    <a:pt x="831" y="14"/>
                  </a:lnTo>
                  <a:lnTo>
                    <a:pt x="814" y="8"/>
                  </a:lnTo>
                  <a:lnTo>
                    <a:pt x="796" y="3"/>
                  </a:lnTo>
                  <a:lnTo>
                    <a:pt x="778" y="1"/>
                  </a:lnTo>
                  <a:lnTo>
                    <a:pt x="759" y="0"/>
                  </a:lnTo>
                  <a:lnTo>
                    <a:pt x="186" y="0"/>
                  </a:lnTo>
                  <a:lnTo>
                    <a:pt x="168" y="1"/>
                  </a:lnTo>
                  <a:lnTo>
                    <a:pt x="149" y="3"/>
                  </a:lnTo>
                  <a:lnTo>
                    <a:pt x="130" y="8"/>
                  </a:lnTo>
                  <a:lnTo>
                    <a:pt x="114" y="14"/>
                  </a:lnTo>
                  <a:lnTo>
                    <a:pt x="98" y="23"/>
                  </a:lnTo>
                  <a:lnTo>
                    <a:pt x="82" y="32"/>
                  </a:lnTo>
                  <a:lnTo>
                    <a:pt x="68" y="43"/>
                  </a:lnTo>
                  <a:lnTo>
                    <a:pt x="54" y="55"/>
                  </a:lnTo>
                  <a:lnTo>
                    <a:pt x="42" y="68"/>
                  </a:lnTo>
                  <a:lnTo>
                    <a:pt x="31" y="82"/>
                  </a:lnTo>
                  <a:lnTo>
                    <a:pt x="22" y="97"/>
                  </a:lnTo>
                  <a:lnTo>
                    <a:pt x="14" y="114"/>
                  </a:lnTo>
                  <a:lnTo>
                    <a:pt x="8" y="131"/>
                  </a:lnTo>
                  <a:lnTo>
                    <a:pt x="4" y="149"/>
                  </a:lnTo>
                  <a:lnTo>
                    <a:pt x="1" y="168"/>
                  </a:lnTo>
                  <a:lnTo>
                    <a:pt x="0" y="187"/>
                  </a:lnTo>
                  <a:lnTo>
                    <a:pt x="0" y="760"/>
                  </a:lnTo>
                  <a:lnTo>
                    <a:pt x="1" y="779"/>
                  </a:lnTo>
                  <a:lnTo>
                    <a:pt x="4" y="797"/>
                  </a:lnTo>
                  <a:lnTo>
                    <a:pt x="8" y="815"/>
                  </a:lnTo>
                  <a:lnTo>
                    <a:pt x="14" y="832"/>
                  </a:lnTo>
                  <a:lnTo>
                    <a:pt x="22" y="848"/>
                  </a:lnTo>
                  <a:lnTo>
                    <a:pt x="31" y="864"/>
                  </a:lnTo>
                  <a:lnTo>
                    <a:pt x="42" y="878"/>
                  </a:lnTo>
                  <a:lnTo>
                    <a:pt x="54" y="892"/>
                  </a:lnTo>
                  <a:lnTo>
                    <a:pt x="68" y="904"/>
                  </a:lnTo>
                  <a:lnTo>
                    <a:pt x="82" y="914"/>
                  </a:lnTo>
                  <a:lnTo>
                    <a:pt x="98" y="924"/>
                  </a:lnTo>
                  <a:lnTo>
                    <a:pt x="114" y="931"/>
                  </a:lnTo>
                  <a:lnTo>
                    <a:pt x="130" y="937"/>
                  </a:lnTo>
                  <a:lnTo>
                    <a:pt x="149" y="942"/>
                  </a:lnTo>
                  <a:lnTo>
                    <a:pt x="168" y="946"/>
                  </a:lnTo>
                  <a:lnTo>
                    <a:pt x="186" y="946"/>
                  </a:lnTo>
                  <a:close/>
                </a:path>
              </a:pathLst>
            </a:custGeom>
            <a:gradFill rotWithShape="1">
              <a:gsLst>
                <a:gs pos="0">
                  <a:srgbClr val="990000"/>
                </a:gs>
                <a:gs pos="100000">
                  <a:srgbClr val="FF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7" name="Text Box 17">
              <a:extLst>
                <a:ext uri="{FF2B5EF4-FFF2-40B4-BE49-F238E27FC236}">
                  <a16:creationId xmlns:a16="http://schemas.microsoft.com/office/drawing/2014/main" id="{0A870686-E4B6-4E95-A66B-9B4616A7A8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06" y="2341"/>
              <a:ext cx="463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zh-CN" sz="6000">
                  <a:solidFill>
                    <a:srgbClr val="333333"/>
                  </a:solidFill>
                  <a:latin typeface="Arial Black" pitchFamily="34" charset="0"/>
                  <a:ea typeface="宋体" pitchFamily="2" charset="-122"/>
                </a:rPr>
                <a:t>T</a:t>
              </a: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E7FE780F-0698-4219-9A4B-9492D8B132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0" y="2425"/>
              <a:ext cx="48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zh-CN" sz="1000">
                  <a:solidFill>
                    <a:srgbClr val="808080"/>
                  </a:solidFill>
                  <a:latin typeface="Arial Black" pitchFamily="34" charset="0"/>
                  <a:ea typeface="宋体" pitchFamily="2" charset="-122"/>
                </a:rPr>
                <a:t>HREATS</a:t>
              </a:r>
            </a:p>
          </p:txBody>
        </p:sp>
      </p:grpSp>
      <p:sp>
        <p:nvSpPr>
          <p:cNvPr id="19" name="Text Box 19">
            <a:extLst>
              <a:ext uri="{FF2B5EF4-FFF2-40B4-BE49-F238E27FC236}">
                <a16:creationId xmlns:a16="http://schemas.microsoft.com/office/drawing/2014/main" id="{12D59FC2-3983-49F6-A83C-355412E0B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3313" y="1881188"/>
            <a:ext cx="259238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hangingPunct="1">
              <a:buFontTx/>
              <a:buChar char="•"/>
            </a:pPr>
            <a:r>
              <a:rPr lang="en-US" altLang="zh-CN" sz="1200">
                <a:solidFill>
                  <a:schemeClr val="bg1"/>
                </a:solidFill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defTabSz="914400" eaLnBrk="1" hangingPunct="1">
              <a:buFontTx/>
              <a:buChar char="•"/>
            </a:pPr>
            <a:r>
              <a:rPr lang="en-US" altLang="zh-CN" sz="1200">
                <a:solidFill>
                  <a:schemeClr val="bg1"/>
                </a:solidFill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defTabSz="914400" eaLnBrk="1" hangingPunct="1">
              <a:buFontTx/>
              <a:buChar char="•"/>
            </a:pPr>
            <a:r>
              <a:rPr lang="en-US" altLang="zh-CN" sz="1200">
                <a:solidFill>
                  <a:schemeClr val="bg1"/>
                </a:solidFill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defTabSz="914400" eaLnBrk="1" hangingPunct="1">
              <a:buFontTx/>
              <a:buChar char="•"/>
            </a:pPr>
            <a:r>
              <a:rPr lang="en-US" altLang="zh-CN" sz="1200">
                <a:solidFill>
                  <a:schemeClr val="bg1"/>
                </a:solidFill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defTabSz="914400" eaLnBrk="1" hangingPunct="1">
              <a:buFontTx/>
              <a:buChar char="•"/>
            </a:pPr>
            <a:r>
              <a:rPr lang="en-US" altLang="zh-CN" sz="1200">
                <a:solidFill>
                  <a:schemeClr val="bg1"/>
                </a:solidFill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defTabSz="914400" eaLnBrk="1" hangingPunct="1">
              <a:buFontTx/>
              <a:buChar char="•"/>
            </a:pPr>
            <a:r>
              <a:rPr lang="en-US" altLang="zh-CN" sz="1200">
                <a:solidFill>
                  <a:schemeClr val="bg1"/>
                </a:solidFill>
                <a:latin typeface="Verdana" pitchFamily="34" charset="0"/>
                <a:ea typeface="宋体" pitchFamily="2" charset="-122"/>
              </a:rPr>
              <a:t>Your text goes here</a:t>
            </a:r>
          </a:p>
        </p:txBody>
      </p:sp>
      <p:sp>
        <p:nvSpPr>
          <p:cNvPr id="20" name="Text Box 20">
            <a:extLst>
              <a:ext uri="{FF2B5EF4-FFF2-40B4-BE49-F238E27FC236}">
                <a16:creationId xmlns:a16="http://schemas.microsoft.com/office/drawing/2014/main" id="{F1146064-F003-434A-9E6B-5A412FA96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9663" y="1881188"/>
            <a:ext cx="259238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hangingPunct="1">
              <a:buFontTx/>
              <a:buChar char="•"/>
            </a:pPr>
            <a:r>
              <a:rPr lang="en-US" altLang="zh-CN" sz="1200">
                <a:solidFill>
                  <a:schemeClr val="bg1"/>
                </a:solidFill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defTabSz="914400" eaLnBrk="1" hangingPunct="1">
              <a:buFontTx/>
              <a:buChar char="•"/>
            </a:pPr>
            <a:r>
              <a:rPr lang="en-US" altLang="zh-CN" sz="1200">
                <a:solidFill>
                  <a:schemeClr val="bg1"/>
                </a:solidFill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defTabSz="914400" eaLnBrk="1" hangingPunct="1">
              <a:buFontTx/>
              <a:buChar char="•"/>
            </a:pPr>
            <a:r>
              <a:rPr lang="en-US" altLang="zh-CN" sz="1200">
                <a:solidFill>
                  <a:schemeClr val="bg1"/>
                </a:solidFill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defTabSz="914400" eaLnBrk="1" hangingPunct="1">
              <a:buFontTx/>
              <a:buChar char="•"/>
            </a:pPr>
            <a:r>
              <a:rPr lang="en-US" altLang="zh-CN" sz="1200">
                <a:solidFill>
                  <a:schemeClr val="bg1"/>
                </a:solidFill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defTabSz="914400" eaLnBrk="1" hangingPunct="1">
              <a:buFontTx/>
              <a:buChar char="•"/>
            </a:pPr>
            <a:r>
              <a:rPr lang="en-US" altLang="zh-CN" sz="1200">
                <a:solidFill>
                  <a:schemeClr val="bg1"/>
                </a:solidFill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defTabSz="914400" eaLnBrk="1" hangingPunct="1">
              <a:buFontTx/>
              <a:buChar char="•"/>
            </a:pPr>
            <a:r>
              <a:rPr lang="en-US" altLang="zh-CN" sz="1200">
                <a:solidFill>
                  <a:schemeClr val="bg1"/>
                </a:solidFill>
                <a:latin typeface="Verdana" pitchFamily="34" charset="0"/>
                <a:ea typeface="宋体" pitchFamily="2" charset="-122"/>
              </a:rPr>
              <a:t>Your text goes here</a:t>
            </a:r>
          </a:p>
        </p:txBody>
      </p:sp>
      <p:sp>
        <p:nvSpPr>
          <p:cNvPr id="21" name="Text Box 21">
            <a:extLst>
              <a:ext uri="{FF2B5EF4-FFF2-40B4-BE49-F238E27FC236}">
                <a16:creationId xmlns:a16="http://schemas.microsoft.com/office/drawing/2014/main" id="{8728C7DB-AB93-4A6E-B0D7-0EBFD2DCE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3313" y="4652963"/>
            <a:ext cx="259238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hangingPunct="1">
              <a:buFontTx/>
              <a:buChar char="•"/>
            </a:pPr>
            <a:r>
              <a:rPr lang="en-US" altLang="zh-CN" sz="1200">
                <a:solidFill>
                  <a:schemeClr val="bg1"/>
                </a:solidFill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defTabSz="914400" eaLnBrk="1" hangingPunct="1">
              <a:buFontTx/>
              <a:buChar char="•"/>
            </a:pPr>
            <a:r>
              <a:rPr lang="en-US" altLang="zh-CN" sz="1200">
                <a:solidFill>
                  <a:schemeClr val="bg1"/>
                </a:solidFill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defTabSz="914400" eaLnBrk="1" hangingPunct="1">
              <a:buFontTx/>
              <a:buChar char="•"/>
            </a:pPr>
            <a:r>
              <a:rPr lang="en-US" altLang="zh-CN" sz="1200">
                <a:solidFill>
                  <a:schemeClr val="bg1"/>
                </a:solidFill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defTabSz="914400" eaLnBrk="1" hangingPunct="1">
              <a:buFontTx/>
              <a:buChar char="•"/>
            </a:pPr>
            <a:r>
              <a:rPr lang="en-US" altLang="zh-CN" sz="1200">
                <a:solidFill>
                  <a:schemeClr val="bg1"/>
                </a:solidFill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defTabSz="914400" eaLnBrk="1" hangingPunct="1">
              <a:buFontTx/>
              <a:buChar char="•"/>
            </a:pPr>
            <a:r>
              <a:rPr lang="en-US" altLang="zh-CN" sz="1200">
                <a:solidFill>
                  <a:schemeClr val="bg1"/>
                </a:solidFill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defTabSz="914400" eaLnBrk="1" hangingPunct="1">
              <a:buFontTx/>
              <a:buChar char="•"/>
            </a:pPr>
            <a:r>
              <a:rPr lang="en-US" altLang="zh-CN" sz="1200">
                <a:solidFill>
                  <a:schemeClr val="bg1"/>
                </a:solidFill>
                <a:latin typeface="Verdana" pitchFamily="34" charset="0"/>
                <a:ea typeface="宋体" pitchFamily="2" charset="-122"/>
              </a:rPr>
              <a:t>Your text goes here</a:t>
            </a:r>
          </a:p>
        </p:txBody>
      </p:sp>
      <p:sp>
        <p:nvSpPr>
          <p:cNvPr id="22" name="Text Box 22">
            <a:extLst>
              <a:ext uri="{FF2B5EF4-FFF2-40B4-BE49-F238E27FC236}">
                <a16:creationId xmlns:a16="http://schemas.microsoft.com/office/drawing/2014/main" id="{19E26853-7926-4788-9C3B-8ED5BFCBE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9663" y="4652963"/>
            <a:ext cx="259238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hangingPunct="1">
              <a:buFontTx/>
              <a:buChar char="•"/>
            </a:pPr>
            <a:r>
              <a:rPr lang="en-US" altLang="zh-CN" sz="1200">
                <a:solidFill>
                  <a:schemeClr val="bg1"/>
                </a:solidFill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defTabSz="914400" eaLnBrk="1" hangingPunct="1">
              <a:buFontTx/>
              <a:buChar char="•"/>
            </a:pPr>
            <a:r>
              <a:rPr lang="en-US" altLang="zh-CN" sz="1200">
                <a:solidFill>
                  <a:schemeClr val="bg1"/>
                </a:solidFill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defTabSz="914400" eaLnBrk="1" hangingPunct="1">
              <a:buFontTx/>
              <a:buChar char="•"/>
            </a:pPr>
            <a:r>
              <a:rPr lang="en-US" altLang="zh-CN" sz="1200">
                <a:solidFill>
                  <a:schemeClr val="bg1"/>
                </a:solidFill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defTabSz="914400" eaLnBrk="1" hangingPunct="1">
              <a:buFontTx/>
              <a:buChar char="•"/>
            </a:pPr>
            <a:r>
              <a:rPr lang="en-US" altLang="zh-CN" sz="1200">
                <a:solidFill>
                  <a:schemeClr val="bg1"/>
                </a:solidFill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defTabSz="914400" eaLnBrk="1" hangingPunct="1">
              <a:buFontTx/>
              <a:buChar char="•"/>
            </a:pPr>
            <a:r>
              <a:rPr lang="en-US" altLang="zh-CN" sz="1200">
                <a:solidFill>
                  <a:schemeClr val="bg1"/>
                </a:solidFill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defTabSz="914400" eaLnBrk="1" hangingPunct="1">
              <a:buFontTx/>
              <a:buChar char="•"/>
            </a:pPr>
            <a:r>
              <a:rPr lang="en-US" altLang="zh-CN" sz="1200">
                <a:solidFill>
                  <a:schemeClr val="bg1"/>
                </a:solidFill>
                <a:latin typeface="Verdana" pitchFamily="34" charset="0"/>
                <a:ea typeface="宋体" pitchFamily="2" charset="-122"/>
              </a:rPr>
              <a:t>Your text goes here</a:t>
            </a:r>
          </a:p>
        </p:txBody>
      </p:sp>
      <p:sp>
        <p:nvSpPr>
          <p:cNvPr id="23" name="Text Box 23">
            <a:extLst>
              <a:ext uri="{FF2B5EF4-FFF2-40B4-BE49-F238E27FC236}">
                <a16:creationId xmlns:a16="http://schemas.microsoft.com/office/drawing/2014/main" id="{074D1B5F-F471-4553-8B03-4A1660B7E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5225" y="6092825"/>
            <a:ext cx="782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zh-CN" sz="1200">
                <a:solidFill>
                  <a:srgbClr val="333333"/>
                </a:solidFill>
                <a:ea typeface="宋体" pitchFamily="2" charset="-122"/>
              </a:rPr>
              <a:t>Negative</a:t>
            </a:r>
          </a:p>
        </p:txBody>
      </p:sp>
      <p:sp>
        <p:nvSpPr>
          <p:cNvPr id="24" name="Text Box 24">
            <a:extLst>
              <a:ext uri="{FF2B5EF4-FFF2-40B4-BE49-F238E27FC236}">
                <a16:creationId xmlns:a16="http://schemas.microsoft.com/office/drawing/2014/main" id="{7A070911-2122-44ED-B42B-CD259DFD8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72650" y="2228850"/>
            <a:ext cx="733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 sz="1200">
                <a:solidFill>
                  <a:srgbClr val="333333"/>
                </a:solidFill>
                <a:ea typeface="宋体" pitchFamily="2" charset="-122"/>
              </a:rPr>
              <a:t>Internal </a:t>
            </a:r>
          </a:p>
          <a:p>
            <a:pPr eaLnBrk="1" hangingPunct="1"/>
            <a:r>
              <a:rPr lang="en-US" altLang="zh-CN" sz="1200">
                <a:solidFill>
                  <a:srgbClr val="333333"/>
                </a:solidFill>
                <a:ea typeface="宋体" pitchFamily="2" charset="-122"/>
              </a:rPr>
              <a:t>factors</a:t>
            </a:r>
          </a:p>
        </p:txBody>
      </p:sp>
      <p:sp>
        <p:nvSpPr>
          <p:cNvPr id="25" name="Text Box 25">
            <a:extLst>
              <a:ext uri="{FF2B5EF4-FFF2-40B4-BE49-F238E27FC236}">
                <a16:creationId xmlns:a16="http://schemas.microsoft.com/office/drawing/2014/main" id="{DDBA454B-8968-42FF-9DE3-DA9A2203B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64713" y="4533900"/>
            <a:ext cx="741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 sz="1200">
                <a:solidFill>
                  <a:srgbClr val="333333"/>
                </a:solidFill>
                <a:ea typeface="宋体" pitchFamily="2" charset="-122"/>
              </a:rPr>
              <a:t>External</a:t>
            </a:r>
          </a:p>
          <a:p>
            <a:pPr eaLnBrk="1" hangingPunct="1"/>
            <a:r>
              <a:rPr lang="en-US" altLang="zh-CN" sz="1200">
                <a:solidFill>
                  <a:srgbClr val="333333"/>
                </a:solidFill>
                <a:ea typeface="宋体" pitchFamily="2" charset="-122"/>
              </a:rPr>
              <a:t>factors</a:t>
            </a:r>
          </a:p>
        </p:txBody>
      </p:sp>
      <p:sp>
        <p:nvSpPr>
          <p:cNvPr id="26" name="Text Box 26">
            <a:extLst>
              <a:ext uri="{FF2B5EF4-FFF2-40B4-BE49-F238E27FC236}">
                <a16:creationId xmlns:a16="http://schemas.microsoft.com/office/drawing/2014/main" id="{E565E58D-AA7E-4419-907E-CBDEDF248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6092825"/>
            <a:ext cx="715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zh-CN" sz="1200">
                <a:solidFill>
                  <a:srgbClr val="333333"/>
                </a:solidFill>
                <a:ea typeface="宋体" pitchFamily="2" charset="-122"/>
              </a:rPr>
              <a:t>Positive</a:t>
            </a:r>
          </a:p>
        </p:txBody>
      </p:sp>
      <p:grpSp>
        <p:nvGrpSpPr>
          <p:cNvPr id="27" name="Group 27">
            <a:extLst>
              <a:ext uri="{FF2B5EF4-FFF2-40B4-BE49-F238E27FC236}">
                <a16:creationId xmlns:a16="http://schemas.microsoft.com/office/drawing/2014/main" id="{8C17A87E-B409-4C54-8174-1D3E1A25347E}"/>
              </a:ext>
            </a:extLst>
          </p:cNvPr>
          <p:cNvGrpSpPr>
            <a:grpSpLocks/>
          </p:cNvGrpSpPr>
          <p:nvPr/>
        </p:nvGrpSpPr>
        <p:grpSpPr bwMode="auto">
          <a:xfrm>
            <a:off x="2274888" y="2132013"/>
            <a:ext cx="1003300" cy="762000"/>
            <a:chOff x="1404" y="934"/>
            <a:chExt cx="3468" cy="2634"/>
          </a:xfrm>
        </p:grpSpPr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D5CFF650-89DA-4725-9FB1-F8A969C0C05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5" y="996"/>
              <a:ext cx="457" cy="504"/>
            </a:xfrm>
            <a:custGeom>
              <a:avLst/>
              <a:gdLst>
                <a:gd name="T0" fmla="*/ 161 w 457"/>
                <a:gd name="T1" fmla="*/ 504 h 504"/>
                <a:gd name="T2" fmla="*/ 49 w 457"/>
                <a:gd name="T3" fmla="*/ 488 h 504"/>
                <a:gd name="T4" fmla="*/ 45 w 457"/>
                <a:gd name="T5" fmla="*/ 424 h 504"/>
                <a:gd name="T6" fmla="*/ 41 w 457"/>
                <a:gd name="T7" fmla="*/ 388 h 504"/>
                <a:gd name="T8" fmla="*/ 33 w 457"/>
                <a:gd name="T9" fmla="*/ 376 h 504"/>
                <a:gd name="T10" fmla="*/ 41 w 457"/>
                <a:gd name="T11" fmla="*/ 352 h 504"/>
                <a:gd name="T12" fmla="*/ 45 w 457"/>
                <a:gd name="T13" fmla="*/ 340 h 504"/>
                <a:gd name="T14" fmla="*/ 17 w 457"/>
                <a:gd name="T15" fmla="*/ 312 h 504"/>
                <a:gd name="T16" fmla="*/ 49 w 457"/>
                <a:gd name="T17" fmla="*/ 264 h 504"/>
                <a:gd name="T18" fmla="*/ 41 w 457"/>
                <a:gd name="T19" fmla="*/ 220 h 504"/>
                <a:gd name="T20" fmla="*/ 69 w 457"/>
                <a:gd name="T21" fmla="*/ 156 h 504"/>
                <a:gd name="T22" fmla="*/ 65 w 457"/>
                <a:gd name="T23" fmla="*/ 88 h 504"/>
                <a:gd name="T24" fmla="*/ 121 w 457"/>
                <a:gd name="T25" fmla="*/ 20 h 504"/>
                <a:gd name="T26" fmla="*/ 157 w 457"/>
                <a:gd name="T27" fmla="*/ 4 h 504"/>
                <a:gd name="T28" fmla="*/ 169 w 457"/>
                <a:gd name="T29" fmla="*/ 0 h 504"/>
                <a:gd name="T30" fmla="*/ 349 w 457"/>
                <a:gd name="T31" fmla="*/ 4 h 504"/>
                <a:gd name="T32" fmla="*/ 373 w 457"/>
                <a:gd name="T33" fmla="*/ 12 h 504"/>
                <a:gd name="T34" fmla="*/ 429 w 457"/>
                <a:gd name="T35" fmla="*/ 64 h 504"/>
                <a:gd name="T36" fmla="*/ 449 w 457"/>
                <a:gd name="T37" fmla="*/ 116 h 504"/>
                <a:gd name="T38" fmla="*/ 457 w 457"/>
                <a:gd name="T39" fmla="*/ 140 h 504"/>
                <a:gd name="T40" fmla="*/ 409 w 457"/>
                <a:gd name="T41" fmla="*/ 376 h 504"/>
                <a:gd name="T42" fmla="*/ 365 w 457"/>
                <a:gd name="T43" fmla="*/ 424 h 504"/>
                <a:gd name="T44" fmla="*/ 329 w 457"/>
                <a:gd name="T45" fmla="*/ 436 h 504"/>
                <a:gd name="T46" fmla="*/ 317 w 457"/>
                <a:gd name="T47" fmla="*/ 440 h 504"/>
                <a:gd name="T48" fmla="*/ 261 w 457"/>
                <a:gd name="T49" fmla="*/ 484 h 504"/>
                <a:gd name="T50" fmla="*/ 233 w 457"/>
                <a:gd name="T51" fmla="*/ 492 h 504"/>
                <a:gd name="T52" fmla="*/ 221 w 457"/>
                <a:gd name="T53" fmla="*/ 500 h 50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57"/>
                <a:gd name="T82" fmla="*/ 0 h 504"/>
                <a:gd name="T83" fmla="*/ 457 w 457"/>
                <a:gd name="T84" fmla="*/ 504 h 50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57" h="504">
                  <a:moveTo>
                    <a:pt x="161" y="504"/>
                  </a:moveTo>
                  <a:cubicBezTo>
                    <a:pt x="120" y="501"/>
                    <a:pt x="87" y="501"/>
                    <a:pt x="49" y="488"/>
                  </a:cubicBezTo>
                  <a:cubicBezTo>
                    <a:pt x="37" y="451"/>
                    <a:pt x="40" y="472"/>
                    <a:pt x="45" y="424"/>
                  </a:cubicBezTo>
                  <a:cubicBezTo>
                    <a:pt x="44" y="412"/>
                    <a:pt x="44" y="400"/>
                    <a:pt x="41" y="388"/>
                  </a:cubicBezTo>
                  <a:cubicBezTo>
                    <a:pt x="40" y="383"/>
                    <a:pt x="33" y="381"/>
                    <a:pt x="33" y="376"/>
                  </a:cubicBezTo>
                  <a:cubicBezTo>
                    <a:pt x="33" y="368"/>
                    <a:pt x="38" y="360"/>
                    <a:pt x="41" y="352"/>
                  </a:cubicBezTo>
                  <a:cubicBezTo>
                    <a:pt x="42" y="348"/>
                    <a:pt x="45" y="340"/>
                    <a:pt x="45" y="340"/>
                  </a:cubicBezTo>
                  <a:cubicBezTo>
                    <a:pt x="22" y="337"/>
                    <a:pt x="0" y="337"/>
                    <a:pt x="17" y="312"/>
                  </a:cubicBezTo>
                  <a:cubicBezTo>
                    <a:pt x="22" y="290"/>
                    <a:pt x="31" y="276"/>
                    <a:pt x="49" y="264"/>
                  </a:cubicBezTo>
                  <a:cubicBezTo>
                    <a:pt x="55" y="246"/>
                    <a:pt x="51" y="235"/>
                    <a:pt x="41" y="220"/>
                  </a:cubicBezTo>
                  <a:cubicBezTo>
                    <a:pt x="45" y="191"/>
                    <a:pt x="44" y="173"/>
                    <a:pt x="69" y="156"/>
                  </a:cubicBezTo>
                  <a:cubicBezTo>
                    <a:pt x="78" y="130"/>
                    <a:pt x="82" y="113"/>
                    <a:pt x="65" y="88"/>
                  </a:cubicBezTo>
                  <a:cubicBezTo>
                    <a:pt x="73" y="43"/>
                    <a:pt x="84" y="38"/>
                    <a:pt x="121" y="20"/>
                  </a:cubicBezTo>
                  <a:cubicBezTo>
                    <a:pt x="159" y="1"/>
                    <a:pt x="95" y="25"/>
                    <a:pt x="157" y="4"/>
                  </a:cubicBezTo>
                  <a:cubicBezTo>
                    <a:pt x="161" y="3"/>
                    <a:pt x="169" y="0"/>
                    <a:pt x="169" y="0"/>
                  </a:cubicBezTo>
                  <a:cubicBezTo>
                    <a:pt x="229" y="1"/>
                    <a:pt x="289" y="0"/>
                    <a:pt x="349" y="4"/>
                  </a:cubicBezTo>
                  <a:cubicBezTo>
                    <a:pt x="357" y="4"/>
                    <a:pt x="373" y="12"/>
                    <a:pt x="373" y="12"/>
                  </a:cubicBezTo>
                  <a:cubicBezTo>
                    <a:pt x="390" y="29"/>
                    <a:pt x="409" y="51"/>
                    <a:pt x="429" y="64"/>
                  </a:cubicBezTo>
                  <a:cubicBezTo>
                    <a:pt x="435" y="82"/>
                    <a:pt x="443" y="98"/>
                    <a:pt x="449" y="116"/>
                  </a:cubicBezTo>
                  <a:cubicBezTo>
                    <a:pt x="452" y="124"/>
                    <a:pt x="457" y="140"/>
                    <a:pt x="457" y="140"/>
                  </a:cubicBezTo>
                  <a:cubicBezTo>
                    <a:pt x="454" y="222"/>
                    <a:pt x="446" y="302"/>
                    <a:pt x="409" y="376"/>
                  </a:cubicBezTo>
                  <a:cubicBezTo>
                    <a:pt x="400" y="393"/>
                    <a:pt x="383" y="416"/>
                    <a:pt x="365" y="424"/>
                  </a:cubicBezTo>
                  <a:cubicBezTo>
                    <a:pt x="365" y="424"/>
                    <a:pt x="335" y="434"/>
                    <a:pt x="329" y="436"/>
                  </a:cubicBezTo>
                  <a:cubicBezTo>
                    <a:pt x="325" y="437"/>
                    <a:pt x="317" y="440"/>
                    <a:pt x="317" y="440"/>
                  </a:cubicBezTo>
                  <a:cubicBezTo>
                    <a:pt x="307" y="455"/>
                    <a:pt x="280" y="479"/>
                    <a:pt x="261" y="484"/>
                  </a:cubicBezTo>
                  <a:cubicBezTo>
                    <a:pt x="256" y="485"/>
                    <a:pt x="239" y="489"/>
                    <a:pt x="233" y="492"/>
                  </a:cubicBezTo>
                  <a:cubicBezTo>
                    <a:pt x="229" y="494"/>
                    <a:pt x="221" y="500"/>
                    <a:pt x="221" y="500"/>
                  </a:cubicBezTo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93E769A6-A2E8-4023-B709-A095B66A86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4" y="934"/>
              <a:ext cx="968" cy="634"/>
            </a:xfrm>
            <a:custGeom>
              <a:avLst/>
              <a:gdLst>
                <a:gd name="T0" fmla="*/ 804 w 968"/>
                <a:gd name="T1" fmla="*/ 434 h 634"/>
                <a:gd name="T2" fmla="*/ 712 w 968"/>
                <a:gd name="T3" fmla="*/ 418 h 634"/>
                <a:gd name="T4" fmla="*/ 580 w 968"/>
                <a:gd name="T5" fmla="*/ 366 h 634"/>
                <a:gd name="T6" fmla="*/ 416 w 968"/>
                <a:gd name="T7" fmla="*/ 362 h 634"/>
                <a:gd name="T8" fmla="*/ 300 w 968"/>
                <a:gd name="T9" fmla="*/ 334 h 634"/>
                <a:gd name="T10" fmla="*/ 180 w 968"/>
                <a:gd name="T11" fmla="*/ 330 h 634"/>
                <a:gd name="T12" fmla="*/ 112 w 968"/>
                <a:gd name="T13" fmla="*/ 274 h 634"/>
                <a:gd name="T14" fmla="*/ 100 w 968"/>
                <a:gd name="T15" fmla="*/ 238 h 634"/>
                <a:gd name="T16" fmla="*/ 92 w 968"/>
                <a:gd name="T17" fmla="*/ 214 h 634"/>
                <a:gd name="T18" fmla="*/ 72 w 968"/>
                <a:gd name="T19" fmla="*/ 50 h 634"/>
                <a:gd name="T20" fmla="*/ 68 w 968"/>
                <a:gd name="T21" fmla="*/ 10 h 634"/>
                <a:gd name="T22" fmla="*/ 56 w 968"/>
                <a:gd name="T23" fmla="*/ 2 h 634"/>
                <a:gd name="T24" fmla="*/ 40 w 968"/>
                <a:gd name="T25" fmla="*/ 26 h 634"/>
                <a:gd name="T26" fmla="*/ 24 w 968"/>
                <a:gd name="T27" fmla="*/ 66 h 634"/>
                <a:gd name="T28" fmla="*/ 20 w 968"/>
                <a:gd name="T29" fmla="*/ 186 h 634"/>
                <a:gd name="T30" fmla="*/ 8 w 968"/>
                <a:gd name="T31" fmla="*/ 190 h 634"/>
                <a:gd name="T32" fmla="*/ 0 w 968"/>
                <a:gd name="T33" fmla="*/ 202 h 634"/>
                <a:gd name="T34" fmla="*/ 4 w 968"/>
                <a:gd name="T35" fmla="*/ 258 h 634"/>
                <a:gd name="T36" fmla="*/ 164 w 968"/>
                <a:gd name="T37" fmla="*/ 398 h 634"/>
                <a:gd name="T38" fmla="*/ 204 w 968"/>
                <a:gd name="T39" fmla="*/ 410 h 634"/>
                <a:gd name="T40" fmla="*/ 276 w 968"/>
                <a:gd name="T41" fmla="*/ 446 h 634"/>
                <a:gd name="T42" fmla="*/ 316 w 968"/>
                <a:gd name="T43" fmla="*/ 462 h 634"/>
                <a:gd name="T44" fmla="*/ 420 w 968"/>
                <a:gd name="T45" fmla="*/ 506 h 634"/>
                <a:gd name="T46" fmla="*/ 556 w 968"/>
                <a:gd name="T47" fmla="*/ 558 h 634"/>
                <a:gd name="T48" fmla="*/ 668 w 968"/>
                <a:gd name="T49" fmla="*/ 570 h 634"/>
                <a:gd name="T50" fmla="*/ 736 w 968"/>
                <a:gd name="T51" fmla="*/ 602 h 634"/>
                <a:gd name="T52" fmla="*/ 772 w 968"/>
                <a:gd name="T53" fmla="*/ 622 h 634"/>
                <a:gd name="T54" fmla="*/ 840 w 968"/>
                <a:gd name="T55" fmla="*/ 634 h 634"/>
                <a:gd name="T56" fmla="*/ 956 w 968"/>
                <a:gd name="T57" fmla="*/ 610 h 634"/>
                <a:gd name="T58" fmla="*/ 964 w 968"/>
                <a:gd name="T59" fmla="*/ 598 h 634"/>
                <a:gd name="T60" fmla="*/ 968 w 968"/>
                <a:gd name="T61" fmla="*/ 586 h 63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968"/>
                <a:gd name="T94" fmla="*/ 0 h 634"/>
                <a:gd name="T95" fmla="*/ 968 w 968"/>
                <a:gd name="T96" fmla="*/ 634 h 63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968" h="634">
                  <a:moveTo>
                    <a:pt x="804" y="434"/>
                  </a:moveTo>
                  <a:cubicBezTo>
                    <a:pt x="773" y="429"/>
                    <a:pt x="744" y="422"/>
                    <a:pt x="712" y="418"/>
                  </a:cubicBezTo>
                  <a:cubicBezTo>
                    <a:pt x="670" y="404"/>
                    <a:pt x="628" y="368"/>
                    <a:pt x="580" y="366"/>
                  </a:cubicBezTo>
                  <a:cubicBezTo>
                    <a:pt x="525" y="364"/>
                    <a:pt x="471" y="363"/>
                    <a:pt x="416" y="362"/>
                  </a:cubicBezTo>
                  <a:cubicBezTo>
                    <a:pt x="378" y="356"/>
                    <a:pt x="338" y="336"/>
                    <a:pt x="300" y="334"/>
                  </a:cubicBezTo>
                  <a:cubicBezTo>
                    <a:pt x="260" y="332"/>
                    <a:pt x="220" y="331"/>
                    <a:pt x="180" y="330"/>
                  </a:cubicBezTo>
                  <a:cubicBezTo>
                    <a:pt x="159" y="309"/>
                    <a:pt x="125" y="303"/>
                    <a:pt x="112" y="274"/>
                  </a:cubicBezTo>
                  <a:cubicBezTo>
                    <a:pt x="112" y="274"/>
                    <a:pt x="102" y="244"/>
                    <a:pt x="100" y="238"/>
                  </a:cubicBezTo>
                  <a:cubicBezTo>
                    <a:pt x="97" y="230"/>
                    <a:pt x="92" y="214"/>
                    <a:pt x="92" y="214"/>
                  </a:cubicBezTo>
                  <a:cubicBezTo>
                    <a:pt x="91" y="186"/>
                    <a:pt x="118" y="81"/>
                    <a:pt x="72" y="50"/>
                  </a:cubicBezTo>
                  <a:cubicBezTo>
                    <a:pt x="71" y="37"/>
                    <a:pt x="72" y="23"/>
                    <a:pt x="68" y="10"/>
                  </a:cubicBezTo>
                  <a:cubicBezTo>
                    <a:pt x="66" y="5"/>
                    <a:pt x="60" y="0"/>
                    <a:pt x="56" y="2"/>
                  </a:cubicBezTo>
                  <a:cubicBezTo>
                    <a:pt x="48" y="7"/>
                    <a:pt x="40" y="26"/>
                    <a:pt x="40" y="26"/>
                  </a:cubicBezTo>
                  <a:cubicBezTo>
                    <a:pt x="36" y="41"/>
                    <a:pt x="29" y="51"/>
                    <a:pt x="24" y="66"/>
                  </a:cubicBezTo>
                  <a:cubicBezTo>
                    <a:pt x="23" y="106"/>
                    <a:pt x="25" y="146"/>
                    <a:pt x="20" y="186"/>
                  </a:cubicBezTo>
                  <a:cubicBezTo>
                    <a:pt x="19" y="190"/>
                    <a:pt x="11" y="187"/>
                    <a:pt x="8" y="190"/>
                  </a:cubicBezTo>
                  <a:cubicBezTo>
                    <a:pt x="4" y="193"/>
                    <a:pt x="3" y="198"/>
                    <a:pt x="0" y="202"/>
                  </a:cubicBezTo>
                  <a:cubicBezTo>
                    <a:pt x="1" y="221"/>
                    <a:pt x="1" y="239"/>
                    <a:pt x="4" y="258"/>
                  </a:cubicBezTo>
                  <a:cubicBezTo>
                    <a:pt x="17" y="343"/>
                    <a:pt x="86" y="387"/>
                    <a:pt x="164" y="398"/>
                  </a:cubicBezTo>
                  <a:cubicBezTo>
                    <a:pt x="193" y="408"/>
                    <a:pt x="180" y="404"/>
                    <a:pt x="204" y="410"/>
                  </a:cubicBezTo>
                  <a:cubicBezTo>
                    <a:pt x="227" y="425"/>
                    <a:pt x="252" y="434"/>
                    <a:pt x="276" y="446"/>
                  </a:cubicBezTo>
                  <a:cubicBezTo>
                    <a:pt x="289" y="452"/>
                    <a:pt x="316" y="462"/>
                    <a:pt x="316" y="462"/>
                  </a:cubicBezTo>
                  <a:cubicBezTo>
                    <a:pt x="337" y="483"/>
                    <a:pt x="392" y="502"/>
                    <a:pt x="420" y="506"/>
                  </a:cubicBezTo>
                  <a:cubicBezTo>
                    <a:pt x="466" y="521"/>
                    <a:pt x="507" y="551"/>
                    <a:pt x="556" y="558"/>
                  </a:cubicBezTo>
                  <a:cubicBezTo>
                    <a:pt x="593" y="563"/>
                    <a:pt x="631" y="565"/>
                    <a:pt x="668" y="570"/>
                  </a:cubicBezTo>
                  <a:cubicBezTo>
                    <a:pt x="685" y="596"/>
                    <a:pt x="704" y="599"/>
                    <a:pt x="736" y="602"/>
                  </a:cubicBezTo>
                  <a:cubicBezTo>
                    <a:pt x="749" y="606"/>
                    <a:pt x="759" y="618"/>
                    <a:pt x="772" y="622"/>
                  </a:cubicBezTo>
                  <a:cubicBezTo>
                    <a:pt x="795" y="630"/>
                    <a:pt x="816" y="631"/>
                    <a:pt x="840" y="634"/>
                  </a:cubicBezTo>
                  <a:cubicBezTo>
                    <a:pt x="880" y="631"/>
                    <a:pt x="922" y="633"/>
                    <a:pt x="956" y="610"/>
                  </a:cubicBezTo>
                  <a:cubicBezTo>
                    <a:pt x="959" y="606"/>
                    <a:pt x="962" y="602"/>
                    <a:pt x="964" y="598"/>
                  </a:cubicBezTo>
                  <a:cubicBezTo>
                    <a:pt x="966" y="594"/>
                    <a:pt x="968" y="586"/>
                    <a:pt x="968" y="586"/>
                  </a:cubicBezTo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47928EB5-606A-424C-90C2-40E1C4FFDF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4" y="1253"/>
              <a:ext cx="1168" cy="575"/>
            </a:xfrm>
            <a:custGeom>
              <a:avLst/>
              <a:gdLst>
                <a:gd name="T0" fmla="*/ 968 w 1168"/>
                <a:gd name="T1" fmla="*/ 315 h 575"/>
                <a:gd name="T2" fmla="*/ 896 w 1168"/>
                <a:gd name="T3" fmla="*/ 355 h 575"/>
                <a:gd name="T4" fmla="*/ 712 w 1168"/>
                <a:gd name="T5" fmla="*/ 363 h 575"/>
                <a:gd name="T6" fmla="*/ 556 w 1168"/>
                <a:gd name="T7" fmla="*/ 367 h 575"/>
                <a:gd name="T8" fmla="*/ 368 w 1168"/>
                <a:gd name="T9" fmla="*/ 371 h 575"/>
                <a:gd name="T10" fmla="*/ 136 w 1168"/>
                <a:gd name="T11" fmla="*/ 339 h 575"/>
                <a:gd name="T12" fmla="*/ 120 w 1168"/>
                <a:gd name="T13" fmla="*/ 315 h 575"/>
                <a:gd name="T14" fmla="*/ 112 w 1168"/>
                <a:gd name="T15" fmla="*/ 291 h 575"/>
                <a:gd name="T16" fmla="*/ 108 w 1168"/>
                <a:gd name="T17" fmla="*/ 207 h 575"/>
                <a:gd name="T18" fmla="*/ 96 w 1168"/>
                <a:gd name="T19" fmla="*/ 171 h 575"/>
                <a:gd name="T20" fmla="*/ 92 w 1168"/>
                <a:gd name="T21" fmla="*/ 55 h 575"/>
                <a:gd name="T22" fmla="*/ 76 w 1168"/>
                <a:gd name="T23" fmla="*/ 31 h 575"/>
                <a:gd name="T24" fmla="*/ 60 w 1168"/>
                <a:gd name="T25" fmla="*/ 11 h 575"/>
                <a:gd name="T26" fmla="*/ 52 w 1168"/>
                <a:gd name="T27" fmla="*/ 35 h 575"/>
                <a:gd name="T28" fmla="*/ 48 w 1168"/>
                <a:gd name="T29" fmla="*/ 47 h 575"/>
                <a:gd name="T30" fmla="*/ 44 w 1168"/>
                <a:gd name="T31" fmla="*/ 79 h 575"/>
                <a:gd name="T32" fmla="*/ 28 w 1168"/>
                <a:gd name="T33" fmla="*/ 103 h 575"/>
                <a:gd name="T34" fmla="*/ 24 w 1168"/>
                <a:gd name="T35" fmla="*/ 179 h 575"/>
                <a:gd name="T36" fmla="*/ 16 w 1168"/>
                <a:gd name="T37" fmla="*/ 203 h 575"/>
                <a:gd name="T38" fmla="*/ 16 w 1168"/>
                <a:gd name="T39" fmla="*/ 367 h 575"/>
                <a:gd name="T40" fmla="*/ 92 w 1168"/>
                <a:gd name="T41" fmla="*/ 415 h 575"/>
                <a:gd name="T42" fmla="*/ 128 w 1168"/>
                <a:gd name="T43" fmla="*/ 431 h 575"/>
                <a:gd name="T44" fmla="*/ 288 w 1168"/>
                <a:gd name="T45" fmla="*/ 495 h 575"/>
                <a:gd name="T46" fmla="*/ 384 w 1168"/>
                <a:gd name="T47" fmla="*/ 535 h 575"/>
                <a:gd name="T48" fmla="*/ 456 w 1168"/>
                <a:gd name="T49" fmla="*/ 543 h 575"/>
                <a:gd name="T50" fmla="*/ 680 w 1168"/>
                <a:gd name="T51" fmla="*/ 563 h 575"/>
                <a:gd name="T52" fmla="*/ 704 w 1168"/>
                <a:gd name="T53" fmla="*/ 571 h 575"/>
                <a:gd name="T54" fmla="*/ 716 w 1168"/>
                <a:gd name="T55" fmla="*/ 575 h 575"/>
                <a:gd name="T56" fmla="*/ 1000 w 1168"/>
                <a:gd name="T57" fmla="*/ 571 h 575"/>
                <a:gd name="T58" fmla="*/ 1060 w 1168"/>
                <a:gd name="T59" fmla="*/ 547 h 575"/>
                <a:gd name="T60" fmla="*/ 1096 w 1168"/>
                <a:gd name="T61" fmla="*/ 535 h 575"/>
                <a:gd name="T62" fmla="*/ 1136 w 1168"/>
                <a:gd name="T63" fmla="*/ 507 h 575"/>
                <a:gd name="T64" fmla="*/ 1148 w 1168"/>
                <a:gd name="T65" fmla="*/ 499 h 575"/>
                <a:gd name="T66" fmla="*/ 1168 w 1168"/>
                <a:gd name="T67" fmla="*/ 463 h 575"/>
                <a:gd name="T68" fmla="*/ 1164 w 1168"/>
                <a:gd name="T69" fmla="*/ 415 h 57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68"/>
                <a:gd name="T106" fmla="*/ 0 h 575"/>
                <a:gd name="T107" fmla="*/ 1168 w 1168"/>
                <a:gd name="T108" fmla="*/ 575 h 57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68" h="575">
                  <a:moveTo>
                    <a:pt x="968" y="315"/>
                  </a:moveTo>
                  <a:cubicBezTo>
                    <a:pt x="933" y="321"/>
                    <a:pt x="924" y="346"/>
                    <a:pt x="896" y="355"/>
                  </a:cubicBezTo>
                  <a:cubicBezTo>
                    <a:pt x="838" y="374"/>
                    <a:pt x="773" y="361"/>
                    <a:pt x="712" y="363"/>
                  </a:cubicBezTo>
                  <a:cubicBezTo>
                    <a:pt x="665" y="379"/>
                    <a:pt x="602" y="369"/>
                    <a:pt x="556" y="367"/>
                  </a:cubicBezTo>
                  <a:cubicBezTo>
                    <a:pt x="493" y="359"/>
                    <a:pt x="430" y="362"/>
                    <a:pt x="368" y="371"/>
                  </a:cubicBezTo>
                  <a:cubicBezTo>
                    <a:pt x="315" y="369"/>
                    <a:pt x="194" y="377"/>
                    <a:pt x="136" y="339"/>
                  </a:cubicBezTo>
                  <a:cubicBezTo>
                    <a:pt x="131" y="331"/>
                    <a:pt x="123" y="324"/>
                    <a:pt x="120" y="315"/>
                  </a:cubicBezTo>
                  <a:cubicBezTo>
                    <a:pt x="117" y="307"/>
                    <a:pt x="112" y="291"/>
                    <a:pt x="112" y="291"/>
                  </a:cubicBezTo>
                  <a:cubicBezTo>
                    <a:pt x="111" y="263"/>
                    <a:pt x="111" y="235"/>
                    <a:pt x="108" y="207"/>
                  </a:cubicBezTo>
                  <a:cubicBezTo>
                    <a:pt x="107" y="194"/>
                    <a:pt x="96" y="171"/>
                    <a:pt x="96" y="171"/>
                  </a:cubicBezTo>
                  <a:cubicBezTo>
                    <a:pt x="95" y="132"/>
                    <a:pt x="97" y="93"/>
                    <a:pt x="92" y="55"/>
                  </a:cubicBezTo>
                  <a:cubicBezTo>
                    <a:pt x="91" y="45"/>
                    <a:pt x="76" y="31"/>
                    <a:pt x="76" y="31"/>
                  </a:cubicBezTo>
                  <a:cubicBezTo>
                    <a:pt x="74" y="23"/>
                    <a:pt x="71" y="0"/>
                    <a:pt x="60" y="11"/>
                  </a:cubicBezTo>
                  <a:cubicBezTo>
                    <a:pt x="54" y="17"/>
                    <a:pt x="55" y="27"/>
                    <a:pt x="52" y="35"/>
                  </a:cubicBezTo>
                  <a:cubicBezTo>
                    <a:pt x="51" y="39"/>
                    <a:pt x="48" y="47"/>
                    <a:pt x="48" y="47"/>
                  </a:cubicBezTo>
                  <a:cubicBezTo>
                    <a:pt x="47" y="58"/>
                    <a:pt x="48" y="69"/>
                    <a:pt x="44" y="79"/>
                  </a:cubicBezTo>
                  <a:cubicBezTo>
                    <a:pt x="41" y="88"/>
                    <a:pt x="28" y="103"/>
                    <a:pt x="28" y="103"/>
                  </a:cubicBezTo>
                  <a:cubicBezTo>
                    <a:pt x="27" y="128"/>
                    <a:pt x="27" y="154"/>
                    <a:pt x="24" y="179"/>
                  </a:cubicBezTo>
                  <a:cubicBezTo>
                    <a:pt x="23" y="187"/>
                    <a:pt x="16" y="203"/>
                    <a:pt x="16" y="203"/>
                  </a:cubicBezTo>
                  <a:cubicBezTo>
                    <a:pt x="15" y="223"/>
                    <a:pt x="0" y="347"/>
                    <a:pt x="16" y="367"/>
                  </a:cubicBezTo>
                  <a:cubicBezTo>
                    <a:pt x="33" y="389"/>
                    <a:pt x="67" y="407"/>
                    <a:pt x="92" y="415"/>
                  </a:cubicBezTo>
                  <a:cubicBezTo>
                    <a:pt x="104" y="419"/>
                    <a:pt x="128" y="431"/>
                    <a:pt x="128" y="431"/>
                  </a:cubicBezTo>
                  <a:cubicBezTo>
                    <a:pt x="165" y="468"/>
                    <a:pt x="238" y="484"/>
                    <a:pt x="288" y="495"/>
                  </a:cubicBezTo>
                  <a:cubicBezTo>
                    <a:pt x="320" y="502"/>
                    <a:pt x="352" y="524"/>
                    <a:pt x="384" y="535"/>
                  </a:cubicBezTo>
                  <a:cubicBezTo>
                    <a:pt x="407" y="543"/>
                    <a:pt x="432" y="538"/>
                    <a:pt x="456" y="543"/>
                  </a:cubicBezTo>
                  <a:cubicBezTo>
                    <a:pt x="535" y="559"/>
                    <a:pt x="595" y="561"/>
                    <a:pt x="680" y="563"/>
                  </a:cubicBezTo>
                  <a:cubicBezTo>
                    <a:pt x="688" y="566"/>
                    <a:pt x="696" y="568"/>
                    <a:pt x="704" y="571"/>
                  </a:cubicBezTo>
                  <a:cubicBezTo>
                    <a:pt x="708" y="572"/>
                    <a:pt x="716" y="575"/>
                    <a:pt x="716" y="575"/>
                  </a:cubicBezTo>
                  <a:cubicBezTo>
                    <a:pt x="811" y="574"/>
                    <a:pt x="905" y="574"/>
                    <a:pt x="1000" y="571"/>
                  </a:cubicBezTo>
                  <a:cubicBezTo>
                    <a:pt x="1019" y="570"/>
                    <a:pt x="1043" y="554"/>
                    <a:pt x="1060" y="547"/>
                  </a:cubicBezTo>
                  <a:cubicBezTo>
                    <a:pt x="1072" y="542"/>
                    <a:pt x="1096" y="535"/>
                    <a:pt x="1096" y="535"/>
                  </a:cubicBezTo>
                  <a:cubicBezTo>
                    <a:pt x="1120" y="517"/>
                    <a:pt x="1106" y="527"/>
                    <a:pt x="1136" y="507"/>
                  </a:cubicBezTo>
                  <a:cubicBezTo>
                    <a:pt x="1140" y="504"/>
                    <a:pt x="1148" y="499"/>
                    <a:pt x="1148" y="499"/>
                  </a:cubicBezTo>
                  <a:cubicBezTo>
                    <a:pt x="1166" y="471"/>
                    <a:pt x="1161" y="484"/>
                    <a:pt x="1168" y="463"/>
                  </a:cubicBezTo>
                  <a:cubicBezTo>
                    <a:pt x="1167" y="447"/>
                    <a:pt x="1164" y="415"/>
                    <a:pt x="1164" y="415"/>
                  </a:cubicBezTo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940D5FC3-3FBB-4F9D-B63B-F408F4D2C2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1" y="1389"/>
              <a:ext cx="1008" cy="856"/>
            </a:xfrm>
            <a:custGeom>
              <a:avLst/>
              <a:gdLst>
                <a:gd name="T0" fmla="*/ 563 w 1008"/>
                <a:gd name="T1" fmla="*/ 856 h 856"/>
                <a:gd name="T2" fmla="*/ 471 w 1008"/>
                <a:gd name="T3" fmla="*/ 788 h 856"/>
                <a:gd name="T4" fmla="*/ 411 w 1008"/>
                <a:gd name="T5" fmla="*/ 740 h 856"/>
                <a:gd name="T6" fmla="*/ 359 w 1008"/>
                <a:gd name="T7" fmla="*/ 688 h 856"/>
                <a:gd name="T8" fmla="*/ 351 w 1008"/>
                <a:gd name="T9" fmla="*/ 676 h 856"/>
                <a:gd name="T10" fmla="*/ 339 w 1008"/>
                <a:gd name="T11" fmla="*/ 668 h 856"/>
                <a:gd name="T12" fmla="*/ 335 w 1008"/>
                <a:gd name="T13" fmla="*/ 656 h 856"/>
                <a:gd name="T14" fmla="*/ 279 w 1008"/>
                <a:gd name="T15" fmla="*/ 600 h 856"/>
                <a:gd name="T16" fmla="*/ 247 w 1008"/>
                <a:gd name="T17" fmla="*/ 564 h 856"/>
                <a:gd name="T18" fmla="*/ 223 w 1008"/>
                <a:gd name="T19" fmla="*/ 548 h 856"/>
                <a:gd name="T20" fmla="*/ 135 w 1008"/>
                <a:gd name="T21" fmla="*/ 428 h 856"/>
                <a:gd name="T22" fmla="*/ 111 w 1008"/>
                <a:gd name="T23" fmla="*/ 380 h 856"/>
                <a:gd name="T24" fmla="*/ 71 w 1008"/>
                <a:gd name="T25" fmla="*/ 332 h 856"/>
                <a:gd name="T26" fmla="*/ 23 w 1008"/>
                <a:gd name="T27" fmla="*/ 248 h 856"/>
                <a:gd name="T28" fmla="*/ 3 w 1008"/>
                <a:gd name="T29" fmla="*/ 212 h 856"/>
                <a:gd name="T30" fmla="*/ 119 w 1008"/>
                <a:gd name="T31" fmla="*/ 92 h 856"/>
                <a:gd name="T32" fmla="*/ 167 w 1008"/>
                <a:gd name="T33" fmla="*/ 60 h 856"/>
                <a:gd name="T34" fmla="*/ 191 w 1008"/>
                <a:gd name="T35" fmla="*/ 44 h 856"/>
                <a:gd name="T36" fmla="*/ 323 w 1008"/>
                <a:gd name="T37" fmla="*/ 0 h 856"/>
                <a:gd name="T38" fmla="*/ 379 w 1008"/>
                <a:gd name="T39" fmla="*/ 8 h 856"/>
                <a:gd name="T40" fmla="*/ 415 w 1008"/>
                <a:gd name="T41" fmla="*/ 36 h 856"/>
                <a:gd name="T42" fmla="*/ 451 w 1008"/>
                <a:gd name="T43" fmla="*/ 48 h 856"/>
                <a:gd name="T44" fmla="*/ 543 w 1008"/>
                <a:gd name="T45" fmla="*/ 104 h 856"/>
                <a:gd name="T46" fmla="*/ 567 w 1008"/>
                <a:gd name="T47" fmla="*/ 152 h 856"/>
                <a:gd name="T48" fmla="*/ 575 w 1008"/>
                <a:gd name="T49" fmla="*/ 188 h 856"/>
                <a:gd name="T50" fmla="*/ 599 w 1008"/>
                <a:gd name="T51" fmla="*/ 204 h 856"/>
                <a:gd name="T52" fmla="*/ 659 w 1008"/>
                <a:gd name="T53" fmla="*/ 292 h 856"/>
                <a:gd name="T54" fmla="*/ 707 w 1008"/>
                <a:gd name="T55" fmla="*/ 364 h 856"/>
                <a:gd name="T56" fmla="*/ 751 w 1008"/>
                <a:gd name="T57" fmla="*/ 408 h 856"/>
                <a:gd name="T58" fmla="*/ 787 w 1008"/>
                <a:gd name="T59" fmla="*/ 456 h 856"/>
                <a:gd name="T60" fmla="*/ 835 w 1008"/>
                <a:gd name="T61" fmla="*/ 512 h 856"/>
                <a:gd name="T62" fmla="*/ 883 w 1008"/>
                <a:gd name="T63" fmla="*/ 572 h 856"/>
                <a:gd name="T64" fmla="*/ 975 w 1008"/>
                <a:gd name="T65" fmla="*/ 656 h 856"/>
                <a:gd name="T66" fmla="*/ 1007 w 1008"/>
                <a:gd name="T67" fmla="*/ 688 h 856"/>
                <a:gd name="T68" fmla="*/ 1003 w 1008"/>
                <a:gd name="T69" fmla="*/ 704 h 856"/>
                <a:gd name="T70" fmla="*/ 799 w 1008"/>
                <a:gd name="T71" fmla="*/ 720 h 856"/>
                <a:gd name="T72" fmla="*/ 687 w 1008"/>
                <a:gd name="T73" fmla="*/ 784 h 856"/>
                <a:gd name="T74" fmla="*/ 639 w 1008"/>
                <a:gd name="T75" fmla="*/ 808 h 856"/>
                <a:gd name="T76" fmla="*/ 615 w 1008"/>
                <a:gd name="T77" fmla="*/ 824 h 856"/>
                <a:gd name="T78" fmla="*/ 563 w 1008"/>
                <a:gd name="T79" fmla="*/ 856 h 85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008"/>
                <a:gd name="T121" fmla="*/ 0 h 856"/>
                <a:gd name="T122" fmla="*/ 1008 w 1008"/>
                <a:gd name="T123" fmla="*/ 856 h 85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008" h="856">
                  <a:moveTo>
                    <a:pt x="563" y="856"/>
                  </a:moveTo>
                  <a:cubicBezTo>
                    <a:pt x="542" y="835"/>
                    <a:pt x="498" y="797"/>
                    <a:pt x="471" y="788"/>
                  </a:cubicBezTo>
                  <a:cubicBezTo>
                    <a:pt x="454" y="771"/>
                    <a:pt x="431" y="753"/>
                    <a:pt x="411" y="740"/>
                  </a:cubicBezTo>
                  <a:cubicBezTo>
                    <a:pt x="398" y="721"/>
                    <a:pt x="378" y="701"/>
                    <a:pt x="359" y="688"/>
                  </a:cubicBezTo>
                  <a:cubicBezTo>
                    <a:pt x="356" y="684"/>
                    <a:pt x="354" y="679"/>
                    <a:pt x="351" y="676"/>
                  </a:cubicBezTo>
                  <a:cubicBezTo>
                    <a:pt x="348" y="673"/>
                    <a:pt x="342" y="672"/>
                    <a:pt x="339" y="668"/>
                  </a:cubicBezTo>
                  <a:cubicBezTo>
                    <a:pt x="336" y="665"/>
                    <a:pt x="338" y="659"/>
                    <a:pt x="335" y="656"/>
                  </a:cubicBezTo>
                  <a:cubicBezTo>
                    <a:pt x="319" y="636"/>
                    <a:pt x="298" y="617"/>
                    <a:pt x="279" y="600"/>
                  </a:cubicBezTo>
                  <a:cubicBezTo>
                    <a:pt x="267" y="589"/>
                    <a:pt x="259" y="575"/>
                    <a:pt x="247" y="564"/>
                  </a:cubicBezTo>
                  <a:cubicBezTo>
                    <a:pt x="240" y="558"/>
                    <a:pt x="223" y="548"/>
                    <a:pt x="223" y="548"/>
                  </a:cubicBezTo>
                  <a:cubicBezTo>
                    <a:pt x="205" y="493"/>
                    <a:pt x="170" y="471"/>
                    <a:pt x="135" y="428"/>
                  </a:cubicBezTo>
                  <a:cubicBezTo>
                    <a:pt x="123" y="414"/>
                    <a:pt x="121" y="395"/>
                    <a:pt x="111" y="380"/>
                  </a:cubicBezTo>
                  <a:cubicBezTo>
                    <a:pt x="100" y="363"/>
                    <a:pt x="84" y="348"/>
                    <a:pt x="71" y="332"/>
                  </a:cubicBezTo>
                  <a:cubicBezTo>
                    <a:pt x="50" y="305"/>
                    <a:pt x="39" y="277"/>
                    <a:pt x="23" y="248"/>
                  </a:cubicBezTo>
                  <a:cubicBezTo>
                    <a:pt x="0" y="207"/>
                    <a:pt x="12" y="239"/>
                    <a:pt x="3" y="212"/>
                  </a:cubicBezTo>
                  <a:cubicBezTo>
                    <a:pt x="13" y="154"/>
                    <a:pt x="73" y="122"/>
                    <a:pt x="119" y="92"/>
                  </a:cubicBezTo>
                  <a:cubicBezTo>
                    <a:pt x="136" y="81"/>
                    <a:pt x="150" y="70"/>
                    <a:pt x="167" y="60"/>
                  </a:cubicBezTo>
                  <a:cubicBezTo>
                    <a:pt x="175" y="55"/>
                    <a:pt x="191" y="44"/>
                    <a:pt x="191" y="44"/>
                  </a:cubicBezTo>
                  <a:cubicBezTo>
                    <a:pt x="212" y="12"/>
                    <a:pt x="287" y="4"/>
                    <a:pt x="323" y="0"/>
                  </a:cubicBezTo>
                  <a:cubicBezTo>
                    <a:pt x="328" y="0"/>
                    <a:pt x="365" y="0"/>
                    <a:pt x="379" y="8"/>
                  </a:cubicBezTo>
                  <a:cubicBezTo>
                    <a:pt x="392" y="15"/>
                    <a:pt x="402" y="29"/>
                    <a:pt x="415" y="36"/>
                  </a:cubicBezTo>
                  <a:cubicBezTo>
                    <a:pt x="426" y="42"/>
                    <a:pt x="440" y="41"/>
                    <a:pt x="451" y="48"/>
                  </a:cubicBezTo>
                  <a:cubicBezTo>
                    <a:pt x="481" y="68"/>
                    <a:pt x="513" y="84"/>
                    <a:pt x="543" y="104"/>
                  </a:cubicBezTo>
                  <a:cubicBezTo>
                    <a:pt x="564" y="135"/>
                    <a:pt x="556" y="119"/>
                    <a:pt x="567" y="152"/>
                  </a:cubicBezTo>
                  <a:cubicBezTo>
                    <a:pt x="571" y="164"/>
                    <a:pt x="566" y="179"/>
                    <a:pt x="575" y="188"/>
                  </a:cubicBezTo>
                  <a:cubicBezTo>
                    <a:pt x="582" y="195"/>
                    <a:pt x="599" y="204"/>
                    <a:pt x="599" y="204"/>
                  </a:cubicBezTo>
                  <a:cubicBezTo>
                    <a:pt x="619" y="233"/>
                    <a:pt x="633" y="266"/>
                    <a:pt x="659" y="292"/>
                  </a:cubicBezTo>
                  <a:cubicBezTo>
                    <a:pt x="666" y="313"/>
                    <a:pt x="688" y="351"/>
                    <a:pt x="707" y="364"/>
                  </a:cubicBezTo>
                  <a:cubicBezTo>
                    <a:pt x="719" y="383"/>
                    <a:pt x="738" y="391"/>
                    <a:pt x="751" y="408"/>
                  </a:cubicBezTo>
                  <a:cubicBezTo>
                    <a:pt x="764" y="425"/>
                    <a:pt x="769" y="444"/>
                    <a:pt x="787" y="456"/>
                  </a:cubicBezTo>
                  <a:cubicBezTo>
                    <a:pt x="793" y="475"/>
                    <a:pt x="818" y="500"/>
                    <a:pt x="835" y="512"/>
                  </a:cubicBezTo>
                  <a:cubicBezTo>
                    <a:pt x="849" y="533"/>
                    <a:pt x="861" y="558"/>
                    <a:pt x="883" y="572"/>
                  </a:cubicBezTo>
                  <a:cubicBezTo>
                    <a:pt x="905" y="605"/>
                    <a:pt x="942" y="634"/>
                    <a:pt x="975" y="656"/>
                  </a:cubicBezTo>
                  <a:cubicBezTo>
                    <a:pt x="984" y="670"/>
                    <a:pt x="993" y="679"/>
                    <a:pt x="1007" y="688"/>
                  </a:cubicBezTo>
                  <a:cubicBezTo>
                    <a:pt x="1006" y="693"/>
                    <a:pt x="1008" y="703"/>
                    <a:pt x="1003" y="704"/>
                  </a:cubicBezTo>
                  <a:cubicBezTo>
                    <a:pt x="935" y="715"/>
                    <a:pt x="867" y="706"/>
                    <a:pt x="799" y="720"/>
                  </a:cubicBezTo>
                  <a:cubicBezTo>
                    <a:pt x="759" y="728"/>
                    <a:pt x="719" y="759"/>
                    <a:pt x="687" y="784"/>
                  </a:cubicBezTo>
                  <a:cubicBezTo>
                    <a:pt x="664" y="802"/>
                    <a:pt x="665" y="799"/>
                    <a:pt x="639" y="808"/>
                  </a:cubicBezTo>
                  <a:cubicBezTo>
                    <a:pt x="630" y="811"/>
                    <a:pt x="615" y="824"/>
                    <a:pt x="615" y="824"/>
                  </a:cubicBezTo>
                  <a:cubicBezTo>
                    <a:pt x="601" y="844"/>
                    <a:pt x="584" y="846"/>
                    <a:pt x="563" y="85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19FE12AD-64CD-40A0-B557-7C8859E3C5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8" y="2069"/>
              <a:ext cx="1278" cy="805"/>
            </a:xfrm>
            <a:custGeom>
              <a:avLst/>
              <a:gdLst>
                <a:gd name="T0" fmla="*/ 168 w 1278"/>
                <a:gd name="T1" fmla="*/ 580 h 805"/>
                <a:gd name="T2" fmla="*/ 124 w 1278"/>
                <a:gd name="T3" fmla="*/ 536 h 805"/>
                <a:gd name="T4" fmla="*/ 88 w 1278"/>
                <a:gd name="T5" fmla="*/ 488 h 805"/>
                <a:gd name="T6" fmla="*/ 64 w 1278"/>
                <a:gd name="T7" fmla="*/ 448 h 805"/>
                <a:gd name="T8" fmla="*/ 52 w 1278"/>
                <a:gd name="T9" fmla="*/ 440 h 805"/>
                <a:gd name="T10" fmla="*/ 40 w 1278"/>
                <a:gd name="T11" fmla="*/ 424 h 805"/>
                <a:gd name="T12" fmla="*/ 12 w 1278"/>
                <a:gd name="T13" fmla="*/ 376 h 805"/>
                <a:gd name="T14" fmla="*/ 0 w 1278"/>
                <a:gd name="T15" fmla="*/ 328 h 805"/>
                <a:gd name="T16" fmla="*/ 4 w 1278"/>
                <a:gd name="T17" fmla="*/ 300 h 805"/>
                <a:gd name="T18" fmla="*/ 16 w 1278"/>
                <a:gd name="T19" fmla="*/ 296 h 805"/>
                <a:gd name="T20" fmla="*/ 24 w 1278"/>
                <a:gd name="T21" fmla="*/ 284 h 805"/>
                <a:gd name="T22" fmla="*/ 60 w 1278"/>
                <a:gd name="T23" fmla="*/ 264 h 805"/>
                <a:gd name="T24" fmla="*/ 136 w 1278"/>
                <a:gd name="T25" fmla="*/ 240 h 805"/>
                <a:gd name="T26" fmla="*/ 240 w 1278"/>
                <a:gd name="T27" fmla="*/ 192 h 805"/>
                <a:gd name="T28" fmla="*/ 304 w 1278"/>
                <a:gd name="T29" fmla="*/ 176 h 805"/>
                <a:gd name="T30" fmla="*/ 340 w 1278"/>
                <a:gd name="T31" fmla="*/ 144 h 805"/>
                <a:gd name="T32" fmla="*/ 368 w 1278"/>
                <a:gd name="T33" fmla="*/ 116 h 805"/>
                <a:gd name="T34" fmla="*/ 436 w 1278"/>
                <a:gd name="T35" fmla="*/ 72 h 805"/>
                <a:gd name="T36" fmla="*/ 504 w 1278"/>
                <a:gd name="T37" fmla="*/ 40 h 805"/>
                <a:gd name="T38" fmla="*/ 644 w 1278"/>
                <a:gd name="T39" fmla="*/ 4 h 805"/>
                <a:gd name="T40" fmla="*/ 808 w 1278"/>
                <a:gd name="T41" fmla="*/ 16 h 805"/>
                <a:gd name="T42" fmla="*/ 852 w 1278"/>
                <a:gd name="T43" fmla="*/ 48 h 805"/>
                <a:gd name="T44" fmla="*/ 888 w 1278"/>
                <a:gd name="T45" fmla="*/ 80 h 805"/>
                <a:gd name="T46" fmla="*/ 908 w 1278"/>
                <a:gd name="T47" fmla="*/ 104 h 805"/>
                <a:gd name="T48" fmla="*/ 960 w 1278"/>
                <a:gd name="T49" fmla="*/ 200 h 805"/>
                <a:gd name="T50" fmla="*/ 972 w 1278"/>
                <a:gd name="T51" fmla="*/ 224 h 805"/>
                <a:gd name="T52" fmla="*/ 980 w 1278"/>
                <a:gd name="T53" fmla="*/ 312 h 805"/>
                <a:gd name="T54" fmla="*/ 1096 w 1278"/>
                <a:gd name="T55" fmla="*/ 448 h 805"/>
                <a:gd name="T56" fmla="*/ 1144 w 1278"/>
                <a:gd name="T57" fmla="*/ 484 h 805"/>
                <a:gd name="T58" fmla="*/ 1204 w 1278"/>
                <a:gd name="T59" fmla="*/ 532 h 805"/>
                <a:gd name="T60" fmla="*/ 1252 w 1278"/>
                <a:gd name="T61" fmla="*/ 584 h 805"/>
                <a:gd name="T62" fmla="*/ 1224 w 1278"/>
                <a:gd name="T63" fmla="*/ 640 h 805"/>
                <a:gd name="T64" fmla="*/ 1192 w 1278"/>
                <a:gd name="T65" fmla="*/ 668 h 805"/>
                <a:gd name="T66" fmla="*/ 1148 w 1278"/>
                <a:gd name="T67" fmla="*/ 708 h 805"/>
                <a:gd name="T68" fmla="*/ 1112 w 1278"/>
                <a:gd name="T69" fmla="*/ 736 h 805"/>
                <a:gd name="T70" fmla="*/ 1060 w 1278"/>
                <a:gd name="T71" fmla="*/ 792 h 805"/>
                <a:gd name="T72" fmla="*/ 1052 w 1278"/>
                <a:gd name="T73" fmla="*/ 804 h 805"/>
                <a:gd name="T74" fmla="*/ 1028 w 1278"/>
                <a:gd name="T75" fmla="*/ 784 h 805"/>
                <a:gd name="T76" fmla="*/ 980 w 1278"/>
                <a:gd name="T77" fmla="*/ 752 h 805"/>
                <a:gd name="T78" fmla="*/ 952 w 1278"/>
                <a:gd name="T79" fmla="*/ 740 h 805"/>
                <a:gd name="T80" fmla="*/ 928 w 1278"/>
                <a:gd name="T81" fmla="*/ 732 h 805"/>
                <a:gd name="T82" fmla="*/ 904 w 1278"/>
                <a:gd name="T83" fmla="*/ 708 h 805"/>
                <a:gd name="T84" fmla="*/ 880 w 1278"/>
                <a:gd name="T85" fmla="*/ 692 h 805"/>
                <a:gd name="T86" fmla="*/ 828 w 1278"/>
                <a:gd name="T87" fmla="*/ 640 h 805"/>
                <a:gd name="T88" fmla="*/ 804 w 1278"/>
                <a:gd name="T89" fmla="*/ 624 h 805"/>
                <a:gd name="T90" fmla="*/ 772 w 1278"/>
                <a:gd name="T91" fmla="*/ 588 h 805"/>
                <a:gd name="T92" fmla="*/ 748 w 1278"/>
                <a:gd name="T93" fmla="*/ 572 h 805"/>
                <a:gd name="T94" fmla="*/ 680 w 1278"/>
                <a:gd name="T95" fmla="*/ 508 h 805"/>
                <a:gd name="T96" fmla="*/ 604 w 1278"/>
                <a:gd name="T97" fmla="*/ 544 h 805"/>
                <a:gd name="T98" fmla="*/ 532 w 1278"/>
                <a:gd name="T99" fmla="*/ 556 h 805"/>
                <a:gd name="T100" fmla="*/ 468 w 1278"/>
                <a:gd name="T101" fmla="*/ 576 h 805"/>
                <a:gd name="T102" fmla="*/ 308 w 1278"/>
                <a:gd name="T103" fmla="*/ 592 h 805"/>
                <a:gd name="T104" fmla="*/ 168 w 1278"/>
                <a:gd name="T105" fmla="*/ 580 h 80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278"/>
                <a:gd name="T160" fmla="*/ 0 h 805"/>
                <a:gd name="T161" fmla="*/ 1278 w 1278"/>
                <a:gd name="T162" fmla="*/ 805 h 80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278" h="805">
                  <a:moveTo>
                    <a:pt x="168" y="580"/>
                  </a:moveTo>
                  <a:cubicBezTo>
                    <a:pt x="150" y="568"/>
                    <a:pt x="139" y="551"/>
                    <a:pt x="124" y="536"/>
                  </a:cubicBezTo>
                  <a:cubicBezTo>
                    <a:pt x="117" y="516"/>
                    <a:pt x="101" y="504"/>
                    <a:pt x="88" y="488"/>
                  </a:cubicBezTo>
                  <a:cubicBezTo>
                    <a:pt x="78" y="476"/>
                    <a:pt x="74" y="460"/>
                    <a:pt x="64" y="448"/>
                  </a:cubicBezTo>
                  <a:cubicBezTo>
                    <a:pt x="61" y="444"/>
                    <a:pt x="55" y="443"/>
                    <a:pt x="52" y="440"/>
                  </a:cubicBezTo>
                  <a:cubicBezTo>
                    <a:pt x="47" y="435"/>
                    <a:pt x="44" y="429"/>
                    <a:pt x="40" y="424"/>
                  </a:cubicBezTo>
                  <a:cubicBezTo>
                    <a:pt x="34" y="406"/>
                    <a:pt x="25" y="389"/>
                    <a:pt x="12" y="376"/>
                  </a:cubicBezTo>
                  <a:cubicBezTo>
                    <a:pt x="1" y="344"/>
                    <a:pt x="5" y="360"/>
                    <a:pt x="0" y="328"/>
                  </a:cubicBezTo>
                  <a:cubicBezTo>
                    <a:pt x="1" y="319"/>
                    <a:pt x="0" y="308"/>
                    <a:pt x="4" y="300"/>
                  </a:cubicBezTo>
                  <a:cubicBezTo>
                    <a:pt x="6" y="296"/>
                    <a:pt x="13" y="299"/>
                    <a:pt x="16" y="296"/>
                  </a:cubicBezTo>
                  <a:cubicBezTo>
                    <a:pt x="20" y="293"/>
                    <a:pt x="20" y="287"/>
                    <a:pt x="24" y="284"/>
                  </a:cubicBezTo>
                  <a:cubicBezTo>
                    <a:pt x="35" y="275"/>
                    <a:pt x="49" y="272"/>
                    <a:pt x="60" y="264"/>
                  </a:cubicBezTo>
                  <a:cubicBezTo>
                    <a:pt x="81" y="250"/>
                    <a:pt x="115" y="254"/>
                    <a:pt x="136" y="240"/>
                  </a:cubicBezTo>
                  <a:cubicBezTo>
                    <a:pt x="169" y="218"/>
                    <a:pt x="200" y="201"/>
                    <a:pt x="240" y="192"/>
                  </a:cubicBezTo>
                  <a:cubicBezTo>
                    <a:pt x="261" y="187"/>
                    <a:pt x="285" y="186"/>
                    <a:pt x="304" y="176"/>
                  </a:cubicBezTo>
                  <a:cubicBezTo>
                    <a:pt x="318" y="169"/>
                    <a:pt x="340" y="144"/>
                    <a:pt x="340" y="144"/>
                  </a:cubicBezTo>
                  <a:cubicBezTo>
                    <a:pt x="344" y="131"/>
                    <a:pt x="368" y="116"/>
                    <a:pt x="368" y="116"/>
                  </a:cubicBezTo>
                  <a:cubicBezTo>
                    <a:pt x="383" y="94"/>
                    <a:pt x="411" y="80"/>
                    <a:pt x="436" y="72"/>
                  </a:cubicBezTo>
                  <a:cubicBezTo>
                    <a:pt x="455" y="53"/>
                    <a:pt x="479" y="47"/>
                    <a:pt x="504" y="40"/>
                  </a:cubicBezTo>
                  <a:cubicBezTo>
                    <a:pt x="552" y="26"/>
                    <a:pt x="594" y="10"/>
                    <a:pt x="644" y="4"/>
                  </a:cubicBezTo>
                  <a:cubicBezTo>
                    <a:pt x="757" y="7"/>
                    <a:pt x="744" y="0"/>
                    <a:pt x="808" y="16"/>
                  </a:cubicBezTo>
                  <a:cubicBezTo>
                    <a:pt x="819" y="32"/>
                    <a:pt x="835" y="37"/>
                    <a:pt x="852" y="48"/>
                  </a:cubicBezTo>
                  <a:cubicBezTo>
                    <a:pt x="865" y="57"/>
                    <a:pt x="875" y="71"/>
                    <a:pt x="888" y="80"/>
                  </a:cubicBezTo>
                  <a:cubicBezTo>
                    <a:pt x="894" y="89"/>
                    <a:pt x="903" y="95"/>
                    <a:pt x="908" y="104"/>
                  </a:cubicBezTo>
                  <a:cubicBezTo>
                    <a:pt x="926" y="136"/>
                    <a:pt x="933" y="173"/>
                    <a:pt x="960" y="200"/>
                  </a:cubicBezTo>
                  <a:cubicBezTo>
                    <a:pt x="963" y="208"/>
                    <a:pt x="971" y="215"/>
                    <a:pt x="972" y="224"/>
                  </a:cubicBezTo>
                  <a:cubicBezTo>
                    <a:pt x="984" y="300"/>
                    <a:pt x="970" y="265"/>
                    <a:pt x="980" y="312"/>
                  </a:cubicBezTo>
                  <a:cubicBezTo>
                    <a:pt x="993" y="372"/>
                    <a:pt x="1035" y="433"/>
                    <a:pt x="1096" y="448"/>
                  </a:cubicBezTo>
                  <a:cubicBezTo>
                    <a:pt x="1109" y="467"/>
                    <a:pt x="1127" y="470"/>
                    <a:pt x="1144" y="484"/>
                  </a:cubicBezTo>
                  <a:cubicBezTo>
                    <a:pt x="1164" y="500"/>
                    <a:pt x="1179" y="524"/>
                    <a:pt x="1204" y="532"/>
                  </a:cubicBezTo>
                  <a:cubicBezTo>
                    <a:pt x="1218" y="553"/>
                    <a:pt x="1227" y="576"/>
                    <a:pt x="1252" y="584"/>
                  </a:cubicBezTo>
                  <a:cubicBezTo>
                    <a:pt x="1278" y="610"/>
                    <a:pt x="1247" y="625"/>
                    <a:pt x="1224" y="640"/>
                  </a:cubicBezTo>
                  <a:cubicBezTo>
                    <a:pt x="1216" y="652"/>
                    <a:pt x="1192" y="668"/>
                    <a:pt x="1192" y="668"/>
                  </a:cubicBezTo>
                  <a:cubicBezTo>
                    <a:pt x="1180" y="686"/>
                    <a:pt x="1168" y="701"/>
                    <a:pt x="1148" y="708"/>
                  </a:cubicBezTo>
                  <a:cubicBezTo>
                    <a:pt x="1137" y="719"/>
                    <a:pt x="1112" y="736"/>
                    <a:pt x="1112" y="736"/>
                  </a:cubicBezTo>
                  <a:cubicBezTo>
                    <a:pt x="1098" y="757"/>
                    <a:pt x="1081" y="778"/>
                    <a:pt x="1060" y="792"/>
                  </a:cubicBezTo>
                  <a:cubicBezTo>
                    <a:pt x="1057" y="796"/>
                    <a:pt x="1057" y="803"/>
                    <a:pt x="1052" y="804"/>
                  </a:cubicBezTo>
                  <a:cubicBezTo>
                    <a:pt x="1047" y="805"/>
                    <a:pt x="1029" y="785"/>
                    <a:pt x="1028" y="784"/>
                  </a:cubicBezTo>
                  <a:cubicBezTo>
                    <a:pt x="1013" y="772"/>
                    <a:pt x="996" y="763"/>
                    <a:pt x="980" y="752"/>
                  </a:cubicBezTo>
                  <a:cubicBezTo>
                    <a:pt x="972" y="746"/>
                    <a:pt x="961" y="744"/>
                    <a:pt x="952" y="740"/>
                  </a:cubicBezTo>
                  <a:cubicBezTo>
                    <a:pt x="944" y="737"/>
                    <a:pt x="928" y="732"/>
                    <a:pt x="928" y="732"/>
                  </a:cubicBezTo>
                  <a:cubicBezTo>
                    <a:pt x="920" y="724"/>
                    <a:pt x="912" y="716"/>
                    <a:pt x="904" y="708"/>
                  </a:cubicBezTo>
                  <a:cubicBezTo>
                    <a:pt x="897" y="701"/>
                    <a:pt x="880" y="692"/>
                    <a:pt x="880" y="692"/>
                  </a:cubicBezTo>
                  <a:cubicBezTo>
                    <a:pt x="867" y="673"/>
                    <a:pt x="847" y="654"/>
                    <a:pt x="828" y="640"/>
                  </a:cubicBezTo>
                  <a:cubicBezTo>
                    <a:pt x="820" y="634"/>
                    <a:pt x="804" y="624"/>
                    <a:pt x="804" y="624"/>
                  </a:cubicBezTo>
                  <a:cubicBezTo>
                    <a:pt x="794" y="610"/>
                    <a:pt x="788" y="599"/>
                    <a:pt x="772" y="588"/>
                  </a:cubicBezTo>
                  <a:cubicBezTo>
                    <a:pt x="764" y="583"/>
                    <a:pt x="748" y="572"/>
                    <a:pt x="748" y="572"/>
                  </a:cubicBezTo>
                  <a:cubicBezTo>
                    <a:pt x="732" y="548"/>
                    <a:pt x="705" y="525"/>
                    <a:pt x="680" y="508"/>
                  </a:cubicBezTo>
                  <a:cubicBezTo>
                    <a:pt x="650" y="516"/>
                    <a:pt x="633" y="534"/>
                    <a:pt x="604" y="544"/>
                  </a:cubicBezTo>
                  <a:cubicBezTo>
                    <a:pt x="583" y="551"/>
                    <a:pt x="554" y="551"/>
                    <a:pt x="532" y="556"/>
                  </a:cubicBezTo>
                  <a:cubicBezTo>
                    <a:pt x="510" y="561"/>
                    <a:pt x="489" y="569"/>
                    <a:pt x="468" y="576"/>
                  </a:cubicBezTo>
                  <a:cubicBezTo>
                    <a:pt x="421" y="592"/>
                    <a:pt x="356" y="590"/>
                    <a:pt x="308" y="592"/>
                  </a:cubicBezTo>
                  <a:cubicBezTo>
                    <a:pt x="184" y="588"/>
                    <a:pt x="229" y="600"/>
                    <a:pt x="168" y="58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9AC2615E-687B-4836-995C-2B732B47F3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8" y="2392"/>
              <a:ext cx="512" cy="1176"/>
            </a:xfrm>
            <a:custGeom>
              <a:avLst/>
              <a:gdLst>
                <a:gd name="T0" fmla="*/ 476 w 512"/>
                <a:gd name="T1" fmla="*/ 272 h 1176"/>
                <a:gd name="T2" fmla="*/ 428 w 512"/>
                <a:gd name="T3" fmla="*/ 268 h 1176"/>
                <a:gd name="T4" fmla="*/ 388 w 512"/>
                <a:gd name="T5" fmla="*/ 260 h 1176"/>
                <a:gd name="T6" fmla="*/ 312 w 512"/>
                <a:gd name="T7" fmla="*/ 292 h 1176"/>
                <a:gd name="T8" fmla="*/ 332 w 512"/>
                <a:gd name="T9" fmla="*/ 324 h 1176"/>
                <a:gd name="T10" fmla="*/ 360 w 512"/>
                <a:gd name="T11" fmla="*/ 448 h 1176"/>
                <a:gd name="T12" fmla="*/ 372 w 512"/>
                <a:gd name="T13" fmla="*/ 676 h 1176"/>
                <a:gd name="T14" fmla="*/ 396 w 512"/>
                <a:gd name="T15" fmla="*/ 784 h 1176"/>
                <a:gd name="T16" fmla="*/ 408 w 512"/>
                <a:gd name="T17" fmla="*/ 808 h 1176"/>
                <a:gd name="T18" fmla="*/ 456 w 512"/>
                <a:gd name="T19" fmla="*/ 948 h 1176"/>
                <a:gd name="T20" fmla="*/ 464 w 512"/>
                <a:gd name="T21" fmla="*/ 984 h 1176"/>
                <a:gd name="T22" fmla="*/ 476 w 512"/>
                <a:gd name="T23" fmla="*/ 1008 h 1176"/>
                <a:gd name="T24" fmla="*/ 492 w 512"/>
                <a:gd name="T25" fmla="*/ 1068 h 1176"/>
                <a:gd name="T26" fmla="*/ 468 w 512"/>
                <a:gd name="T27" fmla="*/ 1168 h 1176"/>
                <a:gd name="T28" fmla="*/ 0 w 512"/>
                <a:gd name="T29" fmla="*/ 1152 h 1176"/>
                <a:gd name="T30" fmla="*/ 136 w 512"/>
                <a:gd name="T31" fmla="*/ 1080 h 1176"/>
                <a:gd name="T32" fmla="*/ 212 w 512"/>
                <a:gd name="T33" fmla="*/ 1048 h 1176"/>
                <a:gd name="T34" fmla="*/ 272 w 512"/>
                <a:gd name="T35" fmla="*/ 1004 h 1176"/>
                <a:gd name="T36" fmla="*/ 256 w 512"/>
                <a:gd name="T37" fmla="*/ 836 h 1176"/>
                <a:gd name="T38" fmla="*/ 200 w 512"/>
                <a:gd name="T39" fmla="*/ 724 h 1176"/>
                <a:gd name="T40" fmla="*/ 180 w 512"/>
                <a:gd name="T41" fmla="*/ 604 h 1176"/>
                <a:gd name="T42" fmla="*/ 116 w 512"/>
                <a:gd name="T43" fmla="*/ 392 h 1176"/>
                <a:gd name="T44" fmla="*/ 84 w 512"/>
                <a:gd name="T45" fmla="*/ 292 h 1176"/>
                <a:gd name="T46" fmla="*/ 72 w 512"/>
                <a:gd name="T47" fmla="*/ 256 h 1176"/>
                <a:gd name="T48" fmla="*/ 64 w 512"/>
                <a:gd name="T49" fmla="*/ 232 h 1176"/>
                <a:gd name="T50" fmla="*/ 84 w 512"/>
                <a:gd name="T51" fmla="*/ 156 h 1176"/>
                <a:gd name="T52" fmla="*/ 132 w 512"/>
                <a:gd name="T53" fmla="*/ 84 h 1176"/>
                <a:gd name="T54" fmla="*/ 172 w 512"/>
                <a:gd name="T55" fmla="*/ 48 h 1176"/>
                <a:gd name="T56" fmla="*/ 332 w 512"/>
                <a:gd name="T57" fmla="*/ 0 h 117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12"/>
                <a:gd name="T88" fmla="*/ 0 h 1176"/>
                <a:gd name="T89" fmla="*/ 512 w 512"/>
                <a:gd name="T90" fmla="*/ 1176 h 117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12" h="1176">
                  <a:moveTo>
                    <a:pt x="476" y="272"/>
                  </a:moveTo>
                  <a:cubicBezTo>
                    <a:pt x="460" y="271"/>
                    <a:pt x="444" y="270"/>
                    <a:pt x="428" y="268"/>
                  </a:cubicBezTo>
                  <a:cubicBezTo>
                    <a:pt x="415" y="266"/>
                    <a:pt x="388" y="260"/>
                    <a:pt x="388" y="260"/>
                  </a:cubicBezTo>
                  <a:cubicBezTo>
                    <a:pt x="347" y="263"/>
                    <a:pt x="325" y="254"/>
                    <a:pt x="312" y="292"/>
                  </a:cubicBezTo>
                  <a:cubicBezTo>
                    <a:pt x="317" y="307"/>
                    <a:pt x="327" y="309"/>
                    <a:pt x="332" y="324"/>
                  </a:cubicBezTo>
                  <a:cubicBezTo>
                    <a:pt x="337" y="368"/>
                    <a:pt x="335" y="411"/>
                    <a:pt x="360" y="448"/>
                  </a:cubicBezTo>
                  <a:cubicBezTo>
                    <a:pt x="378" y="537"/>
                    <a:pt x="363" y="497"/>
                    <a:pt x="372" y="676"/>
                  </a:cubicBezTo>
                  <a:cubicBezTo>
                    <a:pt x="373" y="695"/>
                    <a:pt x="389" y="770"/>
                    <a:pt x="396" y="784"/>
                  </a:cubicBezTo>
                  <a:cubicBezTo>
                    <a:pt x="406" y="804"/>
                    <a:pt x="403" y="788"/>
                    <a:pt x="408" y="808"/>
                  </a:cubicBezTo>
                  <a:cubicBezTo>
                    <a:pt x="420" y="855"/>
                    <a:pt x="434" y="904"/>
                    <a:pt x="456" y="948"/>
                  </a:cubicBezTo>
                  <a:cubicBezTo>
                    <a:pt x="461" y="959"/>
                    <a:pt x="462" y="973"/>
                    <a:pt x="464" y="984"/>
                  </a:cubicBezTo>
                  <a:cubicBezTo>
                    <a:pt x="468" y="1002"/>
                    <a:pt x="467" y="991"/>
                    <a:pt x="476" y="1008"/>
                  </a:cubicBezTo>
                  <a:cubicBezTo>
                    <a:pt x="485" y="1026"/>
                    <a:pt x="486" y="1049"/>
                    <a:pt x="492" y="1068"/>
                  </a:cubicBezTo>
                  <a:cubicBezTo>
                    <a:pt x="497" y="1106"/>
                    <a:pt x="512" y="1153"/>
                    <a:pt x="468" y="1168"/>
                  </a:cubicBezTo>
                  <a:cubicBezTo>
                    <a:pt x="405" y="1167"/>
                    <a:pt x="36" y="1176"/>
                    <a:pt x="0" y="1152"/>
                  </a:cubicBezTo>
                  <a:cubicBezTo>
                    <a:pt x="16" y="1104"/>
                    <a:pt x="92" y="1085"/>
                    <a:pt x="136" y="1080"/>
                  </a:cubicBezTo>
                  <a:cubicBezTo>
                    <a:pt x="164" y="1073"/>
                    <a:pt x="185" y="1057"/>
                    <a:pt x="212" y="1048"/>
                  </a:cubicBezTo>
                  <a:cubicBezTo>
                    <a:pt x="230" y="1030"/>
                    <a:pt x="254" y="1022"/>
                    <a:pt x="272" y="1004"/>
                  </a:cubicBezTo>
                  <a:cubicBezTo>
                    <a:pt x="289" y="952"/>
                    <a:pt x="287" y="883"/>
                    <a:pt x="256" y="836"/>
                  </a:cubicBezTo>
                  <a:cubicBezTo>
                    <a:pt x="246" y="797"/>
                    <a:pt x="222" y="757"/>
                    <a:pt x="200" y="724"/>
                  </a:cubicBezTo>
                  <a:cubicBezTo>
                    <a:pt x="190" y="685"/>
                    <a:pt x="188" y="644"/>
                    <a:pt x="180" y="604"/>
                  </a:cubicBezTo>
                  <a:cubicBezTo>
                    <a:pt x="166" y="532"/>
                    <a:pt x="134" y="463"/>
                    <a:pt x="116" y="392"/>
                  </a:cubicBezTo>
                  <a:cubicBezTo>
                    <a:pt x="107" y="357"/>
                    <a:pt x="98" y="324"/>
                    <a:pt x="84" y="292"/>
                  </a:cubicBezTo>
                  <a:cubicBezTo>
                    <a:pt x="84" y="292"/>
                    <a:pt x="74" y="262"/>
                    <a:pt x="72" y="256"/>
                  </a:cubicBezTo>
                  <a:cubicBezTo>
                    <a:pt x="69" y="248"/>
                    <a:pt x="64" y="232"/>
                    <a:pt x="64" y="232"/>
                  </a:cubicBezTo>
                  <a:cubicBezTo>
                    <a:pt x="66" y="197"/>
                    <a:pt x="57" y="174"/>
                    <a:pt x="84" y="156"/>
                  </a:cubicBezTo>
                  <a:cubicBezTo>
                    <a:pt x="100" y="132"/>
                    <a:pt x="112" y="104"/>
                    <a:pt x="132" y="84"/>
                  </a:cubicBezTo>
                  <a:cubicBezTo>
                    <a:pt x="138" y="67"/>
                    <a:pt x="158" y="60"/>
                    <a:pt x="172" y="48"/>
                  </a:cubicBezTo>
                  <a:cubicBezTo>
                    <a:pt x="209" y="17"/>
                    <a:pt x="284" y="0"/>
                    <a:pt x="332" y="0"/>
                  </a:cubicBezTo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83EE4A42-4475-4DCC-B9ED-4AF3165047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1" y="2659"/>
              <a:ext cx="1221" cy="788"/>
            </a:xfrm>
            <a:custGeom>
              <a:avLst/>
              <a:gdLst>
                <a:gd name="T0" fmla="*/ 0 w 1221"/>
                <a:gd name="T1" fmla="*/ 196 h 788"/>
                <a:gd name="T2" fmla="*/ 24 w 1221"/>
                <a:gd name="T3" fmla="*/ 204 h 788"/>
                <a:gd name="T4" fmla="*/ 32 w 1221"/>
                <a:gd name="T5" fmla="*/ 216 h 788"/>
                <a:gd name="T6" fmla="*/ 80 w 1221"/>
                <a:gd name="T7" fmla="*/ 236 h 788"/>
                <a:gd name="T8" fmla="*/ 164 w 1221"/>
                <a:gd name="T9" fmla="*/ 300 h 788"/>
                <a:gd name="T10" fmla="*/ 188 w 1221"/>
                <a:gd name="T11" fmla="*/ 316 h 788"/>
                <a:gd name="T12" fmla="*/ 212 w 1221"/>
                <a:gd name="T13" fmla="*/ 324 h 788"/>
                <a:gd name="T14" fmla="*/ 364 w 1221"/>
                <a:gd name="T15" fmla="*/ 348 h 788"/>
                <a:gd name="T16" fmla="*/ 436 w 1221"/>
                <a:gd name="T17" fmla="*/ 376 h 788"/>
                <a:gd name="T18" fmla="*/ 508 w 1221"/>
                <a:gd name="T19" fmla="*/ 380 h 788"/>
                <a:gd name="T20" fmla="*/ 564 w 1221"/>
                <a:gd name="T21" fmla="*/ 392 h 788"/>
                <a:gd name="T22" fmla="*/ 680 w 1221"/>
                <a:gd name="T23" fmla="*/ 420 h 788"/>
                <a:gd name="T24" fmla="*/ 716 w 1221"/>
                <a:gd name="T25" fmla="*/ 436 h 788"/>
                <a:gd name="T26" fmla="*/ 948 w 1221"/>
                <a:gd name="T27" fmla="*/ 500 h 788"/>
                <a:gd name="T28" fmla="*/ 972 w 1221"/>
                <a:gd name="T29" fmla="*/ 536 h 788"/>
                <a:gd name="T30" fmla="*/ 980 w 1221"/>
                <a:gd name="T31" fmla="*/ 560 h 788"/>
                <a:gd name="T32" fmla="*/ 944 w 1221"/>
                <a:gd name="T33" fmla="*/ 712 h 788"/>
                <a:gd name="T34" fmla="*/ 844 w 1221"/>
                <a:gd name="T35" fmla="*/ 760 h 788"/>
                <a:gd name="T36" fmla="*/ 836 w 1221"/>
                <a:gd name="T37" fmla="*/ 784 h 788"/>
                <a:gd name="T38" fmla="*/ 996 w 1221"/>
                <a:gd name="T39" fmla="*/ 780 h 788"/>
                <a:gd name="T40" fmla="*/ 1076 w 1221"/>
                <a:gd name="T41" fmla="*/ 708 h 788"/>
                <a:gd name="T42" fmla="*/ 1220 w 1221"/>
                <a:gd name="T43" fmla="*/ 580 h 788"/>
                <a:gd name="T44" fmla="*/ 1168 w 1221"/>
                <a:gd name="T45" fmla="*/ 456 h 788"/>
                <a:gd name="T46" fmla="*/ 1092 w 1221"/>
                <a:gd name="T47" fmla="*/ 424 h 788"/>
                <a:gd name="T48" fmla="*/ 944 w 1221"/>
                <a:gd name="T49" fmla="*/ 360 h 788"/>
                <a:gd name="T50" fmla="*/ 852 w 1221"/>
                <a:gd name="T51" fmla="*/ 332 h 788"/>
                <a:gd name="T52" fmla="*/ 740 w 1221"/>
                <a:gd name="T53" fmla="*/ 272 h 788"/>
                <a:gd name="T54" fmla="*/ 680 w 1221"/>
                <a:gd name="T55" fmla="*/ 228 h 788"/>
                <a:gd name="T56" fmla="*/ 608 w 1221"/>
                <a:gd name="T57" fmla="*/ 184 h 788"/>
                <a:gd name="T58" fmla="*/ 544 w 1221"/>
                <a:gd name="T59" fmla="*/ 180 h 788"/>
                <a:gd name="T60" fmla="*/ 344 w 1221"/>
                <a:gd name="T61" fmla="*/ 144 h 788"/>
                <a:gd name="T62" fmla="*/ 288 w 1221"/>
                <a:gd name="T63" fmla="*/ 104 h 788"/>
                <a:gd name="T64" fmla="*/ 264 w 1221"/>
                <a:gd name="T65" fmla="*/ 84 h 788"/>
                <a:gd name="T66" fmla="*/ 216 w 1221"/>
                <a:gd name="T67" fmla="*/ 36 h 788"/>
                <a:gd name="T68" fmla="*/ 172 w 1221"/>
                <a:gd name="T69" fmla="*/ 0 h 7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21"/>
                <a:gd name="T106" fmla="*/ 0 h 788"/>
                <a:gd name="T107" fmla="*/ 1221 w 1221"/>
                <a:gd name="T108" fmla="*/ 788 h 7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21" h="788">
                  <a:moveTo>
                    <a:pt x="0" y="196"/>
                  </a:moveTo>
                  <a:cubicBezTo>
                    <a:pt x="8" y="199"/>
                    <a:pt x="19" y="197"/>
                    <a:pt x="24" y="204"/>
                  </a:cubicBezTo>
                  <a:cubicBezTo>
                    <a:pt x="27" y="208"/>
                    <a:pt x="28" y="213"/>
                    <a:pt x="32" y="216"/>
                  </a:cubicBezTo>
                  <a:cubicBezTo>
                    <a:pt x="47" y="226"/>
                    <a:pt x="65" y="226"/>
                    <a:pt x="80" y="236"/>
                  </a:cubicBezTo>
                  <a:cubicBezTo>
                    <a:pt x="101" y="267"/>
                    <a:pt x="132" y="282"/>
                    <a:pt x="164" y="300"/>
                  </a:cubicBezTo>
                  <a:cubicBezTo>
                    <a:pt x="172" y="305"/>
                    <a:pt x="180" y="311"/>
                    <a:pt x="188" y="316"/>
                  </a:cubicBezTo>
                  <a:cubicBezTo>
                    <a:pt x="195" y="321"/>
                    <a:pt x="212" y="324"/>
                    <a:pt x="212" y="324"/>
                  </a:cubicBezTo>
                  <a:cubicBezTo>
                    <a:pt x="254" y="366"/>
                    <a:pt x="292" y="346"/>
                    <a:pt x="364" y="348"/>
                  </a:cubicBezTo>
                  <a:cubicBezTo>
                    <a:pt x="381" y="352"/>
                    <a:pt x="424" y="375"/>
                    <a:pt x="436" y="376"/>
                  </a:cubicBezTo>
                  <a:cubicBezTo>
                    <a:pt x="460" y="377"/>
                    <a:pt x="484" y="379"/>
                    <a:pt x="508" y="380"/>
                  </a:cubicBezTo>
                  <a:cubicBezTo>
                    <a:pt x="526" y="386"/>
                    <a:pt x="545" y="388"/>
                    <a:pt x="564" y="392"/>
                  </a:cubicBezTo>
                  <a:cubicBezTo>
                    <a:pt x="595" y="413"/>
                    <a:pt x="644" y="411"/>
                    <a:pt x="680" y="420"/>
                  </a:cubicBezTo>
                  <a:cubicBezTo>
                    <a:pt x="694" y="423"/>
                    <a:pt x="702" y="433"/>
                    <a:pt x="716" y="436"/>
                  </a:cubicBezTo>
                  <a:cubicBezTo>
                    <a:pt x="795" y="453"/>
                    <a:pt x="870" y="480"/>
                    <a:pt x="948" y="500"/>
                  </a:cubicBezTo>
                  <a:cubicBezTo>
                    <a:pt x="956" y="512"/>
                    <a:pt x="967" y="522"/>
                    <a:pt x="972" y="536"/>
                  </a:cubicBezTo>
                  <a:cubicBezTo>
                    <a:pt x="975" y="544"/>
                    <a:pt x="980" y="560"/>
                    <a:pt x="980" y="560"/>
                  </a:cubicBezTo>
                  <a:cubicBezTo>
                    <a:pt x="976" y="619"/>
                    <a:pt x="962" y="658"/>
                    <a:pt x="944" y="712"/>
                  </a:cubicBezTo>
                  <a:cubicBezTo>
                    <a:pt x="935" y="738"/>
                    <a:pt x="866" y="754"/>
                    <a:pt x="844" y="760"/>
                  </a:cubicBezTo>
                  <a:cubicBezTo>
                    <a:pt x="837" y="765"/>
                    <a:pt x="828" y="783"/>
                    <a:pt x="836" y="784"/>
                  </a:cubicBezTo>
                  <a:cubicBezTo>
                    <a:pt x="889" y="788"/>
                    <a:pt x="943" y="781"/>
                    <a:pt x="996" y="780"/>
                  </a:cubicBezTo>
                  <a:cubicBezTo>
                    <a:pt x="1026" y="760"/>
                    <a:pt x="1051" y="733"/>
                    <a:pt x="1076" y="708"/>
                  </a:cubicBezTo>
                  <a:cubicBezTo>
                    <a:pt x="1098" y="642"/>
                    <a:pt x="1183" y="635"/>
                    <a:pt x="1220" y="580"/>
                  </a:cubicBezTo>
                  <a:cubicBezTo>
                    <a:pt x="1217" y="533"/>
                    <a:pt x="1221" y="474"/>
                    <a:pt x="1168" y="456"/>
                  </a:cubicBezTo>
                  <a:cubicBezTo>
                    <a:pt x="1149" y="437"/>
                    <a:pt x="1119" y="431"/>
                    <a:pt x="1092" y="424"/>
                  </a:cubicBezTo>
                  <a:cubicBezTo>
                    <a:pt x="1048" y="394"/>
                    <a:pt x="995" y="377"/>
                    <a:pt x="944" y="360"/>
                  </a:cubicBezTo>
                  <a:cubicBezTo>
                    <a:pt x="919" y="352"/>
                    <a:pt x="874" y="347"/>
                    <a:pt x="852" y="332"/>
                  </a:cubicBezTo>
                  <a:cubicBezTo>
                    <a:pt x="817" y="309"/>
                    <a:pt x="775" y="295"/>
                    <a:pt x="740" y="272"/>
                  </a:cubicBezTo>
                  <a:cubicBezTo>
                    <a:pt x="726" y="251"/>
                    <a:pt x="701" y="242"/>
                    <a:pt x="680" y="228"/>
                  </a:cubicBezTo>
                  <a:cubicBezTo>
                    <a:pt x="658" y="214"/>
                    <a:pt x="635" y="187"/>
                    <a:pt x="608" y="184"/>
                  </a:cubicBezTo>
                  <a:cubicBezTo>
                    <a:pt x="587" y="182"/>
                    <a:pt x="565" y="181"/>
                    <a:pt x="544" y="180"/>
                  </a:cubicBezTo>
                  <a:cubicBezTo>
                    <a:pt x="478" y="164"/>
                    <a:pt x="408" y="165"/>
                    <a:pt x="344" y="144"/>
                  </a:cubicBezTo>
                  <a:cubicBezTo>
                    <a:pt x="327" y="127"/>
                    <a:pt x="308" y="118"/>
                    <a:pt x="288" y="104"/>
                  </a:cubicBezTo>
                  <a:cubicBezTo>
                    <a:pt x="269" y="75"/>
                    <a:pt x="294" y="109"/>
                    <a:pt x="264" y="84"/>
                  </a:cubicBezTo>
                  <a:cubicBezTo>
                    <a:pt x="248" y="71"/>
                    <a:pt x="231" y="51"/>
                    <a:pt x="216" y="36"/>
                  </a:cubicBezTo>
                  <a:cubicBezTo>
                    <a:pt x="203" y="23"/>
                    <a:pt x="185" y="13"/>
                    <a:pt x="172" y="0"/>
                  </a:cubicBezTo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ea typeface="宋体" pitchFamily="2" charset="-122"/>
              </a:endParaRPr>
            </a:p>
          </p:txBody>
        </p:sp>
      </p:grpSp>
      <p:grpSp>
        <p:nvGrpSpPr>
          <p:cNvPr id="35" name="Group 35">
            <a:extLst>
              <a:ext uri="{FF2B5EF4-FFF2-40B4-BE49-F238E27FC236}">
                <a16:creationId xmlns:a16="http://schemas.microsoft.com/office/drawing/2014/main" id="{B0611DD2-8685-4C8F-84A8-2510BFD2C8BE}"/>
              </a:ext>
            </a:extLst>
          </p:cNvPr>
          <p:cNvGrpSpPr>
            <a:grpSpLocks/>
          </p:cNvGrpSpPr>
          <p:nvPr/>
        </p:nvGrpSpPr>
        <p:grpSpPr bwMode="auto">
          <a:xfrm>
            <a:off x="6237288" y="2276475"/>
            <a:ext cx="935037" cy="635000"/>
            <a:chOff x="5465" y="2840"/>
            <a:chExt cx="882" cy="599"/>
          </a:xfrm>
        </p:grpSpPr>
        <p:grpSp>
          <p:nvGrpSpPr>
            <p:cNvPr id="36" name="Group 36">
              <a:extLst>
                <a:ext uri="{FF2B5EF4-FFF2-40B4-BE49-F238E27FC236}">
                  <a16:creationId xmlns:a16="http://schemas.microsoft.com/office/drawing/2014/main" id="{9FE6D4E9-1311-40BA-A1AD-3181165AE6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65" y="2840"/>
              <a:ext cx="882" cy="599"/>
              <a:chOff x="5465" y="2840"/>
              <a:chExt cx="882" cy="599"/>
            </a:xfrm>
          </p:grpSpPr>
          <p:sp>
            <p:nvSpPr>
              <p:cNvPr id="39" name="Freeform 37">
                <a:extLst>
                  <a:ext uri="{FF2B5EF4-FFF2-40B4-BE49-F238E27FC236}">
                    <a16:creationId xmlns:a16="http://schemas.microsoft.com/office/drawing/2014/main" id="{83D57637-E5EA-40C5-BE13-A3BCE48C72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76" y="3157"/>
                <a:ext cx="270" cy="222"/>
              </a:xfrm>
              <a:custGeom>
                <a:avLst/>
                <a:gdLst>
                  <a:gd name="T0" fmla="*/ 50 w 541"/>
                  <a:gd name="T1" fmla="*/ 256 h 445"/>
                  <a:gd name="T2" fmla="*/ 66 w 541"/>
                  <a:gd name="T3" fmla="*/ 250 h 445"/>
                  <a:gd name="T4" fmla="*/ 89 w 541"/>
                  <a:gd name="T5" fmla="*/ 241 h 445"/>
                  <a:gd name="T6" fmla="*/ 115 w 541"/>
                  <a:gd name="T7" fmla="*/ 231 h 445"/>
                  <a:gd name="T8" fmla="*/ 146 w 541"/>
                  <a:gd name="T9" fmla="*/ 219 h 445"/>
                  <a:gd name="T10" fmla="*/ 178 w 541"/>
                  <a:gd name="T11" fmla="*/ 205 h 445"/>
                  <a:gd name="T12" fmla="*/ 211 w 541"/>
                  <a:gd name="T13" fmla="*/ 192 h 445"/>
                  <a:gd name="T14" fmla="*/ 242 w 541"/>
                  <a:gd name="T15" fmla="*/ 176 h 445"/>
                  <a:gd name="T16" fmla="*/ 272 w 541"/>
                  <a:gd name="T17" fmla="*/ 163 h 445"/>
                  <a:gd name="T18" fmla="*/ 298 w 541"/>
                  <a:gd name="T19" fmla="*/ 148 h 445"/>
                  <a:gd name="T20" fmla="*/ 320 w 541"/>
                  <a:gd name="T21" fmla="*/ 135 h 445"/>
                  <a:gd name="T22" fmla="*/ 336 w 541"/>
                  <a:gd name="T23" fmla="*/ 122 h 445"/>
                  <a:gd name="T24" fmla="*/ 359 w 541"/>
                  <a:gd name="T25" fmla="*/ 99 h 445"/>
                  <a:gd name="T26" fmla="*/ 388 w 541"/>
                  <a:gd name="T27" fmla="*/ 70 h 445"/>
                  <a:gd name="T28" fmla="*/ 407 w 541"/>
                  <a:gd name="T29" fmla="*/ 54 h 445"/>
                  <a:gd name="T30" fmla="*/ 431 w 541"/>
                  <a:gd name="T31" fmla="*/ 35 h 445"/>
                  <a:gd name="T32" fmla="*/ 458 w 541"/>
                  <a:gd name="T33" fmla="*/ 16 h 445"/>
                  <a:gd name="T34" fmla="*/ 487 w 541"/>
                  <a:gd name="T35" fmla="*/ 3 h 445"/>
                  <a:gd name="T36" fmla="*/ 510 w 541"/>
                  <a:gd name="T37" fmla="*/ 3 h 445"/>
                  <a:gd name="T38" fmla="*/ 526 w 541"/>
                  <a:gd name="T39" fmla="*/ 17 h 445"/>
                  <a:gd name="T40" fmla="*/ 538 w 541"/>
                  <a:gd name="T41" fmla="*/ 42 h 445"/>
                  <a:gd name="T42" fmla="*/ 541 w 541"/>
                  <a:gd name="T43" fmla="*/ 64 h 445"/>
                  <a:gd name="T44" fmla="*/ 541 w 541"/>
                  <a:gd name="T45" fmla="*/ 81 h 445"/>
                  <a:gd name="T46" fmla="*/ 540 w 541"/>
                  <a:gd name="T47" fmla="*/ 102 h 445"/>
                  <a:gd name="T48" fmla="*/ 535 w 541"/>
                  <a:gd name="T49" fmla="*/ 121 h 445"/>
                  <a:gd name="T50" fmla="*/ 529 w 541"/>
                  <a:gd name="T51" fmla="*/ 142 h 445"/>
                  <a:gd name="T52" fmla="*/ 521 w 541"/>
                  <a:gd name="T53" fmla="*/ 166 h 445"/>
                  <a:gd name="T54" fmla="*/ 508 w 541"/>
                  <a:gd name="T55" fmla="*/ 187 h 445"/>
                  <a:gd name="T56" fmla="*/ 492 w 541"/>
                  <a:gd name="T57" fmla="*/ 211 h 445"/>
                  <a:gd name="T58" fmla="*/ 473 w 541"/>
                  <a:gd name="T59" fmla="*/ 234 h 445"/>
                  <a:gd name="T60" fmla="*/ 449 w 541"/>
                  <a:gd name="T61" fmla="*/ 256 h 445"/>
                  <a:gd name="T62" fmla="*/ 420 w 541"/>
                  <a:gd name="T63" fmla="*/ 282 h 445"/>
                  <a:gd name="T64" fmla="*/ 387 w 541"/>
                  <a:gd name="T65" fmla="*/ 308 h 445"/>
                  <a:gd name="T66" fmla="*/ 351 w 541"/>
                  <a:gd name="T67" fmla="*/ 333 h 445"/>
                  <a:gd name="T68" fmla="*/ 314 w 541"/>
                  <a:gd name="T69" fmla="*/ 359 h 445"/>
                  <a:gd name="T70" fmla="*/ 274 w 541"/>
                  <a:gd name="T71" fmla="*/ 381 h 445"/>
                  <a:gd name="T72" fmla="*/ 234 w 541"/>
                  <a:gd name="T73" fmla="*/ 403 h 445"/>
                  <a:gd name="T74" fmla="*/ 195 w 541"/>
                  <a:gd name="T75" fmla="*/ 420 h 445"/>
                  <a:gd name="T76" fmla="*/ 157 w 541"/>
                  <a:gd name="T77" fmla="*/ 435 h 445"/>
                  <a:gd name="T78" fmla="*/ 122 w 541"/>
                  <a:gd name="T79" fmla="*/ 442 h 445"/>
                  <a:gd name="T80" fmla="*/ 91 w 541"/>
                  <a:gd name="T81" fmla="*/ 445 h 445"/>
                  <a:gd name="T82" fmla="*/ 61 w 541"/>
                  <a:gd name="T83" fmla="*/ 440 h 445"/>
                  <a:gd name="T84" fmla="*/ 40 w 541"/>
                  <a:gd name="T85" fmla="*/ 430 h 445"/>
                  <a:gd name="T86" fmla="*/ 22 w 541"/>
                  <a:gd name="T87" fmla="*/ 411 h 445"/>
                  <a:gd name="T88" fmla="*/ 11 w 541"/>
                  <a:gd name="T89" fmla="*/ 394 h 445"/>
                  <a:gd name="T90" fmla="*/ 3 w 541"/>
                  <a:gd name="T91" fmla="*/ 378 h 445"/>
                  <a:gd name="T92" fmla="*/ 0 w 541"/>
                  <a:gd name="T93" fmla="*/ 360 h 445"/>
                  <a:gd name="T94" fmla="*/ 0 w 541"/>
                  <a:gd name="T95" fmla="*/ 342 h 445"/>
                  <a:gd name="T96" fmla="*/ 6 w 541"/>
                  <a:gd name="T97" fmla="*/ 320 h 445"/>
                  <a:gd name="T98" fmla="*/ 19 w 541"/>
                  <a:gd name="T99" fmla="*/ 291 h 445"/>
                  <a:gd name="T100" fmla="*/ 32 w 541"/>
                  <a:gd name="T101" fmla="*/ 270 h 445"/>
                  <a:gd name="T102" fmla="*/ 40 w 541"/>
                  <a:gd name="T103" fmla="*/ 260 h 445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541"/>
                  <a:gd name="T157" fmla="*/ 0 h 445"/>
                  <a:gd name="T158" fmla="*/ 541 w 541"/>
                  <a:gd name="T159" fmla="*/ 445 h 445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541" h="445">
                    <a:moveTo>
                      <a:pt x="40" y="260"/>
                    </a:moveTo>
                    <a:lnTo>
                      <a:pt x="40" y="260"/>
                    </a:lnTo>
                    <a:lnTo>
                      <a:pt x="43" y="259"/>
                    </a:lnTo>
                    <a:lnTo>
                      <a:pt x="45" y="257"/>
                    </a:lnTo>
                    <a:lnTo>
                      <a:pt x="50" y="256"/>
                    </a:lnTo>
                    <a:lnTo>
                      <a:pt x="51" y="254"/>
                    </a:lnTo>
                    <a:lnTo>
                      <a:pt x="54" y="253"/>
                    </a:lnTo>
                    <a:lnTo>
                      <a:pt x="59" y="253"/>
                    </a:lnTo>
                    <a:lnTo>
                      <a:pt x="61" y="251"/>
                    </a:lnTo>
                    <a:lnTo>
                      <a:pt x="66" y="250"/>
                    </a:lnTo>
                    <a:lnTo>
                      <a:pt x="70" y="249"/>
                    </a:lnTo>
                    <a:lnTo>
                      <a:pt x="73" y="247"/>
                    </a:lnTo>
                    <a:lnTo>
                      <a:pt x="80" y="246"/>
                    </a:lnTo>
                    <a:lnTo>
                      <a:pt x="83" y="244"/>
                    </a:lnTo>
                    <a:lnTo>
                      <a:pt x="89" y="241"/>
                    </a:lnTo>
                    <a:lnTo>
                      <a:pt x="93" y="240"/>
                    </a:lnTo>
                    <a:lnTo>
                      <a:pt x="99" y="237"/>
                    </a:lnTo>
                    <a:lnTo>
                      <a:pt x="104" y="235"/>
                    </a:lnTo>
                    <a:lnTo>
                      <a:pt x="109" y="234"/>
                    </a:lnTo>
                    <a:lnTo>
                      <a:pt x="115" y="231"/>
                    </a:lnTo>
                    <a:lnTo>
                      <a:pt x="122" y="230"/>
                    </a:lnTo>
                    <a:lnTo>
                      <a:pt x="127" y="227"/>
                    </a:lnTo>
                    <a:lnTo>
                      <a:pt x="133" y="224"/>
                    </a:lnTo>
                    <a:lnTo>
                      <a:pt x="138" y="221"/>
                    </a:lnTo>
                    <a:lnTo>
                      <a:pt x="146" y="219"/>
                    </a:lnTo>
                    <a:lnTo>
                      <a:pt x="152" y="217"/>
                    </a:lnTo>
                    <a:lnTo>
                      <a:pt x="159" y="214"/>
                    </a:lnTo>
                    <a:lnTo>
                      <a:pt x="165" y="211"/>
                    </a:lnTo>
                    <a:lnTo>
                      <a:pt x="172" y="209"/>
                    </a:lnTo>
                    <a:lnTo>
                      <a:pt x="178" y="205"/>
                    </a:lnTo>
                    <a:lnTo>
                      <a:pt x="185" y="203"/>
                    </a:lnTo>
                    <a:lnTo>
                      <a:pt x="191" y="199"/>
                    </a:lnTo>
                    <a:lnTo>
                      <a:pt x="198" y="198"/>
                    </a:lnTo>
                    <a:lnTo>
                      <a:pt x="204" y="195"/>
                    </a:lnTo>
                    <a:lnTo>
                      <a:pt x="211" y="192"/>
                    </a:lnTo>
                    <a:lnTo>
                      <a:pt x="217" y="189"/>
                    </a:lnTo>
                    <a:lnTo>
                      <a:pt x="224" y="186"/>
                    </a:lnTo>
                    <a:lnTo>
                      <a:pt x="230" y="183"/>
                    </a:lnTo>
                    <a:lnTo>
                      <a:pt x="236" y="180"/>
                    </a:lnTo>
                    <a:lnTo>
                      <a:pt x="242" y="176"/>
                    </a:lnTo>
                    <a:lnTo>
                      <a:pt x="249" y="174"/>
                    </a:lnTo>
                    <a:lnTo>
                      <a:pt x="255" y="171"/>
                    </a:lnTo>
                    <a:lnTo>
                      <a:pt x="261" y="169"/>
                    </a:lnTo>
                    <a:lnTo>
                      <a:pt x="266" y="166"/>
                    </a:lnTo>
                    <a:lnTo>
                      <a:pt x="272" y="163"/>
                    </a:lnTo>
                    <a:lnTo>
                      <a:pt x="277" y="160"/>
                    </a:lnTo>
                    <a:lnTo>
                      <a:pt x="282" y="157"/>
                    </a:lnTo>
                    <a:lnTo>
                      <a:pt x="290" y="154"/>
                    </a:lnTo>
                    <a:lnTo>
                      <a:pt x="294" y="151"/>
                    </a:lnTo>
                    <a:lnTo>
                      <a:pt x="298" y="148"/>
                    </a:lnTo>
                    <a:lnTo>
                      <a:pt x="304" y="145"/>
                    </a:lnTo>
                    <a:lnTo>
                      <a:pt x="308" y="142"/>
                    </a:lnTo>
                    <a:lnTo>
                      <a:pt x="314" y="141"/>
                    </a:lnTo>
                    <a:lnTo>
                      <a:pt x="317" y="138"/>
                    </a:lnTo>
                    <a:lnTo>
                      <a:pt x="320" y="135"/>
                    </a:lnTo>
                    <a:lnTo>
                      <a:pt x="324" y="132"/>
                    </a:lnTo>
                    <a:lnTo>
                      <a:pt x="327" y="129"/>
                    </a:lnTo>
                    <a:lnTo>
                      <a:pt x="330" y="126"/>
                    </a:lnTo>
                    <a:lnTo>
                      <a:pt x="335" y="125"/>
                    </a:lnTo>
                    <a:lnTo>
                      <a:pt x="336" y="122"/>
                    </a:lnTo>
                    <a:lnTo>
                      <a:pt x="340" y="121"/>
                    </a:lnTo>
                    <a:lnTo>
                      <a:pt x="343" y="115"/>
                    </a:lnTo>
                    <a:lnTo>
                      <a:pt x="349" y="109"/>
                    </a:lnTo>
                    <a:lnTo>
                      <a:pt x="354" y="105"/>
                    </a:lnTo>
                    <a:lnTo>
                      <a:pt x="359" y="99"/>
                    </a:lnTo>
                    <a:lnTo>
                      <a:pt x="365" y="93"/>
                    </a:lnTo>
                    <a:lnTo>
                      <a:pt x="371" y="89"/>
                    </a:lnTo>
                    <a:lnTo>
                      <a:pt x="377" y="83"/>
                    </a:lnTo>
                    <a:lnTo>
                      <a:pt x="383" y="77"/>
                    </a:lnTo>
                    <a:lnTo>
                      <a:pt x="388" y="70"/>
                    </a:lnTo>
                    <a:lnTo>
                      <a:pt x="394" y="64"/>
                    </a:lnTo>
                    <a:lnTo>
                      <a:pt x="397" y="61"/>
                    </a:lnTo>
                    <a:lnTo>
                      <a:pt x="400" y="60"/>
                    </a:lnTo>
                    <a:lnTo>
                      <a:pt x="404" y="57"/>
                    </a:lnTo>
                    <a:lnTo>
                      <a:pt x="407" y="54"/>
                    </a:lnTo>
                    <a:lnTo>
                      <a:pt x="413" y="48"/>
                    </a:lnTo>
                    <a:lnTo>
                      <a:pt x="420" y="44"/>
                    </a:lnTo>
                    <a:lnTo>
                      <a:pt x="423" y="41"/>
                    </a:lnTo>
                    <a:lnTo>
                      <a:pt x="426" y="38"/>
                    </a:lnTo>
                    <a:lnTo>
                      <a:pt x="431" y="35"/>
                    </a:lnTo>
                    <a:lnTo>
                      <a:pt x="435" y="33"/>
                    </a:lnTo>
                    <a:lnTo>
                      <a:pt x="441" y="29"/>
                    </a:lnTo>
                    <a:lnTo>
                      <a:pt x="447" y="25"/>
                    </a:lnTo>
                    <a:lnTo>
                      <a:pt x="452" y="20"/>
                    </a:lnTo>
                    <a:lnTo>
                      <a:pt x="458" y="16"/>
                    </a:lnTo>
                    <a:lnTo>
                      <a:pt x="465" y="13"/>
                    </a:lnTo>
                    <a:lnTo>
                      <a:pt x="471" y="9"/>
                    </a:lnTo>
                    <a:lnTo>
                      <a:pt x="476" y="6"/>
                    </a:lnTo>
                    <a:lnTo>
                      <a:pt x="481" y="4"/>
                    </a:lnTo>
                    <a:lnTo>
                      <a:pt x="487" y="3"/>
                    </a:lnTo>
                    <a:lnTo>
                      <a:pt x="492" y="1"/>
                    </a:lnTo>
                    <a:lnTo>
                      <a:pt x="496" y="0"/>
                    </a:lnTo>
                    <a:lnTo>
                      <a:pt x="503" y="0"/>
                    </a:lnTo>
                    <a:lnTo>
                      <a:pt x="506" y="0"/>
                    </a:lnTo>
                    <a:lnTo>
                      <a:pt x="510" y="3"/>
                    </a:lnTo>
                    <a:lnTo>
                      <a:pt x="515" y="4"/>
                    </a:lnTo>
                    <a:lnTo>
                      <a:pt x="518" y="7"/>
                    </a:lnTo>
                    <a:lnTo>
                      <a:pt x="521" y="9"/>
                    </a:lnTo>
                    <a:lnTo>
                      <a:pt x="524" y="13"/>
                    </a:lnTo>
                    <a:lnTo>
                      <a:pt x="526" y="17"/>
                    </a:lnTo>
                    <a:lnTo>
                      <a:pt x="529" y="22"/>
                    </a:lnTo>
                    <a:lnTo>
                      <a:pt x="531" y="26"/>
                    </a:lnTo>
                    <a:lnTo>
                      <a:pt x="534" y="30"/>
                    </a:lnTo>
                    <a:lnTo>
                      <a:pt x="535" y="36"/>
                    </a:lnTo>
                    <a:lnTo>
                      <a:pt x="538" y="42"/>
                    </a:lnTo>
                    <a:lnTo>
                      <a:pt x="538" y="48"/>
                    </a:lnTo>
                    <a:lnTo>
                      <a:pt x="540" y="54"/>
                    </a:lnTo>
                    <a:lnTo>
                      <a:pt x="540" y="57"/>
                    </a:lnTo>
                    <a:lnTo>
                      <a:pt x="541" y="61"/>
                    </a:lnTo>
                    <a:lnTo>
                      <a:pt x="541" y="64"/>
                    </a:lnTo>
                    <a:lnTo>
                      <a:pt x="541" y="67"/>
                    </a:lnTo>
                    <a:lnTo>
                      <a:pt x="541" y="70"/>
                    </a:lnTo>
                    <a:lnTo>
                      <a:pt x="541" y="74"/>
                    </a:lnTo>
                    <a:lnTo>
                      <a:pt x="541" y="77"/>
                    </a:lnTo>
                    <a:lnTo>
                      <a:pt x="541" y="81"/>
                    </a:lnTo>
                    <a:lnTo>
                      <a:pt x="541" y="86"/>
                    </a:lnTo>
                    <a:lnTo>
                      <a:pt x="541" y="90"/>
                    </a:lnTo>
                    <a:lnTo>
                      <a:pt x="541" y="93"/>
                    </a:lnTo>
                    <a:lnTo>
                      <a:pt x="541" y="97"/>
                    </a:lnTo>
                    <a:lnTo>
                      <a:pt x="540" y="102"/>
                    </a:lnTo>
                    <a:lnTo>
                      <a:pt x="540" y="105"/>
                    </a:lnTo>
                    <a:lnTo>
                      <a:pt x="538" y="109"/>
                    </a:lnTo>
                    <a:lnTo>
                      <a:pt x="538" y="113"/>
                    </a:lnTo>
                    <a:lnTo>
                      <a:pt x="537" y="116"/>
                    </a:lnTo>
                    <a:lnTo>
                      <a:pt x="535" y="121"/>
                    </a:lnTo>
                    <a:lnTo>
                      <a:pt x="535" y="125"/>
                    </a:lnTo>
                    <a:lnTo>
                      <a:pt x="534" y="129"/>
                    </a:lnTo>
                    <a:lnTo>
                      <a:pt x="532" y="134"/>
                    </a:lnTo>
                    <a:lnTo>
                      <a:pt x="531" y="138"/>
                    </a:lnTo>
                    <a:lnTo>
                      <a:pt x="529" y="142"/>
                    </a:lnTo>
                    <a:lnTo>
                      <a:pt x="528" y="147"/>
                    </a:lnTo>
                    <a:lnTo>
                      <a:pt x="526" y="151"/>
                    </a:lnTo>
                    <a:lnTo>
                      <a:pt x="525" y="157"/>
                    </a:lnTo>
                    <a:lnTo>
                      <a:pt x="522" y="160"/>
                    </a:lnTo>
                    <a:lnTo>
                      <a:pt x="521" y="166"/>
                    </a:lnTo>
                    <a:lnTo>
                      <a:pt x="518" y="170"/>
                    </a:lnTo>
                    <a:lnTo>
                      <a:pt x="516" y="174"/>
                    </a:lnTo>
                    <a:lnTo>
                      <a:pt x="513" y="179"/>
                    </a:lnTo>
                    <a:lnTo>
                      <a:pt x="510" y="183"/>
                    </a:lnTo>
                    <a:lnTo>
                      <a:pt x="508" y="187"/>
                    </a:lnTo>
                    <a:lnTo>
                      <a:pt x="505" y="192"/>
                    </a:lnTo>
                    <a:lnTo>
                      <a:pt x="502" y="196"/>
                    </a:lnTo>
                    <a:lnTo>
                      <a:pt x="499" y="202"/>
                    </a:lnTo>
                    <a:lnTo>
                      <a:pt x="494" y="205"/>
                    </a:lnTo>
                    <a:lnTo>
                      <a:pt x="492" y="211"/>
                    </a:lnTo>
                    <a:lnTo>
                      <a:pt x="487" y="214"/>
                    </a:lnTo>
                    <a:lnTo>
                      <a:pt x="484" y="221"/>
                    </a:lnTo>
                    <a:lnTo>
                      <a:pt x="480" y="224"/>
                    </a:lnTo>
                    <a:lnTo>
                      <a:pt x="477" y="230"/>
                    </a:lnTo>
                    <a:lnTo>
                      <a:pt x="473" y="234"/>
                    </a:lnTo>
                    <a:lnTo>
                      <a:pt x="468" y="238"/>
                    </a:lnTo>
                    <a:lnTo>
                      <a:pt x="464" y="243"/>
                    </a:lnTo>
                    <a:lnTo>
                      <a:pt x="460" y="247"/>
                    </a:lnTo>
                    <a:lnTo>
                      <a:pt x="454" y="251"/>
                    </a:lnTo>
                    <a:lnTo>
                      <a:pt x="449" y="256"/>
                    </a:lnTo>
                    <a:lnTo>
                      <a:pt x="444" y="262"/>
                    </a:lnTo>
                    <a:lnTo>
                      <a:pt x="438" y="266"/>
                    </a:lnTo>
                    <a:lnTo>
                      <a:pt x="432" y="272"/>
                    </a:lnTo>
                    <a:lnTo>
                      <a:pt x="426" y="276"/>
                    </a:lnTo>
                    <a:lnTo>
                      <a:pt x="420" y="282"/>
                    </a:lnTo>
                    <a:lnTo>
                      <a:pt x="413" y="286"/>
                    </a:lnTo>
                    <a:lnTo>
                      <a:pt x="407" y="292"/>
                    </a:lnTo>
                    <a:lnTo>
                      <a:pt x="400" y="298"/>
                    </a:lnTo>
                    <a:lnTo>
                      <a:pt x="394" y="302"/>
                    </a:lnTo>
                    <a:lnTo>
                      <a:pt x="387" y="308"/>
                    </a:lnTo>
                    <a:lnTo>
                      <a:pt x="381" y="314"/>
                    </a:lnTo>
                    <a:lnTo>
                      <a:pt x="374" y="318"/>
                    </a:lnTo>
                    <a:lnTo>
                      <a:pt x="367" y="324"/>
                    </a:lnTo>
                    <a:lnTo>
                      <a:pt x="359" y="328"/>
                    </a:lnTo>
                    <a:lnTo>
                      <a:pt x="351" y="333"/>
                    </a:lnTo>
                    <a:lnTo>
                      <a:pt x="343" y="339"/>
                    </a:lnTo>
                    <a:lnTo>
                      <a:pt x="336" y="343"/>
                    </a:lnTo>
                    <a:lnTo>
                      <a:pt x="329" y="349"/>
                    </a:lnTo>
                    <a:lnTo>
                      <a:pt x="320" y="353"/>
                    </a:lnTo>
                    <a:lnTo>
                      <a:pt x="314" y="359"/>
                    </a:lnTo>
                    <a:lnTo>
                      <a:pt x="306" y="363"/>
                    </a:lnTo>
                    <a:lnTo>
                      <a:pt x="298" y="368"/>
                    </a:lnTo>
                    <a:lnTo>
                      <a:pt x="290" y="372"/>
                    </a:lnTo>
                    <a:lnTo>
                      <a:pt x="282" y="378"/>
                    </a:lnTo>
                    <a:lnTo>
                      <a:pt x="274" y="381"/>
                    </a:lnTo>
                    <a:lnTo>
                      <a:pt x="266" y="387"/>
                    </a:lnTo>
                    <a:lnTo>
                      <a:pt x="258" y="391"/>
                    </a:lnTo>
                    <a:lnTo>
                      <a:pt x="250" y="395"/>
                    </a:lnTo>
                    <a:lnTo>
                      <a:pt x="243" y="398"/>
                    </a:lnTo>
                    <a:lnTo>
                      <a:pt x="234" y="403"/>
                    </a:lnTo>
                    <a:lnTo>
                      <a:pt x="227" y="406"/>
                    </a:lnTo>
                    <a:lnTo>
                      <a:pt x="218" y="410"/>
                    </a:lnTo>
                    <a:lnTo>
                      <a:pt x="210" y="413"/>
                    </a:lnTo>
                    <a:lnTo>
                      <a:pt x="202" y="416"/>
                    </a:lnTo>
                    <a:lnTo>
                      <a:pt x="195" y="420"/>
                    </a:lnTo>
                    <a:lnTo>
                      <a:pt x="188" y="423"/>
                    </a:lnTo>
                    <a:lnTo>
                      <a:pt x="179" y="426"/>
                    </a:lnTo>
                    <a:lnTo>
                      <a:pt x="172" y="429"/>
                    </a:lnTo>
                    <a:lnTo>
                      <a:pt x="165" y="432"/>
                    </a:lnTo>
                    <a:lnTo>
                      <a:pt x="157" y="435"/>
                    </a:lnTo>
                    <a:lnTo>
                      <a:pt x="150" y="436"/>
                    </a:lnTo>
                    <a:lnTo>
                      <a:pt x="143" y="438"/>
                    </a:lnTo>
                    <a:lnTo>
                      <a:pt x="136" y="439"/>
                    </a:lnTo>
                    <a:lnTo>
                      <a:pt x="128" y="442"/>
                    </a:lnTo>
                    <a:lnTo>
                      <a:pt x="122" y="442"/>
                    </a:lnTo>
                    <a:lnTo>
                      <a:pt x="115" y="443"/>
                    </a:lnTo>
                    <a:lnTo>
                      <a:pt x="108" y="443"/>
                    </a:lnTo>
                    <a:lnTo>
                      <a:pt x="102" y="445"/>
                    </a:lnTo>
                    <a:lnTo>
                      <a:pt x="96" y="445"/>
                    </a:lnTo>
                    <a:lnTo>
                      <a:pt x="91" y="445"/>
                    </a:lnTo>
                    <a:lnTo>
                      <a:pt x="83" y="445"/>
                    </a:lnTo>
                    <a:lnTo>
                      <a:pt x="77" y="445"/>
                    </a:lnTo>
                    <a:lnTo>
                      <a:pt x="72" y="443"/>
                    </a:lnTo>
                    <a:lnTo>
                      <a:pt x="67" y="442"/>
                    </a:lnTo>
                    <a:lnTo>
                      <a:pt x="61" y="440"/>
                    </a:lnTo>
                    <a:lnTo>
                      <a:pt x="57" y="439"/>
                    </a:lnTo>
                    <a:lnTo>
                      <a:pt x="51" y="436"/>
                    </a:lnTo>
                    <a:lnTo>
                      <a:pt x="48" y="435"/>
                    </a:lnTo>
                    <a:lnTo>
                      <a:pt x="43" y="432"/>
                    </a:lnTo>
                    <a:lnTo>
                      <a:pt x="40" y="430"/>
                    </a:lnTo>
                    <a:lnTo>
                      <a:pt x="35" y="426"/>
                    </a:lnTo>
                    <a:lnTo>
                      <a:pt x="32" y="422"/>
                    </a:lnTo>
                    <a:lnTo>
                      <a:pt x="28" y="419"/>
                    </a:lnTo>
                    <a:lnTo>
                      <a:pt x="25" y="416"/>
                    </a:lnTo>
                    <a:lnTo>
                      <a:pt x="22" y="411"/>
                    </a:lnTo>
                    <a:lnTo>
                      <a:pt x="19" y="408"/>
                    </a:lnTo>
                    <a:lnTo>
                      <a:pt x="16" y="404"/>
                    </a:lnTo>
                    <a:lnTo>
                      <a:pt x="15" y="401"/>
                    </a:lnTo>
                    <a:lnTo>
                      <a:pt x="12" y="398"/>
                    </a:lnTo>
                    <a:lnTo>
                      <a:pt x="11" y="394"/>
                    </a:lnTo>
                    <a:lnTo>
                      <a:pt x="8" y="391"/>
                    </a:lnTo>
                    <a:lnTo>
                      <a:pt x="6" y="388"/>
                    </a:lnTo>
                    <a:lnTo>
                      <a:pt x="5" y="385"/>
                    </a:lnTo>
                    <a:lnTo>
                      <a:pt x="3" y="381"/>
                    </a:lnTo>
                    <a:lnTo>
                      <a:pt x="3" y="378"/>
                    </a:lnTo>
                    <a:lnTo>
                      <a:pt x="3" y="375"/>
                    </a:lnTo>
                    <a:lnTo>
                      <a:pt x="2" y="371"/>
                    </a:lnTo>
                    <a:lnTo>
                      <a:pt x="0" y="368"/>
                    </a:lnTo>
                    <a:lnTo>
                      <a:pt x="0" y="363"/>
                    </a:lnTo>
                    <a:lnTo>
                      <a:pt x="0" y="360"/>
                    </a:lnTo>
                    <a:lnTo>
                      <a:pt x="0" y="356"/>
                    </a:lnTo>
                    <a:lnTo>
                      <a:pt x="0" y="352"/>
                    </a:lnTo>
                    <a:lnTo>
                      <a:pt x="0" y="349"/>
                    </a:lnTo>
                    <a:lnTo>
                      <a:pt x="0" y="346"/>
                    </a:lnTo>
                    <a:lnTo>
                      <a:pt x="0" y="342"/>
                    </a:lnTo>
                    <a:lnTo>
                      <a:pt x="2" y="339"/>
                    </a:lnTo>
                    <a:lnTo>
                      <a:pt x="2" y="334"/>
                    </a:lnTo>
                    <a:lnTo>
                      <a:pt x="3" y="331"/>
                    </a:lnTo>
                    <a:lnTo>
                      <a:pt x="5" y="326"/>
                    </a:lnTo>
                    <a:lnTo>
                      <a:pt x="6" y="320"/>
                    </a:lnTo>
                    <a:lnTo>
                      <a:pt x="9" y="312"/>
                    </a:lnTo>
                    <a:lnTo>
                      <a:pt x="12" y="307"/>
                    </a:lnTo>
                    <a:lnTo>
                      <a:pt x="14" y="301"/>
                    </a:lnTo>
                    <a:lnTo>
                      <a:pt x="16" y="295"/>
                    </a:lnTo>
                    <a:lnTo>
                      <a:pt x="19" y="291"/>
                    </a:lnTo>
                    <a:lnTo>
                      <a:pt x="22" y="285"/>
                    </a:lnTo>
                    <a:lnTo>
                      <a:pt x="24" y="280"/>
                    </a:lnTo>
                    <a:lnTo>
                      <a:pt x="27" y="278"/>
                    </a:lnTo>
                    <a:lnTo>
                      <a:pt x="29" y="273"/>
                    </a:lnTo>
                    <a:lnTo>
                      <a:pt x="32" y="270"/>
                    </a:lnTo>
                    <a:lnTo>
                      <a:pt x="34" y="266"/>
                    </a:lnTo>
                    <a:lnTo>
                      <a:pt x="35" y="265"/>
                    </a:lnTo>
                    <a:lnTo>
                      <a:pt x="38" y="262"/>
                    </a:lnTo>
                    <a:lnTo>
                      <a:pt x="40" y="26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40" name="Freeform 38">
                <a:extLst>
                  <a:ext uri="{FF2B5EF4-FFF2-40B4-BE49-F238E27FC236}">
                    <a16:creationId xmlns:a16="http://schemas.microsoft.com/office/drawing/2014/main" id="{C95A750F-BD90-481C-979F-A82D86738C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34" y="2964"/>
                <a:ext cx="144" cy="250"/>
              </a:xfrm>
              <a:custGeom>
                <a:avLst/>
                <a:gdLst>
                  <a:gd name="T0" fmla="*/ 171 w 287"/>
                  <a:gd name="T1" fmla="*/ 0 h 502"/>
                  <a:gd name="T2" fmla="*/ 152 w 287"/>
                  <a:gd name="T3" fmla="*/ 2 h 502"/>
                  <a:gd name="T4" fmla="*/ 129 w 287"/>
                  <a:gd name="T5" fmla="*/ 9 h 502"/>
                  <a:gd name="T6" fmla="*/ 113 w 287"/>
                  <a:gd name="T7" fmla="*/ 13 h 502"/>
                  <a:gd name="T8" fmla="*/ 94 w 287"/>
                  <a:gd name="T9" fmla="*/ 23 h 502"/>
                  <a:gd name="T10" fmla="*/ 80 w 287"/>
                  <a:gd name="T11" fmla="*/ 31 h 502"/>
                  <a:gd name="T12" fmla="*/ 66 w 287"/>
                  <a:gd name="T13" fmla="*/ 42 h 502"/>
                  <a:gd name="T14" fmla="*/ 53 w 287"/>
                  <a:gd name="T15" fmla="*/ 55 h 502"/>
                  <a:gd name="T16" fmla="*/ 42 w 287"/>
                  <a:gd name="T17" fmla="*/ 70 h 502"/>
                  <a:gd name="T18" fmla="*/ 32 w 287"/>
                  <a:gd name="T19" fmla="*/ 86 h 502"/>
                  <a:gd name="T20" fmla="*/ 21 w 287"/>
                  <a:gd name="T21" fmla="*/ 106 h 502"/>
                  <a:gd name="T22" fmla="*/ 11 w 287"/>
                  <a:gd name="T23" fmla="*/ 130 h 502"/>
                  <a:gd name="T24" fmla="*/ 5 w 287"/>
                  <a:gd name="T25" fmla="*/ 154 h 502"/>
                  <a:gd name="T26" fmla="*/ 0 w 287"/>
                  <a:gd name="T27" fmla="*/ 182 h 502"/>
                  <a:gd name="T28" fmla="*/ 0 w 287"/>
                  <a:gd name="T29" fmla="*/ 210 h 502"/>
                  <a:gd name="T30" fmla="*/ 1 w 287"/>
                  <a:gd name="T31" fmla="*/ 239 h 502"/>
                  <a:gd name="T32" fmla="*/ 5 w 287"/>
                  <a:gd name="T33" fmla="*/ 266 h 502"/>
                  <a:gd name="T34" fmla="*/ 13 w 287"/>
                  <a:gd name="T35" fmla="*/ 295 h 502"/>
                  <a:gd name="T36" fmla="*/ 23 w 287"/>
                  <a:gd name="T37" fmla="*/ 323 h 502"/>
                  <a:gd name="T38" fmla="*/ 33 w 287"/>
                  <a:gd name="T39" fmla="*/ 351 h 502"/>
                  <a:gd name="T40" fmla="*/ 46 w 287"/>
                  <a:gd name="T41" fmla="*/ 377 h 502"/>
                  <a:gd name="T42" fmla="*/ 59 w 287"/>
                  <a:gd name="T43" fmla="*/ 401 h 502"/>
                  <a:gd name="T44" fmla="*/ 74 w 287"/>
                  <a:gd name="T45" fmla="*/ 423 h 502"/>
                  <a:gd name="T46" fmla="*/ 90 w 287"/>
                  <a:gd name="T47" fmla="*/ 444 h 502"/>
                  <a:gd name="T48" fmla="*/ 106 w 287"/>
                  <a:gd name="T49" fmla="*/ 461 h 502"/>
                  <a:gd name="T50" fmla="*/ 122 w 287"/>
                  <a:gd name="T51" fmla="*/ 477 h 502"/>
                  <a:gd name="T52" fmla="*/ 139 w 287"/>
                  <a:gd name="T53" fmla="*/ 489 h 502"/>
                  <a:gd name="T54" fmla="*/ 155 w 287"/>
                  <a:gd name="T55" fmla="*/ 496 h 502"/>
                  <a:gd name="T56" fmla="*/ 171 w 287"/>
                  <a:gd name="T57" fmla="*/ 499 h 502"/>
                  <a:gd name="T58" fmla="*/ 186 w 287"/>
                  <a:gd name="T59" fmla="*/ 500 h 502"/>
                  <a:gd name="T60" fmla="*/ 202 w 287"/>
                  <a:gd name="T61" fmla="*/ 500 h 502"/>
                  <a:gd name="T62" fmla="*/ 218 w 287"/>
                  <a:gd name="T63" fmla="*/ 497 h 502"/>
                  <a:gd name="T64" fmla="*/ 238 w 287"/>
                  <a:gd name="T65" fmla="*/ 492 h 502"/>
                  <a:gd name="T66" fmla="*/ 255 w 287"/>
                  <a:gd name="T67" fmla="*/ 480 h 502"/>
                  <a:gd name="T68" fmla="*/ 270 w 287"/>
                  <a:gd name="T69" fmla="*/ 464 h 502"/>
                  <a:gd name="T70" fmla="*/ 280 w 287"/>
                  <a:gd name="T71" fmla="*/ 445 h 502"/>
                  <a:gd name="T72" fmla="*/ 286 w 287"/>
                  <a:gd name="T73" fmla="*/ 425 h 502"/>
                  <a:gd name="T74" fmla="*/ 286 w 287"/>
                  <a:gd name="T75" fmla="*/ 403 h 502"/>
                  <a:gd name="T76" fmla="*/ 280 w 287"/>
                  <a:gd name="T77" fmla="*/ 380 h 502"/>
                  <a:gd name="T78" fmla="*/ 270 w 287"/>
                  <a:gd name="T79" fmla="*/ 358 h 502"/>
                  <a:gd name="T80" fmla="*/ 255 w 287"/>
                  <a:gd name="T81" fmla="*/ 337 h 502"/>
                  <a:gd name="T82" fmla="*/ 238 w 287"/>
                  <a:gd name="T83" fmla="*/ 317 h 502"/>
                  <a:gd name="T84" fmla="*/ 220 w 287"/>
                  <a:gd name="T85" fmla="*/ 297 h 502"/>
                  <a:gd name="T86" fmla="*/ 206 w 287"/>
                  <a:gd name="T87" fmla="*/ 275 h 502"/>
                  <a:gd name="T88" fmla="*/ 199 w 287"/>
                  <a:gd name="T89" fmla="*/ 259 h 502"/>
                  <a:gd name="T90" fmla="*/ 193 w 287"/>
                  <a:gd name="T91" fmla="*/ 239 h 502"/>
                  <a:gd name="T92" fmla="*/ 191 w 287"/>
                  <a:gd name="T93" fmla="*/ 226 h 502"/>
                  <a:gd name="T94" fmla="*/ 191 w 287"/>
                  <a:gd name="T95" fmla="*/ 211 h 502"/>
                  <a:gd name="T96" fmla="*/ 191 w 287"/>
                  <a:gd name="T97" fmla="*/ 194 h 502"/>
                  <a:gd name="T98" fmla="*/ 197 w 287"/>
                  <a:gd name="T99" fmla="*/ 175 h 502"/>
                  <a:gd name="T100" fmla="*/ 205 w 287"/>
                  <a:gd name="T101" fmla="*/ 163 h 502"/>
                  <a:gd name="T102" fmla="*/ 223 w 287"/>
                  <a:gd name="T103" fmla="*/ 151 h 502"/>
                  <a:gd name="T104" fmla="*/ 244 w 287"/>
                  <a:gd name="T105" fmla="*/ 137 h 502"/>
                  <a:gd name="T106" fmla="*/ 254 w 287"/>
                  <a:gd name="T107" fmla="*/ 119 h 502"/>
                  <a:gd name="T108" fmla="*/ 258 w 287"/>
                  <a:gd name="T109" fmla="*/ 99 h 502"/>
                  <a:gd name="T110" fmla="*/ 255 w 287"/>
                  <a:gd name="T111" fmla="*/ 77 h 502"/>
                  <a:gd name="T112" fmla="*/ 248 w 287"/>
                  <a:gd name="T113" fmla="*/ 58 h 502"/>
                  <a:gd name="T114" fmla="*/ 238 w 287"/>
                  <a:gd name="T115" fmla="*/ 39 h 502"/>
                  <a:gd name="T116" fmla="*/ 225 w 287"/>
                  <a:gd name="T117" fmla="*/ 25 h 502"/>
                  <a:gd name="T118" fmla="*/ 210 w 287"/>
                  <a:gd name="T119" fmla="*/ 12 h 502"/>
                  <a:gd name="T120" fmla="*/ 196 w 287"/>
                  <a:gd name="T121" fmla="*/ 5 h 502"/>
                  <a:gd name="T122" fmla="*/ 184 w 287"/>
                  <a:gd name="T123" fmla="*/ 2 h 502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287"/>
                  <a:gd name="T187" fmla="*/ 0 h 502"/>
                  <a:gd name="T188" fmla="*/ 287 w 287"/>
                  <a:gd name="T189" fmla="*/ 502 h 502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287" h="502">
                    <a:moveTo>
                      <a:pt x="181" y="2"/>
                    </a:moveTo>
                    <a:lnTo>
                      <a:pt x="178" y="0"/>
                    </a:lnTo>
                    <a:lnTo>
                      <a:pt x="175" y="0"/>
                    </a:lnTo>
                    <a:lnTo>
                      <a:pt x="171" y="0"/>
                    </a:lnTo>
                    <a:lnTo>
                      <a:pt x="167" y="2"/>
                    </a:lnTo>
                    <a:lnTo>
                      <a:pt x="162" y="2"/>
                    </a:lnTo>
                    <a:lnTo>
                      <a:pt x="158" y="2"/>
                    </a:lnTo>
                    <a:lnTo>
                      <a:pt x="152" y="2"/>
                    </a:lnTo>
                    <a:lnTo>
                      <a:pt x="146" y="5"/>
                    </a:lnTo>
                    <a:lnTo>
                      <a:pt x="141" y="5"/>
                    </a:lnTo>
                    <a:lnTo>
                      <a:pt x="135" y="6"/>
                    </a:lnTo>
                    <a:lnTo>
                      <a:pt x="129" y="9"/>
                    </a:lnTo>
                    <a:lnTo>
                      <a:pt x="123" y="10"/>
                    </a:lnTo>
                    <a:lnTo>
                      <a:pt x="119" y="10"/>
                    </a:lnTo>
                    <a:lnTo>
                      <a:pt x="116" y="12"/>
                    </a:lnTo>
                    <a:lnTo>
                      <a:pt x="113" y="13"/>
                    </a:lnTo>
                    <a:lnTo>
                      <a:pt x="110" y="15"/>
                    </a:lnTo>
                    <a:lnTo>
                      <a:pt x="103" y="18"/>
                    </a:lnTo>
                    <a:lnTo>
                      <a:pt x="97" y="22"/>
                    </a:lnTo>
                    <a:lnTo>
                      <a:pt x="94" y="23"/>
                    </a:lnTo>
                    <a:lnTo>
                      <a:pt x="90" y="25"/>
                    </a:lnTo>
                    <a:lnTo>
                      <a:pt x="87" y="28"/>
                    </a:lnTo>
                    <a:lnTo>
                      <a:pt x="82" y="29"/>
                    </a:lnTo>
                    <a:lnTo>
                      <a:pt x="80" y="31"/>
                    </a:lnTo>
                    <a:lnTo>
                      <a:pt x="77" y="34"/>
                    </a:lnTo>
                    <a:lnTo>
                      <a:pt x="72" y="37"/>
                    </a:lnTo>
                    <a:lnTo>
                      <a:pt x="69" y="39"/>
                    </a:lnTo>
                    <a:lnTo>
                      <a:pt x="66" y="42"/>
                    </a:lnTo>
                    <a:lnTo>
                      <a:pt x="64" y="45"/>
                    </a:lnTo>
                    <a:lnTo>
                      <a:pt x="61" y="48"/>
                    </a:lnTo>
                    <a:lnTo>
                      <a:pt x="58" y="53"/>
                    </a:lnTo>
                    <a:lnTo>
                      <a:pt x="53" y="55"/>
                    </a:lnTo>
                    <a:lnTo>
                      <a:pt x="50" y="58"/>
                    </a:lnTo>
                    <a:lnTo>
                      <a:pt x="48" y="63"/>
                    </a:lnTo>
                    <a:lnTo>
                      <a:pt x="46" y="67"/>
                    </a:lnTo>
                    <a:lnTo>
                      <a:pt x="42" y="70"/>
                    </a:lnTo>
                    <a:lnTo>
                      <a:pt x="39" y="73"/>
                    </a:lnTo>
                    <a:lnTo>
                      <a:pt x="36" y="77"/>
                    </a:lnTo>
                    <a:lnTo>
                      <a:pt x="35" y="82"/>
                    </a:lnTo>
                    <a:lnTo>
                      <a:pt x="32" y="86"/>
                    </a:lnTo>
                    <a:lnTo>
                      <a:pt x="29" y="92"/>
                    </a:lnTo>
                    <a:lnTo>
                      <a:pt x="26" y="96"/>
                    </a:lnTo>
                    <a:lnTo>
                      <a:pt x="24" y="102"/>
                    </a:lnTo>
                    <a:lnTo>
                      <a:pt x="21" y="106"/>
                    </a:lnTo>
                    <a:lnTo>
                      <a:pt x="19" y="111"/>
                    </a:lnTo>
                    <a:lnTo>
                      <a:pt x="17" y="116"/>
                    </a:lnTo>
                    <a:lnTo>
                      <a:pt x="16" y="124"/>
                    </a:lnTo>
                    <a:lnTo>
                      <a:pt x="11" y="130"/>
                    </a:lnTo>
                    <a:lnTo>
                      <a:pt x="11" y="135"/>
                    </a:lnTo>
                    <a:lnTo>
                      <a:pt x="8" y="141"/>
                    </a:lnTo>
                    <a:lnTo>
                      <a:pt x="8" y="148"/>
                    </a:lnTo>
                    <a:lnTo>
                      <a:pt x="5" y="154"/>
                    </a:lnTo>
                    <a:lnTo>
                      <a:pt x="4" y="162"/>
                    </a:lnTo>
                    <a:lnTo>
                      <a:pt x="3" y="167"/>
                    </a:lnTo>
                    <a:lnTo>
                      <a:pt x="3" y="175"/>
                    </a:lnTo>
                    <a:lnTo>
                      <a:pt x="0" y="182"/>
                    </a:lnTo>
                    <a:lnTo>
                      <a:pt x="0" y="188"/>
                    </a:lnTo>
                    <a:lnTo>
                      <a:pt x="0" y="195"/>
                    </a:lnTo>
                    <a:lnTo>
                      <a:pt x="0" y="202"/>
                    </a:lnTo>
                    <a:lnTo>
                      <a:pt x="0" y="210"/>
                    </a:lnTo>
                    <a:lnTo>
                      <a:pt x="0" y="217"/>
                    </a:lnTo>
                    <a:lnTo>
                      <a:pt x="0" y="224"/>
                    </a:lnTo>
                    <a:lnTo>
                      <a:pt x="1" y="231"/>
                    </a:lnTo>
                    <a:lnTo>
                      <a:pt x="1" y="239"/>
                    </a:lnTo>
                    <a:lnTo>
                      <a:pt x="3" y="246"/>
                    </a:lnTo>
                    <a:lnTo>
                      <a:pt x="3" y="252"/>
                    </a:lnTo>
                    <a:lnTo>
                      <a:pt x="5" y="260"/>
                    </a:lnTo>
                    <a:lnTo>
                      <a:pt x="5" y="266"/>
                    </a:lnTo>
                    <a:lnTo>
                      <a:pt x="8" y="273"/>
                    </a:lnTo>
                    <a:lnTo>
                      <a:pt x="8" y="281"/>
                    </a:lnTo>
                    <a:lnTo>
                      <a:pt x="11" y="288"/>
                    </a:lnTo>
                    <a:lnTo>
                      <a:pt x="13" y="295"/>
                    </a:lnTo>
                    <a:lnTo>
                      <a:pt x="16" y="303"/>
                    </a:lnTo>
                    <a:lnTo>
                      <a:pt x="17" y="310"/>
                    </a:lnTo>
                    <a:lnTo>
                      <a:pt x="20" y="316"/>
                    </a:lnTo>
                    <a:lnTo>
                      <a:pt x="23" y="323"/>
                    </a:lnTo>
                    <a:lnTo>
                      <a:pt x="26" y="330"/>
                    </a:lnTo>
                    <a:lnTo>
                      <a:pt x="27" y="337"/>
                    </a:lnTo>
                    <a:lnTo>
                      <a:pt x="32" y="345"/>
                    </a:lnTo>
                    <a:lnTo>
                      <a:pt x="33" y="351"/>
                    </a:lnTo>
                    <a:lnTo>
                      <a:pt x="36" y="358"/>
                    </a:lnTo>
                    <a:lnTo>
                      <a:pt x="40" y="364"/>
                    </a:lnTo>
                    <a:lnTo>
                      <a:pt x="43" y="371"/>
                    </a:lnTo>
                    <a:lnTo>
                      <a:pt x="46" y="377"/>
                    </a:lnTo>
                    <a:lnTo>
                      <a:pt x="49" y="383"/>
                    </a:lnTo>
                    <a:lnTo>
                      <a:pt x="52" y="388"/>
                    </a:lnTo>
                    <a:lnTo>
                      <a:pt x="56" y="396"/>
                    </a:lnTo>
                    <a:lnTo>
                      <a:pt x="59" y="401"/>
                    </a:lnTo>
                    <a:lnTo>
                      <a:pt x="64" y="407"/>
                    </a:lnTo>
                    <a:lnTo>
                      <a:pt x="66" y="413"/>
                    </a:lnTo>
                    <a:lnTo>
                      <a:pt x="71" y="419"/>
                    </a:lnTo>
                    <a:lnTo>
                      <a:pt x="74" y="423"/>
                    </a:lnTo>
                    <a:lnTo>
                      <a:pt x="78" y="429"/>
                    </a:lnTo>
                    <a:lnTo>
                      <a:pt x="82" y="433"/>
                    </a:lnTo>
                    <a:lnTo>
                      <a:pt x="87" y="439"/>
                    </a:lnTo>
                    <a:lnTo>
                      <a:pt x="90" y="444"/>
                    </a:lnTo>
                    <a:lnTo>
                      <a:pt x="94" y="448"/>
                    </a:lnTo>
                    <a:lnTo>
                      <a:pt x="98" y="454"/>
                    </a:lnTo>
                    <a:lnTo>
                      <a:pt x="103" y="458"/>
                    </a:lnTo>
                    <a:lnTo>
                      <a:pt x="106" y="461"/>
                    </a:lnTo>
                    <a:lnTo>
                      <a:pt x="110" y="465"/>
                    </a:lnTo>
                    <a:lnTo>
                      <a:pt x="114" y="470"/>
                    </a:lnTo>
                    <a:lnTo>
                      <a:pt x="119" y="474"/>
                    </a:lnTo>
                    <a:lnTo>
                      <a:pt x="122" y="477"/>
                    </a:lnTo>
                    <a:lnTo>
                      <a:pt x="127" y="480"/>
                    </a:lnTo>
                    <a:lnTo>
                      <a:pt x="130" y="483"/>
                    </a:lnTo>
                    <a:lnTo>
                      <a:pt x="135" y="486"/>
                    </a:lnTo>
                    <a:lnTo>
                      <a:pt x="139" y="489"/>
                    </a:lnTo>
                    <a:lnTo>
                      <a:pt x="143" y="490"/>
                    </a:lnTo>
                    <a:lnTo>
                      <a:pt x="146" y="493"/>
                    </a:lnTo>
                    <a:lnTo>
                      <a:pt x="151" y="494"/>
                    </a:lnTo>
                    <a:lnTo>
                      <a:pt x="155" y="496"/>
                    </a:lnTo>
                    <a:lnTo>
                      <a:pt x="159" y="497"/>
                    </a:lnTo>
                    <a:lnTo>
                      <a:pt x="164" y="499"/>
                    </a:lnTo>
                    <a:lnTo>
                      <a:pt x="168" y="499"/>
                    </a:lnTo>
                    <a:lnTo>
                      <a:pt x="171" y="499"/>
                    </a:lnTo>
                    <a:lnTo>
                      <a:pt x="174" y="500"/>
                    </a:lnTo>
                    <a:lnTo>
                      <a:pt x="178" y="500"/>
                    </a:lnTo>
                    <a:lnTo>
                      <a:pt x="181" y="500"/>
                    </a:lnTo>
                    <a:lnTo>
                      <a:pt x="186" y="500"/>
                    </a:lnTo>
                    <a:lnTo>
                      <a:pt x="189" y="500"/>
                    </a:lnTo>
                    <a:lnTo>
                      <a:pt x="191" y="500"/>
                    </a:lnTo>
                    <a:lnTo>
                      <a:pt x="196" y="502"/>
                    </a:lnTo>
                    <a:lnTo>
                      <a:pt x="202" y="500"/>
                    </a:lnTo>
                    <a:lnTo>
                      <a:pt x="207" y="499"/>
                    </a:lnTo>
                    <a:lnTo>
                      <a:pt x="210" y="499"/>
                    </a:lnTo>
                    <a:lnTo>
                      <a:pt x="215" y="499"/>
                    </a:lnTo>
                    <a:lnTo>
                      <a:pt x="218" y="497"/>
                    </a:lnTo>
                    <a:lnTo>
                      <a:pt x="220" y="497"/>
                    </a:lnTo>
                    <a:lnTo>
                      <a:pt x="226" y="496"/>
                    </a:lnTo>
                    <a:lnTo>
                      <a:pt x="232" y="493"/>
                    </a:lnTo>
                    <a:lnTo>
                      <a:pt x="238" y="492"/>
                    </a:lnTo>
                    <a:lnTo>
                      <a:pt x="242" y="489"/>
                    </a:lnTo>
                    <a:lnTo>
                      <a:pt x="247" y="486"/>
                    </a:lnTo>
                    <a:lnTo>
                      <a:pt x="252" y="483"/>
                    </a:lnTo>
                    <a:lnTo>
                      <a:pt x="255" y="480"/>
                    </a:lnTo>
                    <a:lnTo>
                      <a:pt x="261" y="477"/>
                    </a:lnTo>
                    <a:lnTo>
                      <a:pt x="264" y="473"/>
                    </a:lnTo>
                    <a:lnTo>
                      <a:pt x="267" y="468"/>
                    </a:lnTo>
                    <a:lnTo>
                      <a:pt x="270" y="464"/>
                    </a:lnTo>
                    <a:lnTo>
                      <a:pt x="274" y="460"/>
                    </a:lnTo>
                    <a:lnTo>
                      <a:pt x="276" y="455"/>
                    </a:lnTo>
                    <a:lnTo>
                      <a:pt x="279" y="451"/>
                    </a:lnTo>
                    <a:lnTo>
                      <a:pt x="280" y="445"/>
                    </a:lnTo>
                    <a:lnTo>
                      <a:pt x="283" y="441"/>
                    </a:lnTo>
                    <a:lnTo>
                      <a:pt x="284" y="435"/>
                    </a:lnTo>
                    <a:lnTo>
                      <a:pt x="284" y="431"/>
                    </a:lnTo>
                    <a:lnTo>
                      <a:pt x="286" y="425"/>
                    </a:lnTo>
                    <a:lnTo>
                      <a:pt x="287" y="419"/>
                    </a:lnTo>
                    <a:lnTo>
                      <a:pt x="287" y="413"/>
                    </a:lnTo>
                    <a:lnTo>
                      <a:pt x="287" y="409"/>
                    </a:lnTo>
                    <a:lnTo>
                      <a:pt x="286" y="403"/>
                    </a:lnTo>
                    <a:lnTo>
                      <a:pt x="286" y="396"/>
                    </a:lnTo>
                    <a:lnTo>
                      <a:pt x="284" y="390"/>
                    </a:lnTo>
                    <a:lnTo>
                      <a:pt x="283" y="384"/>
                    </a:lnTo>
                    <a:lnTo>
                      <a:pt x="280" y="380"/>
                    </a:lnTo>
                    <a:lnTo>
                      <a:pt x="279" y="374"/>
                    </a:lnTo>
                    <a:lnTo>
                      <a:pt x="276" y="368"/>
                    </a:lnTo>
                    <a:lnTo>
                      <a:pt x="273" y="364"/>
                    </a:lnTo>
                    <a:lnTo>
                      <a:pt x="270" y="358"/>
                    </a:lnTo>
                    <a:lnTo>
                      <a:pt x="267" y="353"/>
                    </a:lnTo>
                    <a:lnTo>
                      <a:pt x="263" y="348"/>
                    </a:lnTo>
                    <a:lnTo>
                      <a:pt x="258" y="343"/>
                    </a:lnTo>
                    <a:lnTo>
                      <a:pt x="255" y="337"/>
                    </a:lnTo>
                    <a:lnTo>
                      <a:pt x="251" y="333"/>
                    </a:lnTo>
                    <a:lnTo>
                      <a:pt x="247" y="327"/>
                    </a:lnTo>
                    <a:lnTo>
                      <a:pt x="242" y="323"/>
                    </a:lnTo>
                    <a:lnTo>
                      <a:pt x="238" y="317"/>
                    </a:lnTo>
                    <a:lnTo>
                      <a:pt x="235" y="313"/>
                    </a:lnTo>
                    <a:lnTo>
                      <a:pt x="231" y="307"/>
                    </a:lnTo>
                    <a:lnTo>
                      <a:pt x="226" y="303"/>
                    </a:lnTo>
                    <a:lnTo>
                      <a:pt x="220" y="297"/>
                    </a:lnTo>
                    <a:lnTo>
                      <a:pt x="218" y="291"/>
                    </a:lnTo>
                    <a:lnTo>
                      <a:pt x="213" y="285"/>
                    </a:lnTo>
                    <a:lnTo>
                      <a:pt x="210" y="281"/>
                    </a:lnTo>
                    <a:lnTo>
                      <a:pt x="206" y="275"/>
                    </a:lnTo>
                    <a:lnTo>
                      <a:pt x="205" y="269"/>
                    </a:lnTo>
                    <a:lnTo>
                      <a:pt x="202" y="265"/>
                    </a:lnTo>
                    <a:lnTo>
                      <a:pt x="200" y="262"/>
                    </a:lnTo>
                    <a:lnTo>
                      <a:pt x="199" y="259"/>
                    </a:lnTo>
                    <a:lnTo>
                      <a:pt x="197" y="255"/>
                    </a:lnTo>
                    <a:lnTo>
                      <a:pt x="196" y="249"/>
                    </a:lnTo>
                    <a:lnTo>
                      <a:pt x="194" y="243"/>
                    </a:lnTo>
                    <a:lnTo>
                      <a:pt x="193" y="239"/>
                    </a:lnTo>
                    <a:lnTo>
                      <a:pt x="193" y="236"/>
                    </a:lnTo>
                    <a:lnTo>
                      <a:pt x="191" y="233"/>
                    </a:lnTo>
                    <a:lnTo>
                      <a:pt x="191" y="228"/>
                    </a:lnTo>
                    <a:lnTo>
                      <a:pt x="191" y="226"/>
                    </a:lnTo>
                    <a:lnTo>
                      <a:pt x="191" y="221"/>
                    </a:lnTo>
                    <a:lnTo>
                      <a:pt x="191" y="218"/>
                    </a:lnTo>
                    <a:lnTo>
                      <a:pt x="191" y="214"/>
                    </a:lnTo>
                    <a:lnTo>
                      <a:pt x="191" y="211"/>
                    </a:lnTo>
                    <a:lnTo>
                      <a:pt x="191" y="207"/>
                    </a:lnTo>
                    <a:lnTo>
                      <a:pt x="191" y="204"/>
                    </a:lnTo>
                    <a:lnTo>
                      <a:pt x="191" y="199"/>
                    </a:lnTo>
                    <a:lnTo>
                      <a:pt x="191" y="194"/>
                    </a:lnTo>
                    <a:lnTo>
                      <a:pt x="193" y="188"/>
                    </a:lnTo>
                    <a:lnTo>
                      <a:pt x="194" y="182"/>
                    </a:lnTo>
                    <a:lnTo>
                      <a:pt x="196" y="179"/>
                    </a:lnTo>
                    <a:lnTo>
                      <a:pt x="197" y="175"/>
                    </a:lnTo>
                    <a:lnTo>
                      <a:pt x="199" y="172"/>
                    </a:lnTo>
                    <a:lnTo>
                      <a:pt x="202" y="169"/>
                    </a:lnTo>
                    <a:lnTo>
                      <a:pt x="203" y="166"/>
                    </a:lnTo>
                    <a:lnTo>
                      <a:pt x="205" y="163"/>
                    </a:lnTo>
                    <a:lnTo>
                      <a:pt x="207" y="162"/>
                    </a:lnTo>
                    <a:lnTo>
                      <a:pt x="213" y="157"/>
                    </a:lnTo>
                    <a:lnTo>
                      <a:pt x="218" y="154"/>
                    </a:lnTo>
                    <a:lnTo>
                      <a:pt x="223" y="151"/>
                    </a:lnTo>
                    <a:lnTo>
                      <a:pt x="229" y="150"/>
                    </a:lnTo>
                    <a:lnTo>
                      <a:pt x="234" y="146"/>
                    </a:lnTo>
                    <a:lnTo>
                      <a:pt x="239" y="143"/>
                    </a:lnTo>
                    <a:lnTo>
                      <a:pt x="244" y="137"/>
                    </a:lnTo>
                    <a:lnTo>
                      <a:pt x="248" y="132"/>
                    </a:lnTo>
                    <a:lnTo>
                      <a:pt x="250" y="128"/>
                    </a:lnTo>
                    <a:lnTo>
                      <a:pt x="252" y="124"/>
                    </a:lnTo>
                    <a:lnTo>
                      <a:pt x="254" y="119"/>
                    </a:lnTo>
                    <a:lnTo>
                      <a:pt x="255" y="115"/>
                    </a:lnTo>
                    <a:lnTo>
                      <a:pt x="257" y="109"/>
                    </a:lnTo>
                    <a:lnTo>
                      <a:pt x="258" y="105"/>
                    </a:lnTo>
                    <a:lnTo>
                      <a:pt x="258" y="99"/>
                    </a:lnTo>
                    <a:lnTo>
                      <a:pt x="258" y="93"/>
                    </a:lnTo>
                    <a:lnTo>
                      <a:pt x="257" y="89"/>
                    </a:lnTo>
                    <a:lnTo>
                      <a:pt x="255" y="83"/>
                    </a:lnTo>
                    <a:lnTo>
                      <a:pt x="255" y="77"/>
                    </a:lnTo>
                    <a:lnTo>
                      <a:pt x="254" y="73"/>
                    </a:lnTo>
                    <a:lnTo>
                      <a:pt x="252" y="67"/>
                    </a:lnTo>
                    <a:lnTo>
                      <a:pt x="251" y="63"/>
                    </a:lnTo>
                    <a:lnTo>
                      <a:pt x="248" y="58"/>
                    </a:lnTo>
                    <a:lnTo>
                      <a:pt x="247" y="54"/>
                    </a:lnTo>
                    <a:lnTo>
                      <a:pt x="244" y="48"/>
                    </a:lnTo>
                    <a:lnTo>
                      <a:pt x="241" y="44"/>
                    </a:lnTo>
                    <a:lnTo>
                      <a:pt x="238" y="39"/>
                    </a:lnTo>
                    <a:lnTo>
                      <a:pt x="235" y="37"/>
                    </a:lnTo>
                    <a:lnTo>
                      <a:pt x="232" y="32"/>
                    </a:lnTo>
                    <a:lnTo>
                      <a:pt x="228" y="28"/>
                    </a:lnTo>
                    <a:lnTo>
                      <a:pt x="225" y="25"/>
                    </a:lnTo>
                    <a:lnTo>
                      <a:pt x="220" y="22"/>
                    </a:lnTo>
                    <a:lnTo>
                      <a:pt x="216" y="18"/>
                    </a:lnTo>
                    <a:lnTo>
                      <a:pt x="213" y="15"/>
                    </a:lnTo>
                    <a:lnTo>
                      <a:pt x="210" y="12"/>
                    </a:lnTo>
                    <a:lnTo>
                      <a:pt x="207" y="10"/>
                    </a:lnTo>
                    <a:lnTo>
                      <a:pt x="203" y="9"/>
                    </a:lnTo>
                    <a:lnTo>
                      <a:pt x="200" y="6"/>
                    </a:lnTo>
                    <a:lnTo>
                      <a:pt x="196" y="5"/>
                    </a:lnTo>
                    <a:lnTo>
                      <a:pt x="193" y="3"/>
                    </a:lnTo>
                    <a:lnTo>
                      <a:pt x="190" y="2"/>
                    </a:lnTo>
                    <a:lnTo>
                      <a:pt x="187" y="2"/>
                    </a:lnTo>
                    <a:lnTo>
                      <a:pt x="184" y="2"/>
                    </a:lnTo>
                    <a:lnTo>
                      <a:pt x="181" y="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41" name="Freeform 39">
                <a:extLst>
                  <a:ext uri="{FF2B5EF4-FFF2-40B4-BE49-F238E27FC236}">
                    <a16:creationId xmlns:a16="http://schemas.microsoft.com/office/drawing/2014/main" id="{CEDADB1F-28E1-4A37-8C7D-CEFAAD7FE8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6" y="2940"/>
                <a:ext cx="158" cy="149"/>
              </a:xfrm>
              <a:custGeom>
                <a:avLst/>
                <a:gdLst>
                  <a:gd name="T0" fmla="*/ 25 w 316"/>
                  <a:gd name="T1" fmla="*/ 0 h 296"/>
                  <a:gd name="T2" fmla="*/ 41 w 316"/>
                  <a:gd name="T3" fmla="*/ 1 h 296"/>
                  <a:gd name="T4" fmla="*/ 58 w 316"/>
                  <a:gd name="T5" fmla="*/ 7 h 296"/>
                  <a:gd name="T6" fmla="*/ 79 w 316"/>
                  <a:gd name="T7" fmla="*/ 14 h 296"/>
                  <a:gd name="T8" fmla="*/ 99 w 316"/>
                  <a:gd name="T9" fmla="*/ 24 h 296"/>
                  <a:gd name="T10" fmla="*/ 112 w 316"/>
                  <a:gd name="T11" fmla="*/ 32 h 296"/>
                  <a:gd name="T12" fmla="*/ 127 w 316"/>
                  <a:gd name="T13" fmla="*/ 39 h 296"/>
                  <a:gd name="T14" fmla="*/ 143 w 316"/>
                  <a:gd name="T15" fmla="*/ 46 h 296"/>
                  <a:gd name="T16" fmla="*/ 157 w 316"/>
                  <a:gd name="T17" fmla="*/ 55 h 296"/>
                  <a:gd name="T18" fmla="*/ 175 w 316"/>
                  <a:gd name="T19" fmla="*/ 65 h 296"/>
                  <a:gd name="T20" fmla="*/ 192 w 316"/>
                  <a:gd name="T21" fmla="*/ 75 h 296"/>
                  <a:gd name="T22" fmla="*/ 208 w 316"/>
                  <a:gd name="T23" fmla="*/ 87 h 296"/>
                  <a:gd name="T24" fmla="*/ 223 w 316"/>
                  <a:gd name="T25" fmla="*/ 97 h 296"/>
                  <a:gd name="T26" fmla="*/ 237 w 316"/>
                  <a:gd name="T27" fmla="*/ 109 h 296"/>
                  <a:gd name="T28" fmla="*/ 253 w 316"/>
                  <a:gd name="T29" fmla="*/ 122 h 296"/>
                  <a:gd name="T30" fmla="*/ 276 w 316"/>
                  <a:gd name="T31" fmla="*/ 142 h 296"/>
                  <a:gd name="T32" fmla="*/ 294 w 316"/>
                  <a:gd name="T33" fmla="*/ 160 h 296"/>
                  <a:gd name="T34" fmla="*/ 307 w 316"/>
                  <a:gd name="T35" fmla="*/ 177 h 296"/>
                  <a:gd name="T36" fmla="*/ 316 w 316"/>
                  <a:gd name="T37" fmla="*/ 197 h 296"/>
                  <a:gd name="T38" fmla="*/ 304 w 316"/>
                  <a:gd name="T39" fmla="*/ 206 h 296"/>
                  <a:gd name="T40" fmla="*/ 285 w 316"/>
                  <a:gd name="T41" fmla="*/ 215 h 296"/>
                  <a:gd name="T42" fmla="*/ 269 w 316"/>
                  <a:gd name="T43" fmla="*/ 222 h 296"/>
                  <a:gd name="T44" fmla="*/ 255 w 316"/>
                  <a:gd name="T45" fmla="*/ 229 h 296"/>
                  <a:gd name="T46" fmla="*/ 237 w 316"/>
                  <a:gd name="T47" fmla="*/ 240 h 296"/>
                  <a:gd name="T48" fmla="*/ 220 w 316"/>
                  <a:gd name="T49" fmla="*/ 253 h 296"/>
                  <a:gd name="T50" fmla="*/ 201 w 316"/>
                  <a:gd name="T51" fmla="*/ 266 h 296"/>
                  <a:gd name="T52" fmla="*/ 186 w 316"/>
                  <a:gd name="T53" fmla="*/ 277 h 296"/>
                  <a:gd name="T54" fmla="*/ 173 w 316"/>
                  <a:gd name="T55" fmla="*/ 285 h 296"/>
                  <a:gd name="T56" fmla="*/ 157 w 316"/>
                  <a:gd name="T57" fmla="*/ 293 h 296"/>
                  <a:gd name="T58" fmla="*/ 143 w 316"/>
                  <a:gd name="T59" fmla="*/ 295 h 296"/>
                  <a:gd name="T60" fmla="*/ 130 w 316"/>
                  <a:gd name="T61" fmla="*/ 292 h 296"/>
                  <a:gd name="T62" fmla="*/ 112 w 316"/>
                  <a:gd name="T63" fmla="*/ 282 h 296"/>
                  <a:gd name="T64" fmla="*/ 92 w 316"/>
                  <a:gd name="T65" fmla="*/ 266 h 296"/>
                  <a:gd name="T66" fmla="*/ 76 w 316"/>
                  <a:gd name="T67" fmla="*/ 254 h 296"/>
                  <a:gd name="T68" fmla="*/ 61 w 316"/>
                  <a:gd name="T69" fmla="*/ 244 h 296"/>
                  <a:gd name="T70" fmla="*/ 44 w 316"/>
                  <a:gd name="T71" fmla="*/ 235 h 296"/>
                  <a:gd name="T72" fmla="*/ 26 w 316"/>
                  <a:gd name="T73" fmla="*/ 226 h 296"/>
                  <a:gd name="T74" fmla="*/ 8 w 316"/>
                  <a:gd name="T75" fmla="*/ 218 h 296"/>
                  <a:gd name="T76" fmla="*/ 0 w 316"/>
                  <a:gd name="T77" fmla="*/ 212 h 296"/>
                  <a:gd name="T78" fmla="*/ 3 w 316"/>
                  <a:gd name="T79" fmla="*/ 200 h 296"/>
                  <a:gd name="T80" fmla="*/ 6 w 316"/>
                  <a:gd name="T81" fmla="*/ 184 h 296"/>
                  <a:gd name="T82" fmla="*/ 12 w 316"/>
                  <a:gd name="T83" fmla="*/ 164 h 296"/>
                  <a:gd name="T84" fmla="*/ 15 w 316"/>
                  <a:gd name="T85" fmla="*/ 148 h 296"/>
                  <a:gd name="T86" fmla="*/ 16 w 316"/>
                  <a:gd name="T87" fmla="*/ 135 h 296"/>
                  <a:gd name="T88" fmla="*/ 16 w 316"/>
                  <a:gd name="T89" fmla="*/ 117 h 296"/>
                  <a:gd name="T90" fmla="*/ 18 w 316"/>
                  <a:gd name="T91" fmla="*/ 97 h 296"/>
                  <a:gd name="T92" fmla="*/ 16 w 316"/>
                  <a:gd name="T93" fmla="*/ 77 h 296"/>
                  <a:gd name="T94" fmla="*/ 15 w 316"/>
                  <a:gd name="T95" fmla="*/ 59 h 296"/>
                  <a:gd name="T96" fmla="*/ 12 w 316"/>
                  <a:gd name="T97" fmla="*/ 45 h 296"/>
                  <a:gd name="T98" fmla="*/ 9 w 316"/>
                  <a:gd name="T99" fmla="*/ 27 h 296"/>
                  <a:gd name="T100" fmla="*/ 10 w 316"/>
                  <a:gd name="T101" fmla="*/ 10 h 29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316"/>
                  <a:gd name="T154" fmla="*/ 0 h 296"/>
                  <a:gd name="T155" fmla="*/ 316 w 316"/>
                  <a:gd name="T156" fmla="*/ 296 h 29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316" h="296">
                    <a:moveTo>
                      <a:pt x="15" y="5"/>
                    </a:moveTo>
                    <a:lnTo>
                      <a:pt x="16" y="3"/>
                    </a:lnTo>
                    <a:lnTo>
                      <a:pt x="21" y="1"/>
                    </a:lnTo>
                    <a:lnTo>
                      <a:pt x="25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38" y="1"/>
                    </a:lnTo>
                    <a:lnTo>
                      <a:pt x="41" y="1"/>
                    </a:lnTo>
                    <a:lnTo>
                      <a:pt x="45" y="3"/>
                    </a:lnTo>
                    <a:lnTo>
                      <a:pt x="48" y="3"/>
                    </a:lnTo>
                    <a:lnTo>
                      <a:pt x="54" y="5"/>
                    </a:lnTo>
                    <a:lnTo>
                      <a:pt x="58" y="7"/>
                    </a:lnTo>
                    <a:lnTo>
                      <a:pt x="64" y="8"/>
                    </a:lnTo>
                    <a:lnTo>
                      <a:pt x="69" y="10"/>
                    </a:lnTo>
                    <a:lnTo>
                      <a:pt x="74" y="13"/>
                    </a:lnTo>
                    <a:lnTo>
                      <a:pt x="79" y="14"/>
                    </a:lnTo>
                    <a:lnTo>
                      <a:pt x="85" y="17"/>
                    </a:lnTo>
                    <a:lnTo>
                      <a:pt x="90" y="19"/>
                    </a:lnTo>
                    <a:lnTo>
                      <a:pt x="96" y="21"/>
                    </a:lnTo>
                    <a:lnTo>
                      <a:pt x="99" y="24"/>
                    </a:lnTo>
                    <a:lnTo>
                      <a:pt x="103" y="26"/>
                    </a:lnTo>
                    <a:lnTo>
                      <a:pt x="106" y="29"/>
                    </a:lnTo>
                    <a:lnTo>
                      <a:pt x="109" y="30"/>
                    </a:lnTo>
                    <a:lnTo>
                      <a:pt x="112" y="32"/>
                    </a:lnTo>
                    <a:lnTo>
                      <a:pt x="117" y="33"/>
                    </a:lnTo>
                    <a:lnTo>
                      <a:pt x="119" y="35"/>
                    </a:lnTo>
                    <a:lnTo>
                      <a:pt x="122" y="36"/>
                    </a:lnTo>
                    <a:lnTo>
                      <a:pt x="127" y="39"/>
                    </a:lnTo>
                    <a:lnTo>
                      <a:pt x="131" y="40"/>
                    </a:lnTo>
                    <a:lnTo>
                      <a:pt x="134" y="42"/>
                    </a:lnTo>
                    <a:lnTo>
                      <a:pt x="138" y="45"/>
                    </a:lnTo>
                    <a:lnTo>
                      <a:pt x="143" y="46"/>
                    </a:lnTo>
                    <a:lnTo>
                      <a:pt x="146" y="49"/>
                    </a:lnTo>
                    <a:lnTo>
                      <a:pt x="151" y="52"/>
                    </a:lnTo>
                    <a:lnTo>
                      <a:pt x="154" y="53"/>
                    </a:lnTo>
                    <a:lnTo>
                      <a:pt x="157" y="55"/>
                    </a:lnTo>
                    <a:lnTo>
                      <a:pt x="163" y="58"/>
                    </a:lnTo>
                    <a:lnTo>
                      <a:pt x="167" y="61"/>
                    </a:lnTo>
                    <a:lnTo>
                      <a:pt x="172" y="64"/>
                    </a:lnTo>
                    <a:lnTo>
                      <a:pt x="175" y="65"/>
                    </a:lnTo>
                    <a:lnTo>
                      <a:pt x="179" y="68"/>
                    </a:lnTo>
                    <a:lnTo>
                      <a:pt x="183" y="71"/>
                    </a:lnTo>
                    <a:lnTo>
                      <a:pt x="188" y="74"/>
                    </a:lnTo>
                    <a:lnTo>
                      <a:pt x="192" y="75"/>
                    </a:lnTo>
                    <a:lnTo>
                      <a:pt x="195" y="78"/>
                    </a:lnTo>
                    <a:lnTo>
                      <a:pt x="201" y="81"/>
                    </a:lnTo>
                    <a:lnTo>
                      <a:pt x="205" y="84"/>
                    </a:lnTo>
                    <a:lnTo>
                      <a:pt x="208" y="87"/>
                    </a:lnTo>
                    <a:lnTo>
                      <a:pt x="212" y="90"/>
                    </a:lnTo>
                    <a:lnTo>
                      <a:pt x="215" y="91"/>
                    </a:lnTo>
                    <a:lnTo>
                      <a:pt x="220" y="96"/>
                    </a:lnTo>
                    <a:lnTo>
                      <a:pt x="223" y="97"/>
                    </a:lnTo>
                    <a:lnTo>
                      <a:pt x="227" y="100"/>
                    </a:lnTo>
                    <a:lnTo>
                      <a:pt x="230" y="103"/>
                    </a:lnTo>
                    <a:lnTo>
                      <a:pt x="234" y="106"/>
                    </a:lnTo>
                    <a:lnTo>
                      <a:pt x="237" y="109"/>
                    </a:lnTo>
                    <a:lnTo>
                      <a:pt x="240" y="110"/>
                    </a:lnTo>
                    <a:lnTo>
                      <a:pt x="244" y="113"/>
                    </a:lnTo>
                    <a:lnTo>
                      <a:pt x="247" y="116"/>
                    </a:lnTo>
                    <a:lnTo>
                      <a:pt x="253" y="122"/>
                    </a:lnTo>
                    <a:lnTo>
                      <a:pt x="260" y="126"/>
                    </a:lnTo>
                    <a:lnTo>
                      <a:pt x="265" y="132"/>
                    </a:lnTo>
                    <a:lnTo>
                      <a:pt x="272" y="136"/>
                    </a:lnTo>
                    <a:lnTo>
                      <a:pt x="276" y="142"/>
                    </a:lnTo>
                    <a:lnTo>
                      <a:pt x="282" y="148"/>
                    </a:lnTo>
                    <a:lnTo>
                      <a:pt x="287" y="151"/>
                    </a:lnTo>
                    <a:lnTo>
                      <a:pt x="291" y="157"/>
                    </a:lnTo>
                    <a:lnTo>
                      <a:pt x="294" y="160"/>
                    </a:lnTo>
                    <a:lnTo>
                      <a:pt x="298" y="165"/>
                    </a:lnTo>
                    <a:lnTo>
                      <a:pt x="301" y="170"/>
                    </a:lnTo>
                    <a:lnTo>
                      <a:pt x="304" y="174"/>
                    </a:lnTo>
                    <a:lnTo>
                      <a:pt x="307" y="177"/>
                    </a:lnTo>
                    <a:lnTo>
                      <a:pt x="310" y="181"/>
                    </a:lnTo>
                    <a:lnTo>
                      <a:pt x="313" y="187"/>
                    </a:lnTo>
                    <a:lnTo>
                      <a:pt x="314" y="193"/>
                    </a:lnTo>
                    <a:lnTo>
                      <a:pt x="316" y="197"/>
                    </a:lnTo>
                    <a:lnTo>
                      <a:pt x="314" y="200"/>
                    </a:lnTo>
                    <a:lnTo>
                      <a:pt x="311" y="202"/>
                    </a:lnTo>
                    <a:lnTo>
                      <a:pt x="308" y="205"/>
                    </a:lnTo>
                    <a:lnTo>
                      <a:pt x="304" y="206"/>
                    </a:lnTo>
                    <a:lnTo>
                      <a:pt x="301" y="209"/>
                    </a:lnTo>
                    <a:lnTo>
                      <a:pt x="295" y="210"/>
                    </a:lnTo>
                    <a:lnTo>
                      <a:pt x="291" y="212"/>
                    </a:lnTo>
                    <a:lnTo>
                      <a:pt x="285" y="215"/>
                    </a:lnTo>
                    <a:lnTo>
                      <a:pt x="279" y="218"/>
                    </a:lnTo>
                    <a:lnTo>
                      <a:pt x="276" y="219"/>
                    </a:lnTo>
                    <a:lnTo>
                      <a:pt x="273" y="221"/>
                    </a:lnTo>
                    <a:lnTo>
                      <a:pt x="269" y="222"/>
                    </a:lnTo>
                    <a:lnTo>
                      <a:pt x="266" y="224"/>
                    </a:lnTo>
                    <a:lnTo>
                      <a:pt x="262" y="225"/>
                    </a:lnTo>
                    <a:lnTo>
                      <a:pt x="257" y="228"/>
                    </a:lnTo>
                    <a:lnTo>
                      <a:pt x="255" y="229"/>
                    </a:lnTo>
                    <a:lnTo>
                      <a:pt x="250" y="232"/>
                    </a:lnTo>
                    <a:lnTo>
                      <a:pt x="246" y="234"/>
                    </a:lnTo>
                    <a:lnTo>
                      <a:pt x="241" y="238"/>
                    </a:lnTo>
                    <a:lnTo>
                      <a:pt x="237" y="240"/>
                    </a:lnTo>
                    <a:lnTo>
                      <a:pt x="234" y="244"/>
                    </a:lnTo>
                    <a:lnTo>
                      <a:pt x="228" y="247"/>
                    </a:lnTo>
                    <a:lnTo>
                      <a:pt x="224" y="250"/>
                    </a:lnTo>
                    <a:lnTo>
                      <a:pt x="220" y="253"/>
                    </a:lnTo>
                    <a:lnTo>
                      <a:pt x="215" y="257"/>
                    </a:lnTo>
                    <a:lnTo>
                      <a:pt x="209" y="260"/>
                    </a:lnTo>
                    <a:lnTo>
                      <a:pt x="205" y="263"/>
                    </a:lnTo>
                    <a:lnTo>
                      <a:pt x="201" y="266"/>
                    </a:lnTo>
                    <a:lnTo>
                      <a:pt x="196" y="269"/>
                    </a:lnTo>
                    <a:lnTo>
                      <a:pt x="192" y="272"/>
                    </a:lnTo>
                    <a:lnTo>
                      <a:pt x="189" y="274"/>
                    </a:lnTo>
                    <a:lnTo>
                      <a:pt x="186" y="277"/>
                    </a:lnTo>
                    <a:lnTo>
                      <a:pt x="183" y="280"/>
                    </a:lnTo>
                    <a:lnTo>
                      <a:pt x="179" y="282"/>
                    </a:lnTo>
                    <a:lnTo>
                      <a:pt x="176" y="283"/>
                    </a:lnTo>
                    <a:lnTo>
                      <a:pt x="173" y="285"/>
                    </a:lnTo>
                    <a:lnTo>
                      <a:pt x="170" y="288"/>
                    </a:lnTo>
                    <a:lnTo>
                      <a:pt x="166" y="290"/>
                    </a:lnTo>
                    <a:lnTo>
                      <a:pt x="162" y="292"/>
                    </a:lnTo>
                    <a:lnTo>
                      <a:pt x="157" y="293"/>
                    </a:lnTo>
                    <a:lnTo>
                      <a:pt x="154" y="295"/>
                    </a:lnTo>
                    <a:lnTo>
                      <a:pt x="150" y="295"/>
                    </a:lnTo>
                    <a:lnTo>
                      <a:pt x="146" y="296"/>
                    </a:lnTo>
                    <a:lnTo>
                      <a:pt x="143" y="295"/>
                    </a:lnTo>
                    <a:lnTo>
                      <a:pt x="140" y="295"/>
                    </a:lnTo>
                    <a:lnTo>
                      <a:pt x="137" y="295"/>
                    </a:lnTo>
                    <a:lnTo>
                      <a:pt x="134" y="295"/>
                    </a:lnTo>
                    <a:lnTo>
                      <a:pt x="130" y="292"/>
                    </a:lnTo>
                    <a:lnTo>
                      <a:pt x="125" y="290"/>
                    </a:lnTo>
                    <a:lnTo>
                      <a:pt x="119" y="288"/>
                    </a:lnTo>
                    <a:lnTo>
                      <a:pt x="117" y="285"/>
                    </a:lnTo>
                    <a:lnTo>
                      <a:pt x="112" y="282"/>
                    </a:lnTo>
                    <a:lnTo>
                      <a:pt x="108" y="277"/>
                    </a:lnTo>
                    <a:lnTo>
                      <a:pt x="102" y="273"/>
                    </a:lnTo>
                    <a:lnTo>
                      <a:pt x="98" y="270"/>
                    </a:lnTo>
                    <a:lnTo>
                      <a:pt x="92" y="266"/>
                    </a:lnTo>
                    <a:lnTo>
                      <a:pt x="86" y="260"/>
                    </a:lnTo>
                    <a:lnTo>
                      <a:pt x="82" y="258"/>
                    </a:lnTo>
                    <a:lnTo>
                      <a:pt x="79" y="256"/>
                    </a:lnTo>
                    <a:lnTo>
                      <a:pt x="76" y="254"/>
                    </a:lnTo>
                    <a:lnTo>
                      <a:pt x="73" y="251"/>
                    </a:lnTo>
                    <a:lnTo>
                      <a:pt x="69" y="250"/>
                    </a:lnTo>
                    <a:lnTo>
                      <a:pt x="64" y="247"/>
                    </a:lnTo>
                    <a:lnTo>
                      <a:pt x="61" y="244"/>
                    </a:lnTo>
                    <a:lnTo>
                      <a:pt x="57" y="242"/>
                    </a:lnTo>
                    <a:lnTo>
                      <a:pt x="53" y="241"/>
                    </a:lnTo>
                    <a:lnTo>
                      <a:pt x="48" y="238"/>
                    </a:lnTo>
                    <a:lnTo>
                      <a:pt x="44" y="235"/>
                    </a:lnTo>
                    <a:lnTo>
                      <a:pt x="39" y="234"/>
                    </a:lnTo>
                    <a:lnTo>
                      <a:pt x="35" y="231"/>
                    </a:lnTo>
                    <a:lnTo>
                      <a:pt x="31" y="228"/>
                    </a:lnTo>
                    <a:lnTo>
                      <a:pt x="26" y="226"/>
                    </a:lnTo>
                    <a:lnTo>
                      <a:pt x="24" y="225"/>
                    </a:lnTo>
                    <a:lnTo>
                      <a:pt x="16" y="222"/>
                    </a:lnTo>
                    <a:lnTo>
                      <a:pt x="12" y="221"/>
                    </a:lnTo>
                    <a:lnTo>
                      <a:pt x="8" y="218"/>
                    </a:lnTo>
                    <a:lnTo>
                      <a:pt x="5" y="216"/>
                    </a:lnTo>
                    <a:lnTo>
                      <a:pt x="3" y="215"/>
                    </a:lnTo>
                    <a:lnTo>
                      <a:pt x="2" y="215"/>
                    </a:lnTo>
                    <a:lnTo>
                      <a:pt x="0" y="212"/>
                    </a:lnTo>
                    <a:lnTo>
                      <a:pt x="0" y="209"/>
                    </a:lnTo>
                    <a:lnTo>
                      <a:pt x="0" y="206"/>
                    </a:lnTo>
                    <a:lnTo>
                      <a:pt x="2" y="203"/>
                    </a:lnTo>
                    <a:lnTo>
                      <a:pt x="3" y="200"/>
                    </a:lnTo>
                    <a:lnTo>
                      <a:pt x="5" y="197"/>
                    </a:lnTo>
                    <a:lnTo>
                      <a:pt x="5" y="193"/>
                    </a:lnTo>
                    <a:lnTo>
                      <a:pt x="6" y="189"/>
                    </a:lnTo>
                    <a:lnTo>
                      <a:pt x="6" y="184"/>
                    </a:lnTo>
                    <a:lnTo>
                      <a:pt x="8" y="180"/>
                    </a:lnTo>
                    <a:lnTo>
                      <a:pt x="9" y="174"/>
                    </a:lnTo>
                    <a:lnTo>
                      <a:pt x="10" y="170"/>
                    </a:lnTo>
                    <a:lnTo>
                      <a:pt x="12" y="164"/>
                    </a:lnTo>
                    <a:lnTo>
                      <a:pt x="13" y="158"/>
                    </a:lnTo>
                    <a:lnTo>
                      <a:pt x="13" y="155"/>
                    </a:lnTo>
                    <a:lnTo>
                      <a:pt x="13" y="152"/>
                    </a:lnTo>
                    <a:lnTo>
                      <a:pt x="15" y="148"/>
                    </a:lnTo>
                    <a:lnTo>
                      <a:pt x="15" y="145"/>
                    </a:lnTo>
                    <a:lnTo>
                      <a:pt x="15" y="141"/>
                    </a:lnTo>
                    <a:lnTo>
                      <a:pt x="16" y="138"/>
                    </a:lnTo>
                    <a:lnTo>
                      <a:pt x="16" y="135"/>
                    </a:lnTo>
                    <a:lnTo>
                      <a:pt x="16" y="130"/>
                    </a:lnTo>
                    <a:lnTo>
                      <a:pt x="16" y="126"/>
                    </a:lnTo>
                    <a:lnTo>
                      <a:pt x="16" y="122"/>
                    </a:lnTo>
                    <a:lnTo>
                      <a:pt x="16" y="117"/>
                    </a:lnTo>
                    <a:lnTo>
                      <a:pt x="18" y="113"/>
                    </a:lnTo>
                    <a:lnTo>
                      <a:pt x="18" y="107"/>
                    </a:lnTo>
                    <a:lnTo>
                      <a:pt x="18" y="103"/>
                    </a:lnTo>
                    <a:lnTo>
                      <a:pt x="18" y="97"/>
                    </a:lnTo>
                    <a:lnTo>
                      <a:pt x="18" y="93"/>
                    </a:lnTo>
                    <a:lnTo>
                      <a:pt x="18" y="87"/>
                    </a:lnTo>
                    <a:lnTo>
                      <a:pt x="16" y="81"/>
                    </a:lnTo>
                    <a:lnTo>
                      <a:pt x="16" y="77"/>
                    </a:lnTo>
                    <a:lnTo>
                      <a:pt x="16" y="71"/>
                    </a:lnTo>
                    <a:lnTo>
                      <a:pt x="16" y="67"/>
                    </a:lnTo>
                    <a:lnTo>
                      <a:pt x="15" y="62"/>
                    </a:lnTo>
                    <a:lnTo>
                      <a:pt x="15" y="59"/>
                    </a:lnTo>
                    <a:lnTo>
                      <a:pt x="15" y="55"/>
                    </a:lnTo>
                    <a:lnTo>
                      <a:pt x="13" y="52"/>
                    </a:lnTo>
                    <a:lnTo>
                      <a:pt x="13" y="48"/>
                    </a:lnTo>
                    <a:lnTo>
                      <a:pt x="12" y="45"/>
                    </a:lnTo>
                    <a:lnTo>
                      <a:pt x="12" y="42"/>
                    </a:lnTo>
                    <a:lnTo>
                      <a:pt x="10" y="36"/>
                    </a:lnTo>
                    <a:lnTo>
                      <a:pt x="10" y="33"/>
                    </a:lnTo>
                    <a:lnTo>
                      <a:pt x="9" y="27"/>
                    </a:lnTo>
                    <a:lnTo>
                      <a:pt x="9" y="23"/>
                    </a:lnTo>
                    <a:lnTo>
                      <a:pt x="8" y="19"/>
                    </a:lnTo>
                    <a:lnTo>
                      <a:pt x="9" y="16"/>
                    </a:lnTo>
                    <a:lnTo>
                      <a:pt x="10" y="10"/>
                    </a:lnTo>
                    <a:lnTo>
                      <a:pt x="15" y="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42" name="Freeform 40">
                <a:extLst>
                  <a:ext uri="{FF2B5EF4-FFF2-40B4-BE49-F238E27FC236}">
                    <a16:creationId xmlns:a16="http://schemas.microsoft.com/office/drawing/2014/main" id="{8DACE49F-A189-4B25-8409-BBDBFDEEB6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89" y="3057"/>
                <a:ext cx="342" cy="277"/>
              </a:xfrm>
              <a:custGeom>
                <a:avLst/>
                <a:gdLst>
                  <a:gd name="T0" fmla="*/ 8 w 684"/>
                  <a:gd name="T1" fmla="*/ 304 h 552"/>
                  <a:gd name="T2" fmla="*/ 1 w 684"/>
                  <a:gd name="T3" fmla="*/ 279 h 552"/>
                  <a:gd name="T4" fmla="*/ 0 w 684"/>
                  <a:gd name="T5" fmla="*/ 250 h 552"/>
                  <a:gd name="T6" fmla="*/ 5 w 684"/>
                  <a:gd name="T7" fmla="*/ 215 h 552"/>
                  <a:gd name="T8" fmla="*/ 14 w 684"/>
                  <a:gd name="T9" fmla="*/ 186 h 552"/>
                  <a:gd name="T10" fmla="*/ 30 w 684"/>
                  <a:gd name="T11" fmla="*/ 161 h 552"/>
                  <a:gd name="T12" fmla="*/ 43 w 684"/>
                  <a:gd name="T13" fmla="*/ 138 h 552"/>
                  <a:gd name="T14" fmla="*/ 64 w 684"/>
                  <a:gd name="T15" fmla="*/ 116 h 552"/>
                  <a:gd name="T16" fmla="*/ 85 w 684"/>
                  <a:gd name="T17" fmla="*/ 93 h 552"/>
                  <a:gd name="T18" fmla="*/ 109 w 684"/>
                  <a:gd name="T19" fmla="*/ 72 h 552"/>
                  <a:gd name="T20" fmla="*/ 138 w 684"/>
                  <a:gd name="T21" fmla="*/ 51 h 552"/>
                  <a:gd name="T22" fmla="*/ 168 w 684"/>
                  <a:gd name="T23" fmla="*/ 33 h 552"/>
                  <a:gd name="T24" fmla="*/ 203 w 684"/>
                  <a:gd name="T25" fmla="*/ 19 h 552"/>
                  <a:gd name="T26" fmla="*/ 239 w 684"/>
                  <a:gd name="T27" fmla="*/ 7 h 552"/>
                  <a:gd name="T28" fmla="*/ 280 w 684"/>
                  <a:gd name="T29" fmla="*/ 1 h 552"/>
                  <a:gd name="T30" fmla="*/ 321 w 684"/>
                  <a:gd name="T31" fmla="*/ 0 h 552"/>
                  <a:gd name="T32" fmla="*/ 363 w 684"/>
                  <a:gd name="T33" fmla="*/ 7 h 552"/>
                  <a:gd name="T34" fmla="*/ 404 w 684"/>
                  <a:gd name="T35" fmla="*/ 24 h 552"/>
                  <a:gd name="T36" fmla="*/ 444 w 684"/>
                  <a:gd name="T37" fmla="*/ 49 h 552"/>
                  <a:gd name="T38" fmla="*/ 482 w 684"/>
                  <a:gd name="T39" fmla="*/ 81 h 552"/>
                  <a:gd name="T40" fmla="*/ 518 w 684"/>
                  <a:gd name="T41" fmla="*/ 119 h 552"/>
                  <a:gd name="T42" fmla="*/ 552 w 684"/>
                  <a:gd name="T43" fmla="*/ 158 h 552"/>
                  <a:gd name="T44" fmla="*/ 582 w 684"/>
                  <a:gd name="T45" fmla="*/ 200 h 552"/>
                  <a:gd name="T46" fmla="*/ 608 w 684"/>
                  <a:gd name="T47" fmla="*/ 241 h 552"/>
                  <a:gd name="T48" fmla="*/ 633 w 684"/>
                  <a:gd name="T49" fmla="*/ 282 h 552"/>
                  <a:gd name="T50" fmla="*/ 652 w 684"/>
                  <a:gd name="T51" fmla="*/ 317 h 552"/>
                  <a:gd name="T52" fmla="*/ 668 w 684"/>
                  <a:gd name="T53" fmla="*/ 347 h 552"/>
                  <a:gd name="T54" fmla="*/ 678 w 684"/>
                  <a:gd name="T55" fmla="*/ 376 h 552"/>
                  <a:gd name="T56" fmla="*/ 683 w 684"/>
                  <a:gd name="T57" fmla="*/ 402 h 552"/>
                  <a:gd name="T58" fmla="*/ 684 w 684"/>
                  <a:gd name="T59" fmla="*/ 430 h 552"/>
                  <a:gd name="T60" fmla="*/ 681 w 684"/>
                  <a:gd name="T61" fmla="*/ 455 h 552"/>
                  <a:gd name="T62" fmla="*/ 677 w 684"/>
                  <a:gd name="T63" fmla="*/ 478 h 552"/>
                  <a:gd name="T64" fmla="*/ 668 w 684"/>
                  <a:gd name="T65" fmla="*/ 501 h 552"/>
                  <a:gd name="T66" fmla="*/ 649 w 684"/>
                  <a:gd name="T67" fmla="*/ 532 h 552"/>
                  <a:gd name="T68" fmla="*/ 629 w 684"/>
                  <a:gd name="T69" fmla="*/ 552 h 552"/>
                  <a:gd name="T70" fmla="*/ 595 w 684"/>
                  <a:gd name="T71" fmla="*/ 533 h 552"/>
                  <a:gd name="T72" fmla="*/ 575 w 684"/>
                  <a:gd name="T73" fmla="*/ 513 h 552"/>
                  <a:gd name="T74" fmla="*/ 558 w 684"/>
                  <a:gd name="T75" fmla="*/ 493 h 552"/>
                  <a:gd name="T76" fmla="*/ 540 w 684"/>
                  <a:gd name="T77" fmla="*/ 468 h 552"/>
                  <a:gd name="T78" fmla="*/ 529 w 684"/>
                  <a:gd name="T79" fmla="*/ 446 h 552"/>
                  <a:gd name="T80" fmla="*/ 514 w 684"/>
                  <a:gd name="T81" fmla="*/ 417 h 552"/>
                  <a:gd name="T82" fmla="*/ 498 w 684"/>
                  <a:gd name="T83" fmla="*/ 385 h 552"/>
                  <a:gd name="T84" fmla="*/ 479 w 684"/>
                  <a:gd name="T85" fmla="*/ 349 h 552"/>
                  <a:gd name="T86" fmla="*/ 456 w 684"/>
                  <a:gd name="T87" fmla="*/ 312 h 552"/>
                  <a:gd name="T88" fmla="*/ 428 w 684"/>
                  <a:gd name="T89" fmla="*/ 276 h 552"/>
                  <a:gd name="T90" fmla="*/ 399 w 684"/>
                  <a:gd name="T91" fmla="*/ 243 h 552"/>
                  <a:gd name="T92" fmla="*/ 370 w 684"/>
                  <a:gd name="T93" fmla="*/ 211 h 552"/>
                  <a:gd name="T94" fmla="*/ 335 w 684"/>
                  <a:gd name="T95" fmla="*/ 184 h 552"/>
                  <a:gd name="T96" fmla="*/ 309 w 684"/>
                  <a:gd name="T97" fmla="*/ 171 h 552"/>
                  <a:gd name="T98" fmla="*/ 287 w 684"/>
                  <a:gd name="T99" fmla="*/ 165 h 552"/>
                  <a:gd name="T100" fmla="*/ 266 w 684"/>
                  <a:gd name="T101" fmla="*/ 164 h 552"/>
                  <a:gd name="T102" fmla="*/ 232 w 684"/>
                  <a:gd name="T103" fmla="*/ 167 h 552"/>
                  <a:gd name="T104" fmla="*/ 205 w 684"/>
                  <a:gd name="T105" fmla="*/ 180 h 552"/>
                  <a:gd name="T106" fmla="*/ 181 w 684"/>
                  <a:gd name="T107" fmla="*/ 205 h 552"/>
                  <a:gd name="T108" fmla="*/ 168 w 684"/>
                  <a:gd name="T109" fmla="*/ 232 h 552"/>
                  <a:gd name="T110" fmla="*/ 155 w 684"/>
                  <a:gd name="T111" fmla="*/ 257 h 552"/>
                  <a:gd name="T112" fmla="*/ 126 w 684"/>
                  <a:gd name="T113" fmla="*/ 283 h 552"/>
                  <a:gd name="T114" fmla="*/ 91 w 684"/>
                  <a:gd name="T115" fmla="*/ 308 h 552"/>
                  <a:gd name="T116" fmla="*/ 56 w 684"/>
                  <a:gd name="T117" fmla="*/ 324 h 552"/>
                  <a:gd name="T118" fmla="*/ 30 w 684"/>
                  <a:gd name="T119" fmla="*/ 328 h 552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684"/>
                  <a:gd name="T181" fmla="*/ 0 h 552"/>
                  <a:gd name="T182" fmla="*/ 684 w 684"/>
                  <a:gd name="T183" fmla="*/ 552 h 552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684" h="552">
                    <a:moveTo>
                      <a:pt x="21" y="325"/>
                    </a:moveTo>
                    <a:lnTo>
                      <a:pt x="19" y="320"/>
                    </a:lnTo>
                    <a:lnTo>
                      <a:pt x="14" y="314"/>
                    </a:lnTo>
                    <a:lnTo>
                      <a:pt x="11" y="311"/>
                    </a:lnTo>
                    <a:lnTo>
                      <a:pt x="10" y="308"/>
                    </a:lnTo>
                    <a:lnTo>
                      <a:pt x="8" y="304"/>
                    </a:lnTo>
                    <a:lnTo>
                      <a:pt x="7" y="301"/>
                    </a:lnTo>
                    <a:lnTo>
                      <a:pt x="5" y="296"/>
                    </a:lnTo>
                    <a:lnTo>
                      <a:pt x="4" y="292"/>
                    </a:lnTo>
                    <a:lnTo>
                      <a:pt x="3" y="289"/>
                    </a:lnTo>
                    <a:lnTo>
                      <a:pt x="3" y="285"/>
                    </a:lnTo>
                    <a:lnTo>
                      <a:pt x="1" y="279"/>
                    </a:lnTo>
                    <a:lnTo>
                      <a:pt x="1" y="274"/>
                    </a:lnTo>
                    <a:lnTo>
                      <a:pt x="0" y="270"/>
                    </a:lnTo>
                    <a:lnTo>
                      <a:pt x="0" y="266"/>
                    </a:lnTo>
                    <a:lnTo>
                      <a:pt x="0" y="260"/>
                    </a:lnTo>
                    <a:lnTo>
                      <a:pt x="0" y="256"/>
                    </a:lnTo>
                    <a:lnTo>
                      <a:pt x="0" y="250"/>
                    </a:lnTo>
                    <a:lnTo>
                      <a:pt x="0" y="244"/>
                    </a:lnTo>
                    <a:lnTo>
                      <a:pt x="0" y="238"/>
                    </a:lnTo>
                    <a:lnTo>
                      <a:pt x="1" y="234"/>
                    </a:lnTo>
                    <a:lnTo>
                      <a:pt x="3" y="228"/>
                    </a:lnTo>
                    <a:lnTo>
                      <a:pt x="4" y="222"/>
                    </a:lnTo>
                    <a:lnTo>
                      <a:pt x="5" y="215"/>
                    </a:lnTo>
                    <a:lnTo>
                      <a:pt x="7" y="209"/>
                    </a:lnTo>
                    <a:lnTo>
                      <a:pt x="8" y="202"/>
                    </a:lnTo>
                    <a:lnTo>
                      <a:pt x="11" y="196"/>
                    </a:lnTo>
                    <a:lnTo>
                      <a:pt x="13" y="193"/>
                    </a:lnTo>
                    <a:lnTo>
                      <a:pt x="14" y="190"/>
                    </a:lnTo>
                    <a:lnTo>
                      <a:pt x="14" y="186"/>
                    </a:lnTo>
                    <a:lnTo>
                      <a:pt x="17" y="183"/>
                    </a:lnTo>
                    <a:lnTo>
                      <a:pt x="20" y="177"/>
                    </a:lnTo>
                    <a:lnTo>
                      <a:pt x="24" y="171"/>
                    </a:lnTo>
                    <a:lnTo>
                      <a:pt x="26" y="167"/>
                    </a:lnTo>
                    <a:lnTo>
                      <a:pt x="27" y="164"/>
                    </a:lnTo>
                    <a:lnTo>
                      <a:pt x="30" y="161"/>
                    </a:lnTo>
                    <a:lnTo>
                      <a:pt x="32" y="157"/>
                    </a:lnTo>
                    <a:lnTo>
                      <a:pt x="33" y="154"/>
                    </a:lnTo>
                    <a:lnTo>
                      <a:pt x="36" y="149"/>
                    </a:lnTo>
                    <a:lnTo>
                      <a:pt x="39" y="147"/>
                    </a:lnTo>
                    <a:lnTo>
                      <a:pt x="42" y="142"/>
                    </a:lnTo>
                    <a:lnTo>
                      <a:pt x="43" y="138"/>
                    </a:lnTo>
                    <a:lnTo>
                      <a:pt x="46" y="135"/>
                    </a:lnTo>
                    <a:lnTo>
                      <a:pt x="49" y="131"/>
                    </a:lnTo>
                    <a:lnTo>
                      <a:pt x="53" y="128"/>
                    </a:lnTo>
                    <a:lnTo>
                      <a:pt x="56" y="123"/>
                    </a:lnTo>
                    <a:lnTo>
                      <a:pt x="59" y="119"/>
                    </a:lnTo>
                    <a:lnTo>
                      <a:pt x="64" y="116"/>
                    </a:lnTo>
                    <a:lnTo>
                      <a:pt x="66" y="112"/>
                    </a:lnTo>
                    <a:lnTo>
                      <a:pt x="69" y="109"/>
                    </a:lnTo>
                    <a:lnTo>
                      <a:pt x="74" y="104"/>
                    </a:lnTo>
                    <a:lnTo>
                      <a:pt x="77" y="100"/>
                    </a:lnTo>
                    <a:lnTo>
                      <a:pt x="81" y="97"/>
                    </a:lnTo>
                    <a:lnTo>
                      <a:pt x="85" y="93"/>
                    </a:lnTo>
                    <a:lnTo>
                      <a:pt x="88" y="90"/>
                    </a:lnTo>
                    <a:lnTo>
                      <a:pt x="91" y="87"/>
                    </a:lnTo>
                    <a:lnTo>
                      <a:pt x="97" y="83"/>
                    </a:lnTo>
                    <a:lnTo>
                      <a:pt x="100" y="80"/>
                    </a:lnTo>
                    <a:lnTo>
                      <a:pt x="104" y="75"/>
                    </a:lnTo>
                    <a:lnTo>
                      <a:pt x="109" y="72"/>
                    </a:lnTo>
                    <a:lnTo>
                      <a:pt x="114" y="68"/>
                    </a:lnTo>
                    <a:lnTo>
                      <a:pt x="119" y="64"/>
                    </a:lnTo>
                    <a:lnTo>
                      <a:pt x="123" y="61"/>
                    </a:lnTo>
                    <a:lnTo>
                      <a:pt x="128" y="58"/>
                    </a:lnTo>
                    <a:lnTo>
                      <a:pt x="133" y="55"/>
                    </a:lnTo>
                    <a:lnTo>
                      <a:pt x="138" y="51"/>
                    </a:lnTo>
                    <a:lnTo>
                      <a:pt x="143" y="48"/>
                    </a:lnTo>
                    <a:lnTo>
                      <a:pt x="148" y="45"/>
                    </a:lnTo>
                    <a:lnTo>
                      <a:pt x="154" y="42"/>
                    </a:lnTo>
                    <a:lnTo>
                      <a:pt x="158" y="39"/>
                    </a:lnTo>
                    <a:lnTo>
                      <a:pt x="164" y="36"/>
                    </a:lnTo>
                    <a:lnTo>
                      <a:pt x="168" y="33"/>
                    </a:lnTo>
                    <a:lnTo>
                      <a:pt x="174" y="32"/>
                    </a:lnTo>
                    <a:lnTo>
                      <a:pt x="180" y="29"/>
                    </a:lnTo>
                    <a:lnTo>
                      <a:pt x="186" y="26"/>
                    </a:lnTo>
                    <a:lnTo>
                      <a:pt x="191" y="23"/>
                    </a:lnTo>
                    <a:lnTo>
                      <a:pt x="197" y="22"/>
                    </a:lnTo>
                    <a:lnTo>
                      <a:pt x="203" y="19"/>
                    </a:lnTo>
                    <a:lnTo>
                      <a:pt x="209" y="16"/>
                    </a:lnTo>
                    <a:lnTo>
                      <a:pt x="215" y="14"/>
                    </a:lnTo>
                    <a:lnTo>
                      <a:pt x="222" y="13"/>
                    </a:lnTo>
                    <a:lnTo>
                      <a:pt x="226" y="11"/>
                    </a:lnTo>
                    <a:lnTo>
                      <a:pt x="234" y="10"/>
                    </a:lnTo>
                    <a:lnTo>
                      <a:pt x="239" y="7"/>
                    </a:lnTo>
                    <a:lnTo>
                      <a:pt x="245" y="7"/>
                    </a:lnTo>
                    <a:lnTo>
                      <a:pt x="252" y="4"/>
                    </a:lnTo>
                    <a:lnTo>
                      <a:pt x="258" y="4"/>
                    </a:lnTo>
                    <a:lnTo>
                      <a:pt x="266" y="3"/>
                    </a:lnTo>
                    <a:lnTo>
                      <a:pt x="273" y="3"/>
                    </a:lnTo>
                    <a:lnTo>
                      <a:pt x="280" y="1"/>
                    </a:lnTo>
                    <a:lnTo>
                      <a:pt x="286" y="0"/>
                    </a:lnTo>
                    <a:lnTo>
                      <a:pt x="293" y="0"/>
                    </a:lnTo>
                    <a:lnTo>
                      <a:pt x="300" y="0"/>
                    </a:lnTo>
                    <a:lnTo>
                      <a:pt x="306" y="0"/>
                    </a:lnTo>
                    <a:lnTo>
                      <a:pt x="314" y="0"/>
                    </a:lnTo>
                    <a:lnTo>
                      <a:pt x="321" y="0"/>
                    </a:lnTo>
                    <a:lnTo>
                      <a:pt x="328" y="1"/>
                    </a:lnTo>
                    <a:lnTo>
                      <a:pt x="335" y="1"/>
                    </a:lnTo>
                    <a:lnTo>
                      <a:pt x="343" y="3"/>
                    </a:lnTo>
                    <a:lnTo>
                      <a:pt x="350" y="4"/>
                    </a:lnTo>
                    <a:lnTo>
                      <a:pt x="357" y="6"/>
                    </a:lnTo>
                    <a:lnTo>
                      <a:pt x="363" y="7"/>
                    </a:lnTo>
                    <a:lnTo>
                      <a:pt x="370" y="10"/>
                    </a:lnTo>
                    <a:lnTo>
                      <a:pt x="377" y="11"/>
                    </a:lnTo>
                    <a:lnTo>
                      <a:pt x="385" y="14"/>
                    </a:lnTo>
                    <a:lnTo>
                      <a:pt x="391" y="17"/>
                    </a:lnTo>
                    <a:lnTo>
                      <a:pt x="398" y="20"/>
                    </a:lnTo>
                    <a:lnTo>
                      <a:pt x="404" y="24"/>
                    </a:lnTo>
                    <a:lnTo>
                      <a:pt x="412" y="27"/>
                    </a:lnTo>
                    <a:lnTo>
                      <a:pt x="418" y="32"/>
                    </a:lnTo>
                    <a:lnTo>
                      <a:pt x="425" y="35"/>
                    </a:lnTo>
                    <a:lnTo>
                      <a:pt x="431" y="39"/>
                    </a:lnTo>
                    <a:lnTo>
                      <a:pt x="438" y="45"/>
                    </a:lnTo>
                    <a:lnTo>
                      <a:pt x="444" y="49"/>
                    </a:lnTo>
                    <a:lnTo>
                      <a:pt x="450" y="54"/>
                    </a:lnTo>
                    <a:lnTo>
                      <a:pt x="457" y="58"/>
                    </a:lnTo>
                    <a:lnTo>
                      <a:pt x="463" y="64"/>
                    </a:lnTo>
                    <a:lnTo>
                      <a:pt x="469" y="69"/>
                    </a:lnTo>
                    <a:lnTo>
                      <a:pt x="476" y="75"/>
                    </a:lnTo>
                    <a:lnTo>
                      <a:pt x="482" y="81"/>
                    </a:lnTo>
                    <a:lnTo>
                      <a:pt x="489" y="87"/>
                    </a:lnTo>
                    <a:lnTo>
                      <a:pt x="495" y="93"/>
                    </a:lnTo>
                    <a:lnTo>
                      <a:pt x="501" y="100"/>
                    </a:lnTo>
                    <a:lnTo>
                      <a:pt x="507" y="106"/>
                    </a:lnTo>
                    <a:lnTo>
                      <a:pt x="513" y="112"/>
                    </a:lnTo>
                    <a:lnTo>
                      <a:pt x="518" y="119"/>
                    </a:lnTo>
                    <a:lnTo>
                      <a:pt x="524" y="125"/>
                    </a:lnTo>
                    <a:lnTo>
                      <a:pt x="530" y="131"/>
                    </a:lnTo>
                    <a:lnTo>
                      <a:pt x="536" y="138"/>
                    </a:lnTo>
                    <a:lnTo>
                      <a:pt x="540" y="145"/>
                    </a:lnTo>
                    <a:lnTo>
                      <a:pt x="546" y="152"/>
                    </a:lnTo>
                    <a:lnTo>
                      <a:pt x="552" y="158"/>
                    </a:lnTo>
                    <a:lnTo>
                      <a:pt x="558" y="165"/>
                    </a:lnTo>
                    <a:lnTo>
                      <a:pt x="562" y="173"/>
                    </a:lnTo>
                    <a:lnTo>
                      <a:pt x="568" y="180"/>
                    </a:lnTo>
                    <a:lnTo>
                      <a:pt x="572" y="186"/>
                    </a:lnTo>
                    <a:lnTo>
                      <a:pt x="578" y="193"/>
                    </a:lnTo>
                    <a:lnTo>
                      <a:pt x="582" y="200"/>
                    </a:lnTo>
                    <a:lnTo>
                      <a:pt x="587" y="208"/>
                    </a:lnTo>
                    <a:lnTo>
                      <a:pt x="591" y="215"/>
                    </a:lnTo>
                    <a:lnTo>
                      <a:pt x="595" y="222"/>
                    </a:lnTo>
                    <a:lnTo>
                      <a:pt x="600" y="228"/>
                    </a:lnTo>
                    <a:lnTo>
                      <a:pt x="604" y="235"/>
                    </a:lnTo>
                    <a:lnTo>
                      <a:pt x="608" y="241"/>
                    </a:lnTo>
                    <a:lnTo>
                      <a:pt x="613" y="248"/>
                    </a:lnTo>
                    <a:lnTo>
                      <a:pt x="617" y="254"/>
                    </a:lnTo>
                    <a:lnTo>
                      <a:pt x="622" y="261"/>
                    </a:lnTo>
                    <a:lnTo>
                      <a:pt x="626" y="267"/>
                    </a:lnTo>
                    <a:lnTo>
                      <a:pt x="629" y="274"/>
                    </a:lnTo>
                    <a:lnTo>
                      <a:pt x="633" y="282"/>
                    </a:lnTo>
                    <a:lnTo>
                      <a:pt x="636" y="288"/>
                    </a:lnTo>
                    <a:lnTo>
                      <a:pt x="640" y="293"/>
                    </a:lnTo>
                    <a:lnTo>
                      <a:pt x="643" y="299"/>
                    </a:lnTo>
                    <a:lnTo>
                      <a:pt x="646" y="305"/>
                    </a:lnTo>
                    <a:lnTo>
                      <a:pt x="649" y="311"/>
                    </a:lnTo>
                    <a:lnTo>
                      <a:pt x="652" y="317"/>
                    </a:lnTo>
                    <a:lnTo>
                      <a:pt x="655" y="322"/>
                    </a:lnTo>
                    <a:lnTo>
                      <a:pt x="658" y="327"/>
                    </a:lnTo>
                    <a:lnTo>
                      <a:pt x="661" y="333"/>
                    </a:lnTo>
                    <a:lnTo>
                      <a:pt x="664" y="338"/>
                    </a:lnTo>
                    <a:lnTo>
                      <a:pt x="667" y="343"/>
                    </a:lnTo>
                    <a:lnTo>
                      <a:pt x="668" y="347"/>
                    </a:lnTo>
                    <a:lnTo>
                      <a:pt x="670" y="353"/>
                    </a:lnTo>
                    <a:lnTo>
                      <a:pt x="671" y="357"/>
                    </a:lnTo>
                    <a:lnTo>
                      <a:pt x="674" y="363"/>
                    </a:lnTo>
                    <a:lnTo>
                      <a:pt x="675" y="366"/>
                    </a:lnTo>
                    <a:lnTo>
                      <a:pt x="677" y="372"/>
                    </a:lnTo>
                    <a:lnTo>
                      <a:pt x="678" y="376"/>
                    </a:lnTo>
                    <a:lnTo>
                      <a:pt x="680" y="381"/>
                    </a:lnTo>
                    <a:lnTo>
                      <a:pt x="681" y="385"/>
                    </a:lnTo>
                    <a:lnTo>
                      <a:pt x="681" y="389"/>
                    </a:lnTo>
                    <a:lnTo>
                      <a:pt x="681" y="394"/>
                    </a:lnTo>
                    <a:lnTo>
                      <a:pt x="683" y="398"/>
                    </a:lnTo>
                    <a:lnTo>
                      <a:pt x="683" y="402"/>
                    </a:lnTo>
                    <a:lnTo>
                      <a:pt x="684" y="407"/>
                    </a:lnTo>
                    <a:lnTo>
                      <a:pt x="684" y="413"/>
                    </a:lnTo>
                    <a:lnTo>
                      <a:pt x="684" y="417"/>
                    </a:lnTo>
                    <a:lnTo>
                      <a:pt x="684" y="421"/>
                    </a:lnTo>
                    <a:lnTo>
                      <a:pt x="684" y="426"/>
                    </a:lnTo>
                    <a:lnTo>
                      <a:pt x="684" y="430"/>
                    </a:lnTo>
                    <a:lnTo>
                      <a:pt x="684" y="434"/>
                    </a:lnTo>
                    <a:lnTo>
                      <a:pt x="684" y="437"/>
                    </a:lnTo>
                    <a:lnTo>
                      <a:pt x="684" y="443"/>
                    </a:lnTo>
                    <a:lnTo>
                      <a:pt x="683" y="446"/>
                    </a:lnTo>
                    <a:lnTo>
                      <a:pt x="683" y="450"/>
                    </a:lnTo>
                    <a:lnTo>
                      <a:pt x="681" y="455"/>
                    </a:lnTo>
                    <a:lnTo>
                      <a:pt x="681" y="458"/>
                    </a:lnTo>
                    <a:lnTo>
                      <a:pt x="680" y="462"/>
                    </a:lnTo>
                    <a:lnTo>
                      <a:pt x="680" y="466"/>
                    </a:lnTo>
                    <a:lnTo>
                      <a:pt x="678" y="469"/>
                    </a:lnTo>
                    <a:lnTo>
                      <a:pt x="678" y="474"/>
                    </a:lnTo>
                    <a:lnTo>
                      <a:pt x="677" y="478"/>
                    </a:lnTo>
                    <a:lnTo>
                      <a:pt x="675" y="481"/>
                    </a:lnTo>
                    <a:lnTo>
                      <a:pt x="674" y="484"/>
                    </a:lnTo>
                    <a:lnTo>
                      <a:pt x="672" y="488"/>
                    </a:lnTo>
                    <a:lnTo>
                      <a:pt x="671" y="491"/>
                    </a:lnTo>
                    <a:lnTo>
                      <a:pt x="671" y="495"/>
                    </a:lnTo>
                    <a:lnTo>
                      <a:pt x="668" y="501"/>
                    </a:lnTo>
                    <a:lnTo>
                      <a:pt x="665" y="507"/>
                    </a:lnTo>
                    <a:lnTo>
                      <a:pt x="662" y="513"/>
                    </a:lnTo>
                    <a:lnTo>
                      <a:pt x="659" y="519"/>
                    </a:lnTo>
                    <a:lnTo>
                      <a:pt x="656" y="523"/>
                    </a:lnTo>
                    <a:lnTo>
                      <a:pt x="654" y="529"/>
                    </a:lnTo>
                    <a:lnTo>
                      <a:pt x="649" y="532"/>
                    </a:lnTo>
                    <a:lnTo>
                      <a:pt x="646" y="536"/>
                    </a:lnTo>
                    <a:lnTo>
                      <a:pt x="643" y="539"/>
                    </a:lnTo>
                    <a:lnTo>
                      <a:pt x="642" y="543"/>
                    </a:lnTo>
                    <a:lnTo>
                      <a:pt x="636" y="548"/>
                    </a:lnTo>
                    <a:lnTo>
                      <a:pt x="633" y="551"/>
                    </a:lnTo>
                    <a:lnTo>
                      <a:pt x="629" y="552"/>
                    </a:lnTo>
                    <a:lnTo>
                      <a:pt x="623" y="551"/>
                    </a:lnTo>
                    <a:lnTo>
                      <a:pt x="617" y="549"/>
                    </a:lnTo>
                    <a:lnTo>
                      <a:pt x="611" y="546"/>
                    </a:lnTo>
                    <a:lnTo>
                      <a:pt x="606" y="542"/>
                    </a:lnTo>
                    <a:lnTo>
                      <a:pt x="600" y="536"/>
                    </a:lnTo>
                    <a:lnTo>
                      <a:pt x="595" y="533"/>
                    </a:lnTo>
                    <a:lnTo>
                      <a:pt x="592" y="530"/>
                    </a:lnTo>
                    <a:lnTo>
                      <a:pt x="590" y="527"/>
                    </a:lnTo>
                    <a:lnTo>
                      <a:pt x="587" y="525"/>
                    </a:lnTo>
                    <a:lnTo>
                      <a:pt x="582" y="520"/>
                    </a:lnTo>
                    <a:lnTo>
                      <a:pt x="579" y="517"/>
                    </a:lnTo>
                    <a:lnTo>
                      <a:pt x="575" y="513"/>
                    </a:lnTo>
                    <a:lnTo>
                      <a:pt x="572" y="510"/>
                    </a:lnTo>
                    <a:lnTo>
                      <a:pt x="569" y="507"/>
                    </a:lnTo>
                    <a:lnTo>
                      <a:pt x="566" y="503"/>
                    </a:lnTo>
                    <a:lnTo>
                      <a:pt x="563" y="500"/>
                    </a:lnTo>
                    <a:lnTo>
                      <a:pt x="561" y="495"/>
                    </a:lnTo>
                    <a:lnTo>
                      <a:pt x="558" y="493"/>
                    </a:lnTo>
                    <a:lnTo>
                      <a:pt x="555" y="488"/>
                    </a:lnTo>
                    <a:lnTo>
                      <a:pt x="552" y="484"/>
                    </a:lnTo>
                    <a:lnTo>
                      <a:pt x="549" y="481"/>
                    </a:lnTo>
                    <a:lnTo>
                      <a:pt x="545" y="475"/>
                    </a:lnTo>
                    <a:lnTo>
                      <a:pt x="542" y="471"/>
                    </a:lnTo>
                    <a:lnTo>
                      <a:pt x="540" y="468"/>
                    </a:lnTo>
                    <a:lnTo>
                      <a:pt x="537" y="465"/>
                    </a:lnTo>
                    <a:lnTo>
                      <a:pt x="536" y="461"/>
                    </a:lnTo>
                    <a:lnTo>
                      <a:pt x="534" y="458"/>
                    </a:lnTo>
                    <a:lnTo>
                      <a:pt x="531" y="453"/>
                    </a:lnTo>
                    <a:lnTo>
                      <a:pt x="530" y="450"/>
                    </a:lnTo>
                    <a:lnTo>
                      <a:pt x="529" y="446"/>
                    </a:lnTo>
                    <a:lnTo>
                      <a:pt x="527" y="443"/>
                    </a:lnTo>
                    <a:lnTo>
                      <a:pt x="524" y="437"/>
                    </a:lnTo>
                    <a:lnTo>
                      <a:pt x="521" y="433"/>
                    </a:lnTo>
                    <a:lnTo>
                      <a:pt x="520" y="429"/>
                    </a:lnTo>
                    <a:lnTo>
                      <a:pt x="517" y="423"/>
                    </a:lnTo>
                    <a:lnTo>
                      <a:pt x="514" y="417"/>
                    </a:lnTo>
                    <a:lnTo>
                      <a:pt x="513" y="413"/>
                    </a:lnTo>
                    <a:lnTo>
                      <a:pt x="510" y="407"/>
                    </a:lnTo>
                    <a:lnTo>
                      <a:pt x="508" y="402"/>
                    </a:lnTo>
                    <a:lnTo>
                      <a:pt x="505" y="397"/>
                    </a:lnTo>
                    <a:lnTo>
                      <a:pt x="502" y="391"/>
                    </a:lnTo>
                    <a:lnTo>
                      <a:pt x="498" y="385"/>
                    </a:lnTo>
                    <a:lnTo>
                      <a:pt x="495" y="379"/>
                    </a:lnTo>
                    <a:lnTo>
                      <a:pt x="492" y="372"/>
                    </a:lnTo>
                    <a:lnTo>
                      <a:pt x="489" y="368"/>
                    </a:lnTo>
                    <a:lnTo>
                      <a:pt x="486" y="360"/>
                    </a:lnTo>
                    <a:lnTo>
                      <a:pt x="484" y="356"/>
                    </a:lnTo>
                    <a:lnTo>
                      <a:pt x="479" y="349"/>
                    </a:lnTo>
                    <a:lnTo>
                      <a:pt x="475" y="343"/>
                    </a:lnTo>
                    <a:lnTo>
                      <a:pt x="472" y="337"/>
                    </a:lnTo>
                    <a:lnTo>
                      <a:pt x="468" y="330"/>
                    </a:lnTo>
                    <a:lnTo>
                      <a:pt x="463" y="324"/>
                    </a:lnTo>
                    <a:lnTo>
                      <a:pt x="460" y="318"/>
                    </a:lnTo>
                    <a:lnTo>
                      <a:pt x="456" y="312"/>
                    </a:lnTo>
                    <a:lnTo>
                      <a:pt x="452" y="308"/>
                    </a:lnTo>
                    <a:lnTo>
                      <a:pt x="447" y="301"/>
                    </a:lnTo>
                    <a:lnTo>
                      <a:pt x="443" y="295"/>
                    </a:lnTo>
                    <a:lnTo>
                      <a:pt x="437" y="289"/>
                    </a:lnTo>
                    <a:lnTo>
                      <a:pt x="434" y="283"/>
                    </a:lnTo>
                    <a:lnTo>
                      <a:pt x="428" y="276"/>
                    </a:lnTo>
                    <a:lnTo>
                      <a:pt x="424" y="272"/>
                    </a:lnTo>
                    <a:lnTo>
                      <a:pt x="420" y="264"/>
                    </a:lnTo>
                    <a:lnTo>
                      <a:pt x="415" y="260"/>
                    </a:lnTo>
                    <a:lnTo>
                      <a:pt x="409" y="253"/>
                    </a:lnTo>
                    <a:lnTo>
                      <a:pt x="405" y="247"/>
                    </a:lnTo>
                    <a:lnTo>
                      <a:pt x="399" y="243"/>
                    </a:lnTo>
                    <a:lnTo>
                      <a:pt x="395" y="237"/>
                    </a:lnTo>
                    <a:lnTo>
                      <a:pt x="389" y="231"/>
                    </a:lnTo>
                    <a:lnTo>
                      <a:pt x="385" y="225"/>
                    </a:lnTo>
                    <a:lnTo>
                      <a:pt x="380" y="221"/>
                    </a:lnTo>
                    <a:lnTo>
                      <a:pt x="376" y="216"/>
                    </a:lnTo>
                    <a:lnTo>
                      <a:pt x="370" y="211"/>
                    </a:lnTo>
                    <a:lnTo>
                      <a:pt x="364" y="205"/>
                    </a:lnTo>
                    <a:lnTo>
                      <a:pt x="359" y="200"/>
                    </a:lnTo>
                    <a:lnTo>
                      <a:pt x="354" y="196"/>
                    </a:lnTo>
                    <a:lnTo>
                      <a:pt x="348" y="192"/>
                    </a:lnTo>
                    <a:lnTo>
                      <a:pt x="341" y="187"/>
                    </a:lnTo>
                    <a:lnTo>
                      <a:pt x="335" y="184"/>
                    </a:lnTo>
                    <a:lnTo>
                      <a:pt x="329" y="181"/>
                    </a:lnTo>
                    <a:lnTo>
                      <a:pt x="325" y="180"/>
                    </a:lnTo>
                    <a:lnTo>
                      <a:pt x="322" y="177"/>
                    </a:lnTo>
                    <a:lnTo>
                      <a:pt x="319" y="176"/>
                    </a:lnTo>
                    <a:lnTo>
                      <a:pt x="316" y="174"/>
                    </a:lnTo>
                    <a:lnTo>
                      <a:pt x="309" y="171"/>
                    </a:lnTo>
                    <a:lnTo>
                      <a:pt x="303" y="170"/>
                    </a:lnTo>
                    <a:lnTo>
                      <a:pt x="300" y="168"/>
                    </a:lnTo>
                    <a:lnTo>
                      <a:pt x="298" y="167"/>
                    </a:lnTo>
                    <a:lnTo>
                      <a:pt x="293" y="167"/>
                    </a:lnTo>
                    <a:lnTo>
                      <a:pt x="290" y="167"/>
                    </a:lnTo>
                    <a:lnTo>
                      <a:pt x="287" y="165"/>
                    </a:lnTo>
                    <a:lnTo>
                      <a:pt x="284" y="164"/>
                    </a:lnTo>
                    <a:lnTo>
                      <a:pt x="280" y="164"/>
                    </a:lnTo>
                    <a:lnTo>
                      <a:pt x="277" y="164"/>
                    </a:lnTo>
                    <a:lnTo>
                      <a:pt x="273" y="164"/>
                    </a:lnTo>
                    <a:lnTo>
                      <a:pt x="268" y="164"/>
                    </a:lnTo>
                    <a:lnTo>
                      <a:pt x="266" y="164"/>
                    </a:lnTo>
                    <a:lnTo>
                      <a:pt x="261" y="164"/>
                    </a:lnTo>
                    <a:lnTo>
                      <a:pt x="255" y="163"/>
                    </a:lnTo>
                    <a:lnTo>
                      <a:pt x="250" y="164"/>
                    </a:lnTo>
                    <a:lnTo>
                      <a:pt x="244" y="164"/>
                    </a:lnTo>
                    <a:lnTo>
                      <a:pt x="238" y="165"/>
                    </a:lnTo>
                    <a:lnTo>
                      <a:pt x="232" y="167"/>
                    </a:lnTo>
                    <a:lnTo>
                      <a:pt x="228" y="168"/>
                    </a:lnTo>
                    <a:lnTo>
                      <a:pt x="222" y="170"/>
                    </a:lnTo>
                    <a:lnTo>
                      <a:pt x="218" y="173"/>
                    </a:lnTo>
                    <a:lnTo>
                      <a:pt x="213" y="174"/>
                    </a:lnTo>
                    <a:lnTo>
                      <a:pt x="209" y="177"/>
                    </a:lnTo>
                    <a:lnTo>
                      <a:pt x="205" y="180"/>
                    </a:lnTo>
                    <a:lnTo>
                      <a:pt x="200" y="183"/>
                    </a:lnTo>
                    <a:lnTo>
                      <a:pt x="197" y="186"/>
                    </a:lnTo>
                    <a:lnTo>
                      <a:pt x="194" y="189"/>
                    </a:lnTo>
                    <a:lnTo>
                      <a:pt x="187" y="196"/>
                    </a:lnTo>
                    <a:lnTo>
                      <a:pt x="183" y="202"/>
                    </a:lnTo>
                    <a:lnTo>
                      <a:pt x="181" y="205"/>
                    </a:lnTo>
                    <a:lnTo>
                      <a:pt x="178" y="208"/>
                    </a:lnTo>
                    <a:lnTo>
                      <a:pt x="177" y="212"/>
                    </a:lnTo>
                    <a:lnTo>
                      <a:pt x="175" y="215"/>
                    </a:lnTo>
                    <a:lnTo>
                      <a:pt x="171" y="221"/>
                    </a:lnTo>
                    <a:lnTo>
                      <a:pt x="170" y="227"/>
                    </a:lnTo>
                    <a:lnTo>
                      <a:pt x="168" y="232"/>
                    </a:lnTo>
                    <a:lnTo>
                      <a:pt x="168" y="237"/>
                    </a:lnTo>
                    <a:lnTo>
                      <a:pt x="165" y="241"/>
                    </a:lnTo>
                    <a:lnTo>
                      <a:pt x="164" y="244"/>
                    </a:lnTo>
                    <a:lnTo>
                      <a:pt x="161" y="248"/>
                    </a:lnTo>
                    <a:lnTo>
                      <a:pt x="159" y="253"/>
                    </a:lnTo>
                    <a:lnTo>
                      <a:pt x="155" y="257"/>
                    </a:lnTo>
                    <a:lnTo>
                      <a:pt x="152" y="261"/>
                    </a:lnTo>
                    <a:lnTo>
                      <a:pt x="148" y="266"/>
                    </a:lnTo>
                    <a:lnTo>
                      <a:pt x="143" y="270"/>
                    </a:lnTo>
                    <a:lnTo>
                      <a:pt x="138" y="274"/>
                    </a:lnTo>
                    <a:lnTo>
                      <a:pt x="133" y="279"/>
                    </a:lnTo>
                    <a:lnTo>
                      <a:pt x="126" y="283"/>
                    </a:lnTo>
                    <a:lnTo>
                      <a:pt x="122" y="289"/>
                    </a:lnTo>
                    <a:lnTo>
                      <a:pt x="116" y="292"/>
                    </a:lnTo>
                    <a:lnTo>
                      <a:pt x="110" y="296"/>
                    </a:lnTo>
                    <a:lnTo>
                      <a:pt x="104" y="301"/>
                    </a:lnTo>
                    <a:lnTo>
                      <a:pt x="98" y="305"/>
                    </a:lnTo>
                    <a:lnTo>
                      <a:pt x="91" y="308"/>
                    </a:lnTo>
                    <a:lnTo>
                      <a:pt x="85" y="311"/>
                    </a:lnTo>
                    <a:lnTo>
                      <a:pt x="80" y="314"/>
                    </a:lnTo>
                    <a:lnTo>
                      <a:pt x="74" y="317"/>
                    </a:lnTo>
                    <a:lnTo>
                      <a:pt x="68" y="320"/>
                    </a:lnTo>
                    <a:lnTo>
                      <a:pt x="64" y="322"/>
                    </a:lnTo>
                    <a:lnTo>
                      <a:pt x="56" y="324"/>
                    </a:lnTo>
                    <a:lnTo>
                      <a:pt x="52" y="327"/>
                    </a:lnTo>
                    <a:lnTo>
                      <a:pt x="46" y="327"/>
                    </a:lnTo>
                    <a:lnTo>
                      <a:pt x="42" y="328"/>
                    </a:lnTo>
                    <a:lnTo>
                      <a:pt x="37" y="328"/>
                    </a:lnTo>
                    <a:lnTo>
                      <a:pt x="33" y="330"/>
                    </a:lnTo>
                    <a:lnTo>
                      <a:pt x="30" y="328"/>
                    </a:lnTo>
                    <a:lnTo>
                      <a:pt x="27" y="328"/>
                    </a:lnTo>
                    <a:lnTo>
                      <a:pt x="24" y="327"/>
                    </a:lnTo>
                    <a:lnTo>
                      <a:pt x="21" y="32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43" name="Freeform 41">
                <a:extLst>
                  <a:ext uri="{FF2B5EF4-FFF2-40B4-BE49-F238E27FC236}">
                    <a16:creationId xmlns:a16="http://schemas.microsoft.com/office/drawing/2014/main" id="{E0471633-0100-4DD3-B54E-95262B932C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0" y="3286"/>
                <a:ext cx="163" cy="147"/>
              </a:xfrm>
              <a:custGeom>
                <a:avLst/>
                <a:gdLst>
                  <a:gd name="T0" fmla="*/ 1 w 326"/>
                  <a:gd name="T1" fmla="*/ 117 h 293"/>
                  <a:gd name="T2" fmla="*/ 13 w 326"/>
                  <a:gd name="T3" fmla="*/ 138 h 293"/>
                  <a:gd name="T4" fmla="*/ 31 w 326"/>
                  <a:gd name="T5" fmla="*/ 158 h 293"/>
                  <a:gd name="T6" fmla="*/ 42 w 326"/>
                  <a:gd name="T7" fmla="*/ 171 h 293"/>
                  <a:gd name="T8" fmla="*/ 57 w 326"/>
                  <a:gd name="T9" fmla="*/ 186 h 293"/>
                  <a:gd name="T10" fmla="*/ 71 w 326"/>
                  <a:gd name="T11" fmla="*/ 199 h 293"/>
                  <a:gd name="T12" fmla="*/ 87 w 326"/>
                  <a:gd name="T13" fmla="*/ 212 h 293"/>
                  <a:gd name="T14" fmla="*/ 103 w 326"/>
                  <a:gd name="T15" fmla="*/ 226 h 293"/>
                  <a:gd name="T16" fmla="*/ 119 w 326"/>
                  <a:gd name="T17" fmla="*/ 240 h 293"/>
                  <a:gd name="T18" fmla="*/ 137 w 326"/>
                  <a:gd name="T19" fmla="*/ 251 h 293"/>
                  <a:gd name="T20" fmla="*/ 153 w 326"/>
                  <a:gd name="T21" fmla="*/ 263 h 293"/>
                  <a:gd name="T22" fmla="*/ 169 w 326"/>
                  <a:gd name="T23" fmla="*/ 272 h 293"/>
                  <a:gd name="T24" fmla="*/ 183 w 326"/>
                  <a:gd name="T25" fmla="*/ 279 h 293"/>
                  <a:gd name="T26" fmla="*/ 198 w 326"/>
                  <a:gd name="T27" fmla="*/ 286 h 293"/>
                  <a:gd name="T28" fmla="*/ 212 w 326"/>
                  <a:gd name="T29" fmla="*/ 289 h 293"/>
                  <a:gd name="T30" fmla="*/ 228 w 326"/>
                  <a:gd name="T31" fmla="*/ 292 h 293"/>
                  <a:gd name="T32" fmla="*/ 251 w 326"/>
                  <a:gd name="T33" fmla="*/ 292 h 293"/>
                  <a:gd name="T34" fmla="*/ 273 w 326"/>
                  <a:gd name="T35" fmla="*/ 289 h 293"/>
                  <a:gd name="T36" fmla="*/ 292 w 326"/>
                  <a:gd name="T37" fmla="*/ 282 h 293"/>
                  <a:gd name="T38" fmla="*/ 307 w 326"/>
                  <a:gd name="T39" fmla="*/ 274 h 293"/>
                  <a:gd name="T40" fmla="*/ 318 w 326"/>
                  <a:gd name="T41" fmla="*/ 264 h 293"/>
                  <a:gd name="T42" fmla="*/ 324 w 326"/>
                  <a:gd name="T43" fmla="*/ 253 h 293"/>
                  <a:gd name="T44" fmla="*/ 320 w 326"/>
                  <a:gd name="T45" fmla="*/ 237 h 293"/>
                  <a:gd name="T46" fmla="*/ 311 w 326"/>
                  <a:gd name="T47" fmla="*/ 215 h 293"/>
                  <a:gd name="T48" fmla="*/ 302 w 326"/>
                  <a:gd name="T49" fmla="*/ 192 h 293"/>
                  <a:gd name="T50" fmla="*/ 289 w 326"/>
                  <a:gd name="T51" fmla="*/ 170 h 293"/>
                  <a:gd name="T52" fmla="*/ 282 w 326"/>
                  <a:gd name="T53" fmla="*/ 148 h 293"/>
                  <a:gd name="T54" fmla="*/ 278 w 326"/>
                  <a:gd name="T55" fmla="*/ 132 h 293"/>
                  <a:gd name="T56" fmla="*/ 269 w 326"/>
                  <a:gd name="T57" fmla="*/ 109 h 293"/>
                  <a:gd name="T58" fmla="*/ 259 w 326"/>
                  <a:gd name="T59" fmla="*/ 94 h 293"/>
                  <a:gd name="T60" fmla="*/ 244 w 326"/>
                  <a:gd name="T61" fmla="*/ 88 h 293"/>
                  <a:gd name="T62" fmla="*/ 231 w 326"/>
                  <a:gd name="T63" fmla="*/ 84 h 293"/>
                  <a:gd name="T64" fmla="*/ 215 w 326"/>
                  <a:gd name="T65" fmla="*/ 72 h 293"/>
                  <a:gd name="T66" fmla="*/ 196 w 326"/>
                  <a:gd name="T67" fmla="*/ 55 h 293"/>
                  <a:gd name="T68" fmla="*/ 185 w 326"/>
                  <a:gd name="T69" fmla="*/ 42 h 293"/>
                  <a:gd name="T70" fmla="*/ 170 w 326"/>
                  <a:gd name="T71" fmla="*/ 26 h 293"/>
                  <a:gd name="T72" fmla="*/ 157 w 326"/>
                  <a:gd name="T73" fmla="*/ 8 h 293"/>
                  <a:gd name="T74" fmla="*/ 144 w 326"/>
                  <a:gd name="T75" fmla="*/ 0 h 293"/>
                  <a:gd name="T76" fmla="*/ 125 w 326"/>
                  <a:gd name="T77" fmla="*/ 3 h 293"/>
                  <a:gd name="T78" fmla="*/ 109 w 326"/>
                  <a:gd name="T79" fmla="*/ 7 h 293"/>
                  <a:gd name="T80" fmla="*/ 92 w 326"/>
                  <a:gd name="T81" fmla="*/ 16 h 293"/>
                  <a:gd name="T82" fmla="*/ 77 w 326"/>
                  <a:gd name="T83" fmla="*/ 29 h 293"/>
                  <a:gd name="T84" fmla="*/ 63 w 326"/>
                  <a:gd name="T85" fmla="*/ 42 h 293"/>
                  <a:gd name="T86" fmla="*/ 48 w 326"/>
                  <a:gd name="T87" fmla="*/ 55 h 293"/>
                  <a:gd name="T88" fmla="*/ 31 w 326"/>
                  <a:gd name="T89" fmla="*/ 68 h 293"/>
                  <a:gd name="T90" fmla="*/ 16 w 326"/>
                  <a:gd name="T91" fmla="*/ 80 h 293"/>
                  <a:gd name="T92" fmla="*/ 4 w 326"/>
                  <a:gd name="T93" fmla="*/ 94 h 293"/>
                  <a:gd name="T94" fmla="*/ 0 w 326"/>
                  <a:gd name="T95" fmla="*/ 110 h 293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326"/>
                  <a:gd name="T145" fmla="*/ 0 h 293"/>
                  <a:gd name="T146" fmla="*/ 326 w 326"/>
                  <a:gd name="T147" fmla="*/ 293 h 293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326" h="293">
                    <a:moveTo>
                      <a:pt x="0" y="110"/>
                    </a:moveTo>
                    <a:lnTo>
                      <a:pt x="0" y="112"/>
                    </a:lnTo>
                    <a:lnTo>
                      <a:pt x="0" y="115"/>
                    </a:lnTo>
                    <a:lnTo>
                      <a:pt x="1" y="117"/>
                    </a:lnTo>
                    <a:lnTo>
                      <a:pt x="4" y="122"/>
                    </a:lnTo>
                    <a:lnTo>
                      <a:pt x="6" y="126"/>
                    </a:lnTo>
                    <a:lnTo>
                      <a:pt x="10" y="132"/>
                    </a:lnTo>
                    <a:lnTo>
                      <a:pt x="13" y="138"/>
                    </a:lnTo>
                    <a:lnTo>
                      <a:pt x="17" y="144"/>
                    </a:lnTo>
                    <a:lnTo>
                      <a:pt x="22" y="148"/>
                    </a:lnTo>
                    <a:lnTo>
                      <a:pt x="28" y="155"/>
                    </a:lnTo>
                    <a:lnTo>
                      <a:pt x="31" y="158"/>
                    </a:lnTo>
                    <a:lnTo>
                      <a:pt x="33" y="161"/>
                    </a:lnTo>
                    <a:lnTo>
                      <a:pt x="36" y="164"/>
                    </a:lnTo>
                    <a:lnTo>
                      <a:pt x="39" y="168"/>
                    </a:lnTo>
                    <a:lnTo>
                      <a:pt x="42" y="171"/>
                    </a:lnTo>
                    <a:lnTo>
                      <a:pt x="45" y="176"/>
                    </a:lnTo>
                    <a:lnTo>
                      <a:pt x="49" y="179"/>
                    </a:lnTo>
                    <a:lnTo>
                      <a:pt x="52" y="181"/>
                    </a:lnTo>
                    <a:lnTo>
                      <a:pt x="57" y="186"/>
                    </a:lnTo>
                    <a:lnTo>
                      <a:pt x="61" y="189"/>
                    </a:lnTo>
                    <a:lnTo>
                      <a:pt x="64" y="193"/>
                    </a:lnTo>
                    <a:lnTo>
                      <a:pt x="68" y="196"/>
                    </a:lnTo>
                    <a:lnTo>
                      <a:pt x="71" y="199"/>
                    </a:lnTo>
                    <a:lnTo>
                      <a:pt x="76" y="202"/>
                    </a:lnTo>
                    <a:lnTo>
                      <a:pt x="79" y="206"/>
                    </a:lnTo>
                    <a:lnTo>
                      <a:pt x="83" y="209"/>
                    </a:lnTo>
                    <a:lnTo>
                      <a:pt x="87" y="212"/>
                    </a:lnTo>
                    <a:lnTo>
                      <a:pt x="90" y="216"/>
                    </a:lnTo>
                    <a:lnTo>
                      <a:pt x="94" y="219"/>
                    </a:lnTo>
                    <a:lnTo>
                      <a:pt x="99" y="224"/>
                    </a:lnTo>
                    <a:lnTo>
                      <a:pt x="103" y="226"/>
                    </a:lnTo>
                    <a:lnTo>
                      <a:pt x="106" y="229"/>
                    </a:lnTo>
                    <a:lnTo>
                      <a:pt x="110" y="232"/>
                    </a:lnTo>
                    <a:lnTo>
                      <a:pt x="115" y="237"/>
                    </a:lnTo>
                    <a:lnTo>
                      <a:pt x="119" y="240"/>
                    </a:lnTo>
                    <a:lnTo>
                      <a:pt x="124" y="242"/>
                    </a:lnTo>
                    <a:lnTo>
                      <a:pt x="128" y="245"/>
                    </a:lnTo>
                    <a:lnTo>
                      <a:pt x="132" y="250"/>
                    </a:lnTo>
                    <a:lnTo>
                      <a:pt x="137" y="251"/>
                    </a:lnTo>
                    <a:lnTo>
                      <a:pt x="141" y="254"/>
                    </a:lnTo>
                    <a:lnTo>
                      <a:pt x="145" y="257"/>
                    </a:lnTo>
                    <a:lnTo>
                      <a:pt x="148" y="260"/>
                    </a:lnTo>
                    <a:lnTo>
                      <a:pt x="153" y="263"/>
                    </a:lnTo>
                    <a:lnTo>
                      <a:pt x="157" y="264"/>
                    </a:lnTo>
                    <a:lnTo>
                      <a:pt x="161" y="267"/>
                    </a:lnTo>
                    <a:lnTo>
                      <a:pt x="164" y="270"/>
                    </a:lnTo>
                    <a:lnTo>
                      <a:pt x="169" y="272"/>
                    </a:lnTo>
                    <a:lnTo>
                      <a:pt x="173" y="274"/>
                    </a:lnTo>
                    <a:lnTo>
                      <a:pt x="176" y="276"/>
                    </a:lnTo>
                    <a:lnTo>
                      <a:pt x="180" y="279"/>
                    </a:lnTo>
                    <a:lnTo>
                      <a:pt x="183" y="279"/>
                    </a:lnTo>
                    <a:lnTo>
                      <a:pt x="187" y="282"/>
                    </a:lnTo>
                    <a:lnTo>
                      <a:pt x="190" y="283"/>
                    </a:lnTo>
                    <a:lnTo>
                      <a:pt x="195" y="285"/>
                    </a:lnTo>
                    <a:lnTo>
                      <a:pt x="198" y="286"/>
                    </a:lnTo>
                    <a:lnTo>
                      <a:pt x="202" y="286"/>
                    </a:lnTo>
                    <a:lnTo>
                      <a:pt x="205" y="288"/>
                    </a:lnTo>
                    <a:lnTo>
                      <a:pt x="209" y="289"/>
                    </a:lnTo>
                    <a:lnTo>
                      <a:pt x="212" y="289"/>
                    </a:lnTo>
                    <a:lnTo>
                      <a:pt x="215" y="289"/>
                    </a:lnTo>
                    <a:lnTo>
                      <a:pt x="218" y="290"/>
                    </a:lnTo>
                    <a:lnTo>
                      <a:pt x="222" y="292"/>
                    </a:lnTo>
                    <a:lnTo>
                      <a:pt x="228" y="292"/>
                    </a:lnTo>
                    <a:lnTo>
                      <a:pt x="234" y="292"/>
                    </a:lnTo>
                    <a:lnTo>
                      <a:pt x="240" y="292"/>
                    </a:lnTo>
                    <a:lnTo>
                      <a:pt x="247" y="293"/>
                    </a:lnTo>
                    <a:lnTo>
                      <a:pt x="251" y="292"/>
                    </a:lnTo>
                    <a:lnTo>
                      <a:pt x="257" y="292"/>
                    </a:lnTo>
                    <a:lnTo>
                      <a:pt x="263" y="290"/>
                    </a:lnTo>
                    <a:lnTo>
                      <a:pt x="269" y="290"/>
                    </a:lnTo>
                    <a:lnTo>
                      <a:pt x="273" y="289"/>
                    </a:lnTo>
                    <a:lnTo>
                      <a:pt x="279" y="288"/>
                    </a:lnTo>
                    <a:lnTo>
                      <a:pt x="283" y="286"/>
                    </a:lnTo>
                    <a:lnTo>
                      <a:pt x="289" y="285"/>
                    </a:lnTo>
                    <a:lnTo>
                      <a:pt x="292" y="282"/>
                    </a:lnTo>
                    <a:lnTo>
                      <a:pt x="296" y="280"/>
                    </a:lnTo>
                    <a:lnTo>
                      <a:pt x="299" y="279"/>
                    </a:lnTo>
                    <a:lnTo>
                      <a:pt x="304" y="276"/>
                    </a:lnTo>
                    <a:lnTo>
                      <a:pt x="307" y="274"/>
                    </a:lnTo>
                    <a:lnTo>
                      <a:pt x="310" y="273"/>
                    </a:lnTo>
                    <a:lnTo>
                      <a:pt x="312" y="270"/>
                    </a:lnTo>
                    <a:lnTo>
                      <a:pt x="315" y="269"/>
                    </a:lnTo>
                    <a:lnTo>
                      <a:pt x="318" y="264"/>
                    </a:lnTo>
                    <a:lnTo>
                      <a:pt x="323" y="261"/>
                    </a:lnTo>
                    <a:lnTo>
                      <a:pt x="324" y="257"/>
                    </a:lnTo>
                    <a:lnTo>
                      <a:pt x="326" y="256"/>
                    </a:lnTo>
                    <a:lnTo>
                      <a:pt x="324" y="253"/>
                    </a:lnTo>
                    <a:lnTo>
                      <a:pt x="324" y="250"/>
                    </a:lnTo>
                    <a:lnTo>
                      <a:pt x="323" y="245"/>
                    </a:lnTo>
                    <a:lnTo>
                      <a:pt x="321" y="242"/>
                    </a:lnTo>
                    <a:lnTo>
                      <a:pt x="320" y="237"/>
                    </a:lnTo>
                    <a:lnTo>
                      <a:pt x="318" y="231"/>
                    </a:lnTo>
                    <a:lnTo>
                      <a:pt x="317" y="226"/>
                    </a:lnTo>
                    <a:lnTo>
                      <a:pt x="314" y="221"/>
                    </a:lnTo>
                    <a:lnTo>
                      <a:pt x="311" y="215"/>
                    </a:lnTo>
                    <a:lnTo>
                      <a:pt x="310" y="209"/>
                    </a:lnTo>
                    <a:lnTo>
                      <a:pt x="307" y="202"/>
                    </a:lnTo>
                    <a:lnTo>
                      <a:pt x="305" y="197"/>
                    </a:lnTo>
                    <a:lnTo>
                      <a:pt x="302" y="192"/>
                    </a:lnTo>
                    <a:lnTo>
                      <a:pt x="299" y="186"/>
                    </a:lnTo>
                    <a:lnTo>
                      <a:pt x="295" y="180"/>
                    </a:lnTo>
                    <a:lnTo>
                      <a:pt x="294" y="176"/>
                    </a:lnTo>
                    <a:lnTo>
                      <a:pt x="289" y="170"/>
                    </a:lnTo>
                    <a:lnTo>
                      <a:pt x="288" y="164"/>
                    </a:lnTo>
                    <a:lnTo>
                      <a:pt x="285" y="157"/>
                    </a:lnTo>
                    <a:lnTo>
                      <a:pt x="283" y="151"/>
                    </a:lnTo>
                    <a:lnTo>
                      <a:pt x="282" y="148"/>
                    </a:lnTo>
                    <a:lnTo>
                      <a:pt x="280" y="145"/>
                    </a:lnTo>
                    <a:lnTo>
                      <a:pt x="279" y="141"/>
                    </a:lnTo>
                    <a:lnTo>
                      <a:pt x="279" y="138"/>
                    </a:lnTo>
                    <a:lnTo>
                      <a:pt x="278" y="132"/>
                    </a:lnTo>
                    <a:lnTo>
                      <a:pt x="276" y="126"/>
                    </a:lnTo>
                    <a:lnTo>
                      <a:pt x="273" y="119"/>
                    </a:lnTo>
                    <a:lnTo>
                      <a:pt x="272" y="115"/>
                    </a:lnTo>
                    <a:lnTo>
                      <a:pt x="269" y="109"/>
                    </a:lnTo>
                    <a:lnTo>
                      <a:pt x="266" y="104"/>
                    </a:lnTo>
                    <a:lnTo>
                      <a:pt x="263" y="100"/>
                    </a:lnTo>
                    <a:lnTo>
                      <a:pt x="262" y="96"/>
                    </a:lnTo>
                    <a:lnTo>
                      <a:pt x="259" y="94"/>
                    </a:lnTo>
                    <a:lnTo>
                      <a:pt x="256" y="93"/>
                    </a:lnTo>
                    <a:lnTo>
                      <a:pt x="251" y="91"/>
                    </a:lnTo>
                    <a:lnTo>
                      <a:pt x="249" y="90"/>
                    </a:lnTo>
                    <a:lnTo>
                      <a:pt x="244" y="88"/>
                    </a:lnTo>
                    <a:lnTo>
                      <a:pt x="241" y="88"/>
                    </a:lnTo>
                    <a:lnTo>
                      <a:pt x="238" y="87"/>
                    </a:lnTo>
                    <a:lnTo>
                      <a:pt x="234" y="85"/>
                    </a:lnTo>
                    <a:lnTo>
                      <a:pt x="231" y="84"/>
                    </a:lnTo>
                    <a:lnTo>
                      <a:pt x="228" y="81"/>
                    </a:lnTo>
                    <a:lnTo>
                      <a:pt x="224" y="78"/>
                    </a:lnTo>
                    <a:lnTo>
                      <a:pt x="219" y="75"/>
                    </a:lnTo>
                    <a:lnTo>
                      <a:pt x="215" y="72"/>
                    </a:lnTo>
                    <a:lnTo>
                      <a:pt x="211" y="68"/>
                    </a:lnTo>
                    <a:lnTo>
                      <a:pt x="206" y="64"/>
                    </a:lnTo>
                    <a:lnTo>
                      <a:pt x="201" y="58"/>
                    </a:lnTo>
                    <a:lnTo>
                      <a:pt x="196" y="55"/>
                    </a:lnTo>
                    <a:lnTo>
                      <a:pt x="193" y="52"/>
                    </a:lnTo>
                    <a:lnTo>
                      <a:pt x="190" y="49"/>
                    </a:lnTo>
                    <a:lnTo>
                      <a:pt x="187" y="46"/>
                    </a:lnTo>
                    <a:lnTo>
                      <a:pt x="185" y="42"/>
                    </a:lnTo>
                    <a:lnTo>
                      <a:pt x="182" y="39"/>
                    </a:lnTo>
                    <a:lnTo>
                      <a:pt x="179" y="35"/>
                    </a:lnTo>
                    <a:lnTo>
                      <a:pt x="176" y="32"/>
                    </a:lnTo>
                    <a:lnTo>
                      <a:pt x="170" y="26"/>
                    </a:lnTo>
                    <a:lnTo>
                      <a:pt x="167" y="20"/>
                    </a:lnTo>
                    <a:lnTo>
                      <a:pt x="163" y="16"/>
                    </a:lnTo>
                    <a:lnTo>
                      <a:pt x="160" y="11"/>
                    </a:lnTo>
                    <a:lnTo>
                      <a:pt x="157" y="8"/>
                    </a:lnTo>
                    <a:lnTo>
                      <a:pt x="154" y="7"/>
                    </a:lnTo>
                    <a:lnTo>
                      <a:pt x="150" y="4"/>
                    </a:lnTo>
                    <a:lnTo>
                      <a:pt x="147" y="3"/>
                    </a:lnTo>
                    <a:lnTo>
                      <a:pt x="144" y="0"/>
                    </a:lnTo>
                    <a:lnTo>
                      <a:pt x="140" y="0"/>
                    </a:lnTo>
                    <a:lnTo>
                      <a:pt x="135" y="0"/>
                    </a:lnTo>
                    <a:lnTo>
                      <a:pt x="131" y="1"/>
                    </a:lnTo>
                    <a:lnTo>
                      <a:pt x="125" y="3"/>
                    </a:lnTo>
                    <a:lnTo>
                      <a:pt x="119" y="4"/>
                    </a:lnTo>
                    <a:lnTo>
                      <a:pt x="116" y="6"/>
                    </a:lnTo>
                    <a:lnTo>
                      <a:pt x="112" y="7"/>
                    </a:lnTo>
                    <a:lnTo>
                      <a:pt x="109" y="7"/>
                    </a:lnTo>
                    <a:lnTo>
                      <a:pt x="106" y="8"/>
                    </a:lnTo>
                    <a:lnTo>
                      <a:pt x="102" y="11"/>
                    </a:lnTo>
                    <a:lnTo>
                      <a:pt x="97" y="14"/>
                    </a:lnTo>
                    <a:lnTo>
                      <a:pt x="92" y="16"/>
                    </a:lnTo>
                    <a:lnTo>
                      <a:pt x="87" y="20"/>
                    </a:lnTo>
                    <a:lnTo>
                      <a:pt x="84" y="23"/>
                    </a:lnTo>
                    <a:lnTo>
                      <a:pt x="81" y="26"/>
                    </a:lnTo>
                    <a:lnTo>
                      <a:pt x="77" y="29"/>
                    </a:lnTo>
                    <a:lnTo>
                      <a:pt x="73" y="33"/>
                    </a:lnTo>
                    <a:lnTo>
                      <a:pt x="70" y="36"/>
                    </a:lnTo>
                    <a:lnTo>
                      <a:pt x="67" y="39"/>
                    </a:lnTo>
                    <a:lnTo>
                      <a:pt x="63" y="42"/>
                    </a:lnTo>
                    <a:lnTo>
                      <a:pt x="58" y="46"/>
                    </a:lnTo>
                    <a:lnTo>
                      <a:pt x="55" y="49"/>
                    </a:lnTo>
                    <a:lnTo>
                      <a:pt x="52" y="52"/>
                    </a:lnTo>
                    <a:lnTo>
                      <a:pt x="48" y="55"/>
                    </a:lnTo>
                    <a:lnTo>
                      <a:pt x="44" y="58"/>
                    </a:lnTo>
                    <a:lnTo>
                      <a:pt x="39" y="61"/>
                    </a:lnTo>
                    <a:lnTo>
                      <a:pt x="36" y="65"/>
                    </a:lnTo>
                    <a:lnTo>
                      <a:pt x="31" y="68"/>
                    </a:lnTo>
                    <a:lnTo>
                      <a:pt x="28" y="71"/>
                    </a:lnTo>
                    <a:lnTo>
                      <a:pt x="23" y="74"/>
                    </a:lnTo>
                    <a:lnTo>
                      <a:pt x="20" y="77"/>
                    </a:lnTo>
                    <a:lnTo>
                      <a:pt x="16" y="80"/>
                    </a:lnTo>
                    <a:lnTo>
                      <a:pt x="13" y="84"/>
                    </a:lnTo>
                    <a:lnTo>
                      <a:pt x="9" y="87"/>
                    </a:lnTo>
                    <a:lnTo>
                      <a:pt x="7" y="91"/>
                    </a:lnTo>
                    <a:lnTo>
                      <a:pt x="4" y="94"/>
                    </a:lnTo>
                    <a:lnTo>
                      <a:pt x="1" y="100"/>
                    </a:lnTo>
                    <a:lnTo>
                      <a:pt x="0" y="104"/>
                    </a:lnTo>
                    <a:lnTo>
                      <a:pt x="0" y="11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44" name="Freeform 42">
                <a:extLst>
                  <a:ext uri="{FF2B5EF4-FFF2-40B4-BE49-F238E27FC236}">
                    <a16:creationId xmlns:a16="http://schemas.microsoft.com/office/drawing/2014/main" id="{0365EEE3-81F5-4827-AFCE-93188AAD6C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0" y="3257"/>
                <a:ext cx="147" cy="182"/>
              </a:xfrm>
              <a:custGeom>
                <a:avLst/>
                <a:gdLst>
                  <a:gd name="T0" fmla="*/ 57 w 295"/>
                  <a:gd name="T1" fmla="*/ 2 h 363"/>
                  <a:gd name="T2" fmla="*/ 41 w 295"/>
                  <a:gd name="T3" fmla="*/ 17 h 363"/>
                  <a:gd name="T4" fmla="*/ 29 w 295"/>
                  <a:gd name="T5" fmla="*/ 32 h 363"/>
                  <a:gd name="T6" fmla="*/ 17 w 295"/>
                  <a:gd name="T7" fmla="*/ 46 h 363"/>
                  <a:gd name="T8" fmla="*/ 9 w 295"/>
                  <a:gd name="T9" fmla="*/ 61 h 363"/>
                  <a:gd name="T10" fmla="*/ 1 w 295"/>
                  <a:gd name="T11" fmla="*/ 78 h 363"/>
                  <a:gd name="T12" fmla="*/ 0 w 295"/>
                  <a:gd name="T13" fmla="*/ 95 h 363"/>
                  <a:gd name="T14" fmla="*/ 0 w 295"/>
                  <a:gd name="T15" fmla="*/ 113 h 363"/>
                  <a:gd name="T16" fmla="*/ 1 w 295"/>
                  <a:gd name="T17" fmla="*/ 130 h 363"/>
                  <a:gd name="T18" fmla="*/ 3 w 295"/>
                  <a:gd name="T19" fmla="*/ 148 h 363"/>
                  <a:gd name="T20" fmla="*/ 7 w 295"/>
                  <a:gd name="T21" fmla="*/ 168 h 363"/>
                  <a:gd name="T22" fmla="*/ 15 w 295"/>
                  <a:gd name="T23" fmla="*/ 187 h 363"/>
                  <a:gd name="T24" fmla="*/ 23 w 295"/>
                  <a:gd name="T25" fmla="*/ 207 h 363"/>
                  <a:gd name="T26" fmla="*/ 36 w 295"/>
                  <a:gd name="T27" fmla="*/ 229 h 363"/>
                  <a:gd name="T28" fmla="*/ 52 w 295"/>
                  <a:gd name="T29" fmla="*/ 253 h 363"/>
                  <a:gd name="T30" fmla="*/ 70 w 295"/>
                  <a:gd name="T31" fmla="*/ 273 h 363"/>
                  <a:gd name="T32" fmla="*/ 87 w 295"/>
                  <a:gd name="T33" fmla="*/ 292 h 363"/>
                  <a:gd name="T34" fmla="*/ 103 w 295"/>
                  <a:gd name="T35" fmla="*/ 309 h 363"/>
                  <a:gd name="T36" fmla="*/ 121 w 295"/>
                  <a:gd name="T37" fmla="*/ 324 h 363"/>
                  <a:gd name="T38" fmla="*/ 137 w 295"/>
                  <a:gd name="T39" fmla="*/ 335 h 363"/>
                  <a:gd name="T40" fmla="*/ 151 w 295"/>
                  <a:gd name="T41" fmla="*/ 347 h 363"/>
                  <a:gd name="T42" fmla="*/ 167 w 295"/>
                  <a:gd name="T43" fmla="*/ 356 h 363"/>
                  <a:gd name="T44" fmla="*/ 190 w 295"/>
                  <a:gd name="T45" fmla="*/ 363 h 363"/>
                  <a:gd name="T46" fmla="*/ 215 w 295"/>
                  <a:gd name="T47" fmla="*/ 356 h 363"/>
                  <a:gd name="T48" fmla="*/ 237 w 295"/>
                  <a:gd name="T49" fmla="*/ 338 h 363"/>
                  <a:gd name="T50" fmla="*/ 259 w 295"/>
                  <a:gd name="T51" fmla="*/ 314 h 363"/>
                  <a:gd name="T52" fmla="*/ 269 w 295"/>
                  <a:gd name="T53" fmla="*/ 296 h 363"/>
                  <a:gd name="T54" fmla="*/ 276 w 295"/>
                  <a:gd name="T55" fmla="*/ 282 h 363"/>
                  <a:gd name="T56" fmla="*/ 283 w 295"/>
                  <a:gd name="T57" fmla="*/ 267 h 363"/>
                  <a:gd name="T58" fmla="*/ 289 w 295"/>
                  <a:gd name="T59" fmla="*/ 253 h 363"/>
                  <a:gd name="T60" fmla="*/ 292 w 295"/>
                  <a:gd name="T61" fmla="*/ 238 h 363"/>
                  <a:gd name="T62" fmla="*/ 295 w 295"/>
                  <a:gd name="T63" fmla="*/ 216 h 363"/>
                  <a:gd name="T64" fmla="*/ 283 w 295"/>
                  <a:gd name="T65" fmla="*/ 202 h 363"/>
                  <a:gd name="T66" fmla="*/ 269 w 295"/>
                  <a:gd name="T67" fmla="*/ 196 h 363"/>
                  <a:gd name="T68" fmla="*/ 253 w 295"/>
                  <a:gd name="T69" fmla="*/ 193 h 363"/>
                  <a:gd name="T70" fmla="*/ 237 w 295"/>
                  <a:gd name="T71" fmla="*/ 190 h 363"/>
                  <a:gd name="T72" fmla="*/ 218 w 295"/>
                  <a:gd name="T73" fmla="*/ 184 h 363"/>
                  <a:gd name="T74" fmla="*/ 199 w 295"/>
                  <a:gd name="T75" fmla="*/ 180 h 363"/>
                  <a:gd name="T76" fmla="*/ 180 w 295"/>
                  <a:gd name="T77" fmla="*/ 174 h 363"/>
                  <a:gd name="T78" fmla="*/ 164 w 295"/>
                  <a:gd name="T79" fmla="*/ 165 h 363"/>
                  <a:gd name="T80" fmla="*/ 150 w 295"/>
                  <a:gd name="T81" fmla="*/ 154 h 363"/>
                  <a:gd name="T82" fmla="*/ 137 w 295"/>
                  <a:gd name="T83" fmla="*/ 143 h 363"/>
                  <a:gd name="T84" fmla="*/ 116 w 295"/>
                  <a:gd name="T85" fmla="*/ 123 h 363"/>
                  <a:gd name="T86" fmla="*/ 103 w 295"/>
                  <a:gd name="T87" fmla="*/ 100 h 363"/>
                  <a:gd name="T88" fmla="*/ 99 w 295"/>
                  <a:gd name="T89" fmla="*/ 78 h 363"/>
                  <a:gd name="T90" fmla="*/ 96 w 295"/>
                  <a:gd name="T91" fmla="*/ 55 h 363"/>
                  <a:gd name="T92" fmla="*/ 86 w 295"/>
                  <a:gd name="T93" fmla="*/ 30 h 363"/>
                  <a:gd name="T94" fmla="*/ 71 w 295"/>
                  <a:gd name="T95" fmla="*/ 10 h 363"/>
                  <a:gd name="T96" fmla="*/ 64 w 295"/>
                  <a:gd name="T97" fmla="*/ 0 h 363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95"/>
                  <a:gd name="T148" fmla="*/ 0 h 363"/>
                  <a:gd name="T149" fmla="*/ 295 w 295"/>
                  <a:gd name="T150" fmla="*/ 363 h 363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95" h="363">
                    <a:moveTo>
                      <a:pt x="64" y="0"/>
                    </a:moveTo>
                    <a:lnTo>
                      <a:pt x="63" y="0"/>
                    </a:lnTo>
                    <a:lnTo>
                      <a:pt x="61" y="1"/>
                    </a:lnTo>
                    <a:lnTo>
                      <a:pt x="57" y="2"/>
                    </a:lnTo>
                    <a:lnTo>
                      <a:pt x="54" y="7"/>
                    </a:lnTo>
                    <a:lnTo>
                      <a:pt x="48" y="10"/>
                    </a:lnTo>
                    <a:lnTo>
                      <a:pt x="44" y="16"/>
                    </a:lnTo>
                    <a:lnTo>
                      <a:pt x="41" y="17"/>
                    </a:lnTo>
                    <a:lnTo>
                      <a:pt x="38" y="21"/>
                    </a:lnTo>
                    <a:lnTo>
                      <a:pt x="35" y="24"/>
                    </a:lnTo>
                    <a:lnTo>
                      <a:pt x="32" y="29"/>
                    </a:lnTo>
                    <a:lnTo>
                      <a:pt x="29" y="32"/>
                    </a:lnTo>
                    <a:lnTo>
                      <a:pt x="26" y="34"/>
                    </a:lnTo>
                    <a:lnTo>
                      <a:pt x="23" y="37"/>
                    </a:lnTo>
                    <a:lnTo>
                      <a:pt x="20" y="42"/>
                    </a:lnTo>
                    <a:lnTo>
                      <a:pt x="17" y="46"/>
                    </a:lnTo>
                    <a:lnTo>
                      <a:pt x="16" y="49"/>
                    </a:lnTo>
                    <a:lnTo>
                      <a:pt x="13" y="53"/>
                    </a:lnTo>
                    <a:lnTo>
                      <a:pt x="12" y="58"/>
                    </a:lnTo>
                    <a:lnTo>
                      <a:pt x="9" y="61"/>
                    </a:lnTo>
                    <a:lnTo>
                      <a:pt x="7" y="65"/>
                    </a:lnTo>
                    <a:lnTo>
                      <a:pt x="4" y="69"/>
                    </a:lnTo>
                    <a:lnTo>
                      <a:pt x="4" y="74"/>
                    </a:lnTo>
                    <a:lnTo>
                      <a:pt x="1" y="78"/>
                    </a:lnTo>
                    <a:lnTo>
                      <a:pt x="1" y="82"/>
                    </a:lnTo>
                    <a:lnTo>
                      <a:pt x="1" y="87"/>
                    </a:lnTo>
                    <a:lnTo>
                      <a:pt x="1" y="93"/>
                    </a:lnTo>
                    <a:lnTo>
                      <a:pt x="0" y="95"/>
                    </a:lnTo>
                    <a:lnTo>
                      <a:pt x="0" y="100"/>
                    </a:lnTo>
                    <a:lnTo>
                      <a:pt x="0" y="104"/>
                    </a:lnTo>
                    <a:lnTo>
                      <a:pt x="0" y="110"/>
                    </a:lnTo>
                    <a:lnTo>
                      <a:pt x="0" y="113"/>
                    </a:lnTo>
                    <a:lnTo>
                      <a:pt x="0" y="117"/>
                    </a:lnTo>
                    <a:lnTo>
                      <a:pt x="0" y="122"/>
                    </a:lnTo>
                    <a:lnTo>
                      <a:pt x="1" y="126"/>
                    </a:lnTo>
                    <a:lnTo>
                      <a:pt x="1" y="130"/>
                    </a:lnTo>
                    <a:lnTo>
                      <a:pt x="1" y="135"/>
                    </a:lnTo>
                    <a:lnTo>
                      <a:pt x="1" y="139"/>
                    </a:lnTo>
                    <a:lnTo>
                      <a:pt x="3" y="145"/>
                    </a:lnTo>
                    <a:lnTo>
                      <a:pt x="3" y="148"/>
                    </a:lnTo>
                    <a:lnTo>
                      <a:pt x="4" y="154"/>
                    </a:lnTo>
                    <a:lnTo>
                      <a:pt x="6" y="158"/>
                    </a:lnTo>
                    <a:lnTo>
                      <a:pt x="7" y="164"/>
                    </a:lnTo>
                    <a:lnTo>
                      <a:pt x="7" y="168"/>
                    </a:lnTo>
                    <a:lnTo>
                      <a:pt x="9" y="173"/>
                    </a:lnTo>
                    <a:lnTo>
                      <a:pt x="10" y="177"/>
                    </a:lnTo>
                    <a:lnTo>
                      <a:pt x="13" y="183"/>
                    </a:lnTo>
                    <a:lnTo>
                      <a:pt x="15" y="187"/>
                    </a:lnTo>
                    <a:lnTo>
                      <a:pt x="16" y="193"/>
                    </a:lnTo>
                    <a:lnTo>
                      <a:pt x="19" y="197"/>
                    </a:lnTo>
                    <a:lnTo>
                      <a:pt x="22" y="203"/>
                    </a:lnTo>
                    <a:lnTo>
                      <a:pt x="23" y="207"/>
                    </a:lnTo>
                    <a:lnTo>
                      <a:pt x="26" y="213"/>
                    </a:lnTo>
                    <a:lnTo>
                      <a:pt x="29" y="219"/>
                    </a:lnTo>
                    <a:lnTo>
                      <a:pt x="33" y="223"/>
                    </a:lnTo>
                    <a:lnTo>
                      <a:pt x="36" y="229"/>
                    </a:lnTo>
                    <a:lnTo>
                      <a:pt x="41" y="235"/>
                    </a:lnTo>
                    <a:lnTo>
                      <a:pt x="44" y="241"/>
                    </a:lnTo>
                    <a:lnTo>
                      <a:pt x="48" y="248"/>
                    </a:lnTo>
                    <a:lnTo>
                      <a:pt x="52" y="253"/>
                    </a:lnTo>
                    <a:lnTo>
                      <a:pt x="57" y="258"/>
                    </a:lnTo>
                    <a:lnTo>
                      <a:pt x="61" y="264"/>
                    </a:lnTo>
                    <a:lnTo>
                      <a:pt x="65" y="268"/>
                    </a:lnTo>
                    <a:lnTo>
                      <a:pt x="70" y="273"/>
                    </a:lnTo>
                    <a:lnTo>
                      <a:pt x="74" y="279"/>
                    </a:lnTo>
                    <a:lnTo>
                      <a:pt x="78" y="283"/>
                    </a:lnTo>
                    <a:lnTo>
                      <a:pt x="83" y="289"/>
                    </a:lnTo>
                    <a:lnTo>
                      <a:pt x="87" y="292"/>
                    </a:lnTo>
                    <a:lnTo>
                      <a:pt x="92" y="296"/>
                    </a:lnTo>
                    <a:lnTo>
                      <a:pt x="94" y="302"/>
                    </a:lnTo>
                    <a:lnTo>
                      <a:pt x="100" y="305"/>
                    </a:lnTo>
                    <a:lnTo>
                      <a:pt x="103" y="309"/>
                    </a:lnTo>
                    <a:lnTo>
                      <a:pt x="108" y="314"/>
                    </a:lnTo>
                    <a:lnTo>
                      <a:pt x="112" y="316"/>
                    </a:lnTo>
                    <a:lnTo>
                      <a:pt x="116" y="321"/>
                    </a:lnTo>
                    <a:lnTo>
                      <a:pt x="121" y="324"/>
                    </a:lnTo>
                    <a:lnTo>
                      <a:pt x="125" y="328"/>
                    </a:lnTo>
                    <a:lnTo>
                      <a:pt x="128" y="331"/>
                    </a:lnTo>
                    <a:lnTo>
                      <a:pt x="132" y="334"/>
                    </a:lnTo>
                    <a:lnTo>
                      <a:pt x="137" y="335"/>
                    </a:lnTo>
                    <a:lnTo>
                      <a:pt x="141" y="338"/>
                    </a:lnTo>
                    <a:lnTo>
                      <a:pt x="144" y="341"/>
                    </a:lnTo>
                    <a:lnTo>
                      <a:pt x="148" y="344"/>
                    </a:lnTo>
                    <a:lnTo>
                      <a:pt x="151" y="347"/>
                    </a:lnTo>
                    <a:lnTo>
                      <a:pt x="154" y="348"/>
                    </a:lnTo>
                    <a:lnTo>
                      <a:pt x="158" y="350"/>
                    </a:lnTo>
                    <a:lnTo>
                      <a:pt x="161" y="353"/>
                    </a:lnTo>
                    <a:lnTo>
                      <a:pt x="167" y="356"/>
                    </a:lnTo>
                    <a:lnTo>
                      <a:pt x="174" y="360"/>
                    </a:lnTo>
                    <a:lnTo>
                      <a:pt x="180" y="362"/>
                    </a:lnTo>
                    <a:lnTo>
                      <a:pt x="185" y="363"/>
                    </a:lnTo>
                    <a:lnTo>
                      <a:pt x="190" y="363"/>
                    </a:lnTo>
                    <a:lnTo>
                      <a:pt x="198" y="363"/>
                    </a:lnTo>
                    <a:lnTo>
                      <a:pt x="202" y="360"/>
                    </a:lnTo>
                    <a:lnTo>
                      <a:pt x="209" y="359"/>
                    </a:lnTo>
                    <a:lnTo>
                      <a:pt x="215" y="356"/>
                    </a:lnTo>
                    <a:lnTo>
                      <a:pt x="222" y="353"/>
                    </a:lnTo>
                    <a:lnTo>
                      <a:pt x="227" y="347"/>
                    </a:lnTo>
                    <a:lnTo>
                      <a:pt x="233" y="344"/>
                    </a:lnTo>
                    <a:lnTo>
                      <a:pt x="237" y="338"/>
                    </a:lnTo>
                    <a:lnTo>
                      <a:pt x="244" y="332"/>
                    </a:lnTo>
                    <a:lnTo>
                      <a:pt x="249" y="327"/>
                    </a:lnTo>
                    <a:lnTo>
                      <a:pt x="253" y="321"/>
                    </a:lnTo>
                    <a:lnTo>
                      <a:pt x="259" y="314"/>
                    </a:lnTo>
                    <a:lnTo>
                      <a:pt x="263" y="308"/>
                    </a:lnTo>
                    <a:lnTo>
                      <a:pt x="264" y="303"/>
                    </a:lnTo>
                    <a:lnTo>
                      <a:pt x="266" y="300"/>
                    </a:lnTo>
                    <a:lnTo>
                      <a:pt x="269" y="296"/>
                    </a:lnTo>
                    <a:lnTo>
                      <a:pt x="272" y="292"/>
                    </a:lnTo>
                    <a:lnTo>
                      <a:pt x="273" y="289"/>
                    </a:lnTo>
                    <a:lnTo>
                      <a:pt x="275" y="284"/>
                    </a:lnTo>
                    <a:lnTo>
                      <a:pt x="276" y="282"/>
                    </a:lnTo>
                    <a:lnTo>
                      <a:pt x="279" y="277"/>
                    </a:lnTo>
                    <a:lnTo>
                      <a:pt x="280" y="273"/>
                    </a:lnTo>
                    <a:lnTo>
                      <a:pt x="282" y="270"/>
                    </a:lnTo>
                    <a:lnTo>
                      <a:pt x="283" y="267"/>
                    </a:lnTo>
                    <a:lnTo>
                      <a:pt x="286" y="263"/>
                    </a:lnTo>
                    <a:lnTo>
                      <a:pt x="286" y="260"/>
                    </a:lnTo>
                    <a:lnTo>
                      <a:pt x="288" y="255"/>
                    </a:lnTo>
                    <a:lnTo>
                      <a:pt x="289" y="253"/>
                    </a:lnTo>
                    <a:lnTo>
                      <a:pt x="291" y="248"/>
                    </a:lnTo>
                    <a:lnTo>
                      <a:pt x="292" y="245"/>
                    </a:lnTo>
                    <a:lnTo>
                      <a:pt x="292" y="241"/>
                    </a:lnTo>
                    <a:lnTo>
                      <a:pt x="292" y="238"/>
                    </a:lnTo>
                    <a:lnTo>
                      <a:pt x="294" y="235"/>
                    </a:lnTo>
                    <a:lnTo>
                      <a:pt x="295" y="228"/>
                    </a:lnTo>
                    <a:lnTo>
                      <a:pt x="295" y="222"/>
                    </a:lnTo>
                    <a:lnTo>
                      <a:pt x="295" y="216"/>
                    </a:lnTo>
                    <a:lnTo>
                      <a:pt x="294" y="212"/>
                    </a:lnTo>
                    <a:lnTo>
                      <a:pt x="291" y="209"/>
                    </a:lnTo>
                    <a:lnTo>
                      <a:pt x="289" y="206"/>
                    </a:lnTo>
                    <a:lnTo>
                      <a:pt x="283" y="202"/>
                    </a:lnTo>
                    <a:lnTo>
                      <a:pt x="279" y="199"/>
                    </a:lnTo>
                    <a:lnTo>
                      <a:pt x="276" y="199"/>
                    </a:lnTo>
                    <a:lnTo>
                      <a:pt x="273" y="197"/>
                    </a:lnTo>
                    <a:lnTo>
                      <a:pt x="269" y="196"/>
                    </a:lnTo>
                    <a:lnTo>
                      <a:pt x="266" y="196"/>
                    </a:lnTo>
                    <a:lnTo>
                      <a:pt x="262" y="194"/>
                    </a:lnTo>
                    <a:lnTo>
                      <a:pt x="257" y="194"/>
                    </a:lnTo>
                    <a:lnTo>
                      <a:pt x="253" y="193"/>
                    </a:lnTo>
                    <a:lnTo>
                      <a:pt x="250" y="193"/>
                    </a:lnTo>
                    <a:lnTo>
                      <a:pt x="244" y="191"/>
                    </a:lnTo>
                    <a:lnTo>
                      <a:pt x="241" y="190"/>
                    </a:lnTo>
                    <a:lnTo>
                      <a:pt x="237" y="190"/>
                    </a:lnTo>
                    <a:lnTo>
                      <a:pt x="233" y="189"/>
                    </a:lnTo>
                    <a:lnTo>
                      <a:pt x="228" y="187"/>
                    </a:lnTo>
                    <a:lnTo>
                      <a:pt x="222" y="187"/>
                    </a:lnTo>
                    <a:lnTo>
                      <a:pt x="218" y="184"/>
                    </a:lnTo>
                    <a:lnTo>
                      <a:pt x="214" y="184"/>
                    </a:lnTo>
                    <a:lnTo>
                      <a:pt x="209" y="183"/>
                    </a:lnTo>
                    <a:lnTo>
                      <a:pt x="205" y="181"/>
                    </a:lnTo>
                    <a:lnTo>
                      <a:pt x="199" y="180"/>
                    </a:lnTo>
                    <a:lnTo>
                      <a:pt x="195" y="178"/>
                    </a:lnTo>
                    <a:lnTo>
                      <a:pt x="189" y="177"/>
                    </a:lnTo>
                    <a:lnTo>
                      <a:pt x="186" y="175"/>
                    </a:lnTo>
                    <a:lnTo>
                      <a:pt x="180" y="174"/>
                    </a:lnTo>
                    <a:lnTo>
                      <a:pt x="177" y="171"/>
                    </a:lnTo>
                    <a:lnTo>
                      <a:pt x="173" y="170"/>
                    </a:lnTo>
                    <a:lnTo>
                      <a:pt x="169" y="168"/>
                    </a:lnTo>
                    <a:lnTo>
                      <a:pt x="164" y="165"/>
                    </a:lnTo>
                    <a:lnTo>
                      <a:pt x="161" y="164"/>
                    </a:lnTo>
                    <a:lnTo>
                      <a:pt x="157" y="161"/>
                    </a:lnTo>
                    <a:lnTo>
                      <a:pt x="153" y="157"/>
                    </a:lnTo>
                    <a:lnTo>
                      <a:pt x="150" y="154"/>
                    </a:lnTo>
                    <a:lnTo>
                      <a:pt x="147" y="151"/>
                    </a:lnTo>
                    <a:lnTo>
                      <a:pt x="142" y="148"/>
                    </a:lnTo>
                    <a:lnTo>
                      <a:pt x="140" y="146"/>
                    </a:lnTo>
                    <a:lnTo>
                      <a:pt x="137" y="143"/>
                    </a:lnTo>
                    <a:lnTo>
                      <a:pt x="134" y="141"/>
                    </a:lnTo>
                    <a:lnTo>
                      <a:pt x="126" y="135"/>
                    </a:lnTo>
                    <a:lnTo>
                      <a:pt x="122" y="129"/>
                    </a:lnTo>
                    <a:lnTo>
                      <a:pt x="116" y="123"/>
                    </a:lnTo>
                    <a:lnTo>
                      <a:pt x="113" y="119"/>
                    </a:lnTo>
                    <a:lnTo>
                      <a:pt x="109" y="113"/>
                    </a:lnTo>
                    <a:lnTo>
                      <a:pt x="106" y="107"/>
                    </a:lnTo>
                    <a:lnTo>
                      <a:pt x="103" y="100"/>
                    </a:lnTo>
                    <a:lnTo>
                      <a:pt x="102" y="95"/>
                    </a:lnTo>
                    <a:lnTo>
                      <a:pt x="100" y="90"/>
                    </a:lnTo>
                    <a:lnTo>
                      <a:pt x="99" y="84"/>
                    </a:lnTo>
                    <a:lnTo>
                      <a:pt x="99" y="78"/>
                    </a:lnTo>
                    <a:lnTo>
                      <a:pt x="100" y="72"/>
                    </a:lnTo>
                    <a:lnTo>
                      <a:pt x="99" y="66"/>
                    </a:lnTo>
                    <a:lnTo>
                      <a:pt x="99" y="61"/>
                    </a:lnTo>
                    <a:lnTo>
                      <a:pt x="96" y="55"/>
                    </a:lnTo>
                    <a:lnTo>
                      <a:pt x="94" y="49"/>
                    </a:lnTo>
                    <a:lnTo>
                      <a:pt x="92" y="42"/>
                    </a:lnTo>
                    <a:lnTo>
                      <a:pt x="89" y="36"/>
                    </a:lnTo>
                    <a:lnTo>
                      <a:pt x="86" y="30"/>
                    </a:lnTo>
                    <a:lnTo>
                      <a:pt x="83" y="26"/>
                    </a:lnTo>
                    <a:lnTo>
                      <a:pt x="78" y="20"/>
                    </a:lnTo>
                    <a:lnTo>
                      <a:pt x="76" y="14"/>
                    </a:lnTo>
                    <a:lnTo>
                      <a:pt x="71" y="10"/>
                    </a:lnTo>
                    <a:lnTo>
                      <a:pt x="70" y="7"/>
                    </a:lnTo>
                    <a:lnTo>
                      <a:pt x="67" y="2"/>
                    </a:lnTo>
                    <a:lnTo>
                      <a:pt x="65" y="1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45" name="Freeform 43">
                <a:extLst>
                  <a:ext uri="{FF2B5EF4-FFF2-40B4-BE49-F238E27FC236}">
                    <a16:creationId xmlns:a16="http://schemas.microsoft.com/office/drawing/2014/main" id="{0CD56477-A295-405D-AD58-ACBDD4838A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43" y="2840"/>
                <a:ext cx="407" cy="288"/>
              </a:xfrm>
              <a:custGeom>
                <a:avLst/>
                <a:gdLst>
                  <a:gd name="T0" fmla="*/ 132 w 812"/>
                  <a:gd name="T1" fmla="*/ 227 h 576"/>
                  <a:gd name="T2" fmla="*/ 164 w 812"/>
                  <a:gd name="T3" fmla="*/ 189 h 576"/>
                  <a:gd name="T4" fmla="*/ 203 w 812"/>
                  <a:gd name="T5" fmla="*/ 173 h 576"/>
                  <a:gd name="T6" fmla="*/ 231 w 812"/>
                  <a:gd name="T7" fmla="*/ 169 h 576"/>
                  <a:gd name="T8" fmla="*/ 266 w 812"/>
                  <a:gd name="T9" fmla="*/ 166 h 576"/>
                  <a:gd name="T10" fmla="*/ 304 w 812"/>
                  <a:gd name="T11" fmla="*/ 166 h 576"/>
                  <a:gd name="T12" fmla="*/ 346 w 812"/>
                  <a:gd name="T13" fmla="*/ 166 h 576"/>
                  <a:gd name="T14" fmla="*/ 388 w 812"/>
                  <a:gd name="T15" fmla="*/ 169 h 576"/>
                  <a:gd name="T16" fmla="*/ 430 w 812"/>
                  <a:gd name="T17" fmla="*/ 173 h 576"/>
                  <a:gd name="T18" fmla="*/ 471 w 812"/>
                  <a:gd name="T19" fmla="*/ 179 h 576"/>
                  <a:gd name="T20" fmla="*/ 508 w 812"/>
                  <a:gd name="T21" fmla="*/ 185 h 576"/>
                  <a:gd name="T22" fmla="*/ 542 w 812"/>
                  <a:gd name="T23" fmla="*/ 193 h 576"/>
                  <a:gd name="T24" fmla="*/ 571 w 812"/>
                  <a:gd name="T25" fmla="*/ 204 h 576"/>
                  <a:gd name="T26" fmla="*/ 610 w 812"/>
                  <a:gd name="T27" fmla="*/ 227 h 576"/>
                  <a:gd name="T28" fmla="*/ 641 w 812"/>
                  <a:gd name="T29" fmla="*/ 257 h 576"/>
                  <a:gd name="T30" fmla="*/ 657 w 812"/>
                  <a:gd name="T31" fmla="*/ 294 h 576"/>
                  <a:gd name="T32" fmla="*/ 663 w 812"/>
                  <a:gd name="T33" fmla="*/ 327 h 576"/>
                  <a:gd name="T34" fmla="*/ 658 w 812"/>
                  <a:gd name="T35" fmla="*/ 359 h 576"/>
                  <a:gd name="T36" fmla="*/ 645 w 812"/>
                  <a:gd name="T37" fmla="*/ 395 h 576"/>
                  <a:gd name="T38" fmla="*/ 619 w 812"/>
                  <a:gd name="T39" fmla="*/ 420 h 576"/>
                  <a:gd name="T40" fmla="*/ 597 w 812"/>
                  <a:gd name="T41" fmla="*/ 438 h 576"/>
                  <a:gd name="T42" fmla="*/ 600 w 812"/>
                  <a:gd name="T43" fmla="*/ 467 h 576"/>
                  <a:gd name="T44" fmla="*/ 616 w 812"/>
                  <a:gd name="T45" fmla="*/ 507 h 576"/>
                  <a:gd name="T46" fmla="*/ 638 w 812"/>
                  <a:gd name="T47" fmla="*/ 544 h 576"/>
                  <a:gd name="T48" fmla="*/ 671 w 812"/>
                  <a:gd name="T49" fmla="*/ 573 h 576"/>
                  <a:gd name="T50" fmla="*/ 708 w 812"/>
                  <a:gd name="T51" fmla="*/ 573 h 576"/>
                  <a:gd name="T52" fmla="*/ 735 w 812"/>
                  <a:gd name="T53" fmla="*/ 557 h 576"/>
                  <a:gd name="T54" fmla="*/ 763 w 812"/>
                  <a:gd name="T55" fmla="*/ 525 h 576"/>
                  <a:gd name="T56" fmla="*/ 782 w 812"/>
                  <a:gd name="T57" fmla="*/ 493 h 576"/>
                  <a:gd name="T58" fmla="*/ 793 w 812"/>
                  <a:gd name="T59" fmla="*/ 459 h 576"/>
                  <a:gd name="T60" fmla="*/ 803 w 812"/>
                  <a:gd name="T61" fmla="*/ 419 h 576"/>
                  <a:gd name="T62" fmla="*/ 811 w 812"/>
                  <a:gd name="T63" fmla="*/ 374 h 576"/>
                  <a:gd name="T64" fmla="*/ 812 w 812"/>
                  <a:gd name="T65" fmla="*/ 323 h 576"/>
                  <a:gd name="T66" fmla="*/ 809 w 812"/>
                  <a:gd name="T67" fmla="*/ 272 h 576"/>
                  <a:gd name="T68" fmla="*/ 801 w 812"/>
                  <a:gd name="T69" fmla="*/ 221 h 576"/>
                  <a:gd name="T70" fmla="*/ 783 w 812"/>
                  <a:gd name="T71" fmla="*/ 174 h 576"/>
                  <a:gd name="T72" fmla="*/ 756 w 812"/>
                  <a:gd name="T73" fmla="*/ 131 h 576"/>
                  <a:gd name="T74" fmla="*/ 716 w 812"/>
                  <a:gd name="T75" fmla="*/ 95 h 576"/>
                  <a:gd name="T76" fmla="*/ 668 w 812"/>
                  <a:gd name="T77" fmla="*/ 65 h 576"/>
                  <a:gd name="T78" fmla="*/ 615 w 812"/>
                  <a:gd name="T79" fmla="*/ 44 h 576"/>
                  <a:gd name="T80" fmla="*/ 555 w 812"/>
                  <a:gd name="T81" fmla="*/ 28 h 576"/>
                  <a:gd name="T82" fmla="*/ 498 w 812"/>
                  <a:gd name="T83" fmla="*/ 15 h 576"/>
                  <a:gd name="T84" fmla="*/ 442 w 812"/>
                  <a:gd name="T85" fmla="*/ 7 h 576"/>
                  <a:gd name="T86" fmla="*/ 392 w 812"/>
                  <a:gd name="T87" fmla="*/ 3 h 576"/>
                  <a:gd name="T88" fmla="*/ 352 w 812"/>
                  <a:gd name="T89" fmla="*/ 0 h 576"/>
                  <a:gd name="T90" fmla="*/ 308 w 812"/>
                  <a:gd name="T91" fmla="*/ 0 h 576"/>
                  <a:gd name="T92" fmla="*/ 266 w 812"/>
                  <a:gd name="T93" fmla="*/ 1 h 576"/>
                  <a:gd name="T94" fmla="*/ 222 w 812"/>
                  <a:gd name="T95" fmla="*/ 9 h 576"/>
                  <a:gd name="T96" fmla="*/ 182 w 812"/>
                  <a:gd name="T97" fmla="*/ 17 h 576"/>
                  <a:gd name="T98" fmla="*/ 144 w 812"/>
                  <a:gd name="T99" fmla="*/ 29 h 576"/>
                  <a:gd name="T100" fmla="*/ 109 w 812"/>
                  <a:gd name="T101" fmla="*/ 44 h 576"/>
                  <a:gd name="T102" fmla="*/ 78 w 812"/>
                  <a:gd name="T103" fmla="*/ 63 h 576"/>
                  <a:gd name="T104" fmla="*/ 51 w 812"/>
                  <a:gd name="T105" fmla="*/ 87 h 576"/>
                  <a:gd name="T106" fmla="*/ 14 w 812"/>
                  <a:gd name="T107" fmla="*/ 129 h 576"/>
                  <a:gd name="T108" fmla="*/ 1 w 812"/>
                  <a:gd name="T109" fmla="*/ 167 h 576"/>
                  <a:gd name="T110" fmla="*/ 9 w 812"/>
                  <a:gd name="T111" fmla="*/ 202 h 576"/>
                  <a:gd name="T112" fmla="*/ 41 w 812"/>
                  <a:gd name="T113" fmla="*/ 222 h 576"/>
                  <a:gd name="T114" fmla="*/ 75 w 812"/>
                  <a:gd name="T115" fmla="*/ 237 h 576"/>
                  <a:gd name="T116" fmla="*/ 109 w 812"/>
                  <a:gd name="T117" fmla="*/ 247 h 57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812"/>
                  <a:gd name="T178" fmla="*/ 0 h 576"/>
                  <a:gd name="T179" fmla="*/ 812 w 812"/>
                  <a:gd name="T180" fmla="*/ 576 h 57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812" h="576">
                    <a:moveTo>
                      <a:pt x="122" y="252"/>
                    </a:moveTo>
                    <a:lnTo>
                      <a:pt x="123" y="249"/>
                    </a:lnTo>
                    <a:lnTo>
                      <a:pt x="125" y="249"/>
                    </a:lnTo>
                    <a:lnTo>
                      <a:pt x="125" y="244"/>
                    </a:lnTo>
                    <a:lnTo>
                      <a:pt x="128" y="241"/>
                    </a:lnTo>
                    <a:lnTo>
                      <a:pt x="128" y="237"/>
                    </a:lnTo>
                    <a:lnTo>
                      <a:pt x="131" y="233"/>
                    </a:lnTo>
                    <a:lnTo>
                      <a:pt x="132" y="227"/>
                    </a:lnTo>
                    <a:lnTo>
                      <a:pt x="137" y="221"/>
                    </a:lnTo>
                    <a:lnTo>
                      <a:pt x="139" y="215"/>
                    </a:lnTo>
                    <a:lnTo>
                      <a:pt x="144" y="209"/>
                    </a:lnTo>
                    <a:lnTo>
                      <a:pt x="148" y="204"/>
                    </a:lnTo>
                    <a:lnTo>
                      <a:pt x="154" y="198"/>
                    </a:lnTo>
                    <a:lnTo>
                      <a:pt x="157" y="195"/>
                    </a:lnTo>
                    <a:lnTo>
                      <a:pt x="160" y="192"/>
                    </a:lnTo>
                    <a:lnTo>
                      <a:pt x="164" y="189"/>
                    </a:lnTo>
                    <a:lnTo>
                      <a:pt x="168" y="188"/>
                    </a:lnTo>
                    <a:lnTo>
                      <a:pt x="171" y="185"/>
                    </a:lnTo>
                    <a:lnTo>
                      <a:pt x="177" y="182"/>
                    </a:lnTo>
                    <a:lnTo>
                      <a:pt x="182" y="180"/>
                    </a:lnTo>
                    <a:lnTo>
                      <a:pt x="189" y="179"/>
                    </a:lnTo>
                    <a:lnTo>
                      <a:pt x="195" y="176"/>
                    </a:lnTo>
                    <a:lnTo>
                      <a:pt x="200" y="174"/>
                    </a:lnTo>
                    <a:lnTo>
                      <a:pt x="203" y="173"/>
                    </a:lnTo>
                    <a:lnTo>
                      <a:pt x="206" y="173"/>
                    </a:lnTo>
                    <a:lnTo>
                      <a:pt x="209" y="172"/>
                    </a:lnTo>
                    <a:lnTo>
                      <a:pt x="214" y="172"/>
                    </a:lnTo>
                    <a:lnTo>
                      <a:pt x="216" y="170"/>
                    </a:lnTo>
                    <a:lnTo>
                      <a:pt x="219" y="169"/>
                    </a:lnTo>
                    <a:lnTo>
                      <a:pt x="224" y="169"/>
                    </a:lnTo>
                    <a:lnTo>
                      <a:pt x="228" y="169"/>
                    </a:lnTo>
                    <a:lnTo>
                      <a:pt x="231" y="169"/>
                    </a:lnTo>
                    <a:lnTo>
                      <a:pt x="235" y="167"/>
                    </a:lnTo>
                    <a:lnTo>
                      <a:pt x="240" y="167"/>
                    </a:lnTo>
                    <a:lnTo>
                      <a:pt x="244" y="167"/>
                    </a:lnTo>
                    <a:lnTo>
                      <a:pt x="248" y="167"/>
                    </a:lnTo>
                    <a:lnTo>
                      <a:pt x="253" y="166"/>
                    </a:lnTo>
                    <a:lnTo>
                      <a:pt x="257" y="166"/>
                    </a:lnTo>
                    <a:lnTo>
                      <a:pt x="261" y="166"/>
                    </a:lnTo>
                    <a:lnTo>
                      <a:pt x="266" y="166"/>
                    </a:lnTo>
                    <a:lnTo>
                      <a:pt x="272" y="166"/>
                    </a:lnTo>
                    <a:lnTo>
                      <a:pt x="275" y="166"/>
                    </a:lnTo>
                    <a:lnTo>
                      <a:pt x="280" y="166"/>
                    </a:lnTo>
                    <a:lnTo>
                      <a:pt x="285" y="166"/>
                    </a:lnTo>
                    <a:lnTo>
                      <a:pt x="289" y="166"/>
                    </a:lnTo>
                    <a:lnTo>
                      <a:pt x="293" y="166"/>
                    </a:lnTo>
                    <a:lnTo>
                      <a:pt x="299" y="166"/>
                    </a:lnTo>
                    <a:lnTo>
                      <a:pt x="304" y="166"/>
                    </a:lnTo>
                    <a:lnTo>
                      <a:pt x="309" y="166"/>
                    </a:lnTo>
                    <a:lnTo>
                      <a:pt x="315" y="166"/>
                    </a:lnTo>
                    <a:lnTo>
                      <a:pt x="320" y="166"/>
                    </a:lnTo>
                    <a:lnTo>
                      <a:pt x="325" y="166"/>
                    </a:lnTo>
                    <a:lnTo>
                      <a:pt x="330" y="166"/>
                    </a:lnTo>
                    <a:lnTo>
                      <a:pt x="336" y="166"/>
                    </a:lnTo>
                    <a:lnTo>
                      <a:pt x="340" y="166"/>
                    </a:lnTo>
                    <a:lnTo>
                      <a:pt x="346" y="166"/>
                    </a:lnTo>
                    <a:lnTo>
                      <a:pt x="352" y="167"/>
                    </a:lnTo>
                    <a:lnTo>
                      <a:pt x="356" y="167"/>
                    </a:lnTo>
                    <a:lnTo>
                      <a:pt x="362" y="167"/>
                    </a:lnTo>
                    <a:lnTo>
                      <a:pt x="368" y="167"/>
                    </a:lnTo>
                    <a:lnTo>
                      <a:pt x="372" y="169"/>
                    </a:lnTo>
                    <a:lnTo>
                      <a:pt x="378" y="169"/>
                    </a:lnTo>
                    <a:lnTo>
                      <a:pt x="384" y="169"/>
                    </a:lnTo>
                    <a:lnTo>
                      <a:pt x="388" y="169"/>
                    </a:lnTo>
                    <a:lnTo>
                      <a:pt x="392" y="170"/>
                    </a:lnTo>
                    <a:lnTo>
                      <a:pt x="400" y="170"/>
                    </a:lnTo>
                    <a:lnTo>
                      <a:pt x="404" y="172"/>
                    </a:lnTo>
                    <a:lnTo>
                      <a:pt x="410" y="172"/>
                    </a:lnTo>
                    <a:lnTo>
                      <a:pt x="414" y="172"/>
                    </a:lnTo>
                    <a:lnTo>
                      <a:pt x="420" y="173"/>
                    </a:lnTo>
                    <a:lnTo>
                      <a:pt x="426" y="173"/>
                    </a:lnTo>
                    <a:lnTo>
                      <a:pt x="430" y="173"/>
                    </a:lnTo>
                    <a:lnTo>
                      <a:pt x="434" y="174"/>
                    </a:lnTo>
                    <a:lnTo>
                      <a:pt x="440" y="174"/>
                    </a:lnTo>
                    <a:lnTo>
                      <a:pt x="446" y="176"/>
                    </a:lnTo>
                    <a:lnTo>
                      <a:pt x="450" y="176"/>
                    </a:lnTo>
                    <a:lnTo>
                      <a:pt x="456" y="177"/>
                    </a:lnTo>
                    <a:lnTo>
                      <a:pt x="461" y="177"/>
                    </a:lnTo>
                    <a:lnTo>
                      <a:pt x="466" y="179"/>
                    </a:lnTo>
                    <a:lnTo>
                      <a:pt x="471" y="179"/>
                    </a:lnTo>
                    <a:lnTo>
                      <a:pt x="477" y="179"/>
                    </a:lnTo>
                    <a:lnTo>
                      <a:pt x="481" y="180"/>
                    </a:lnTo>
                    <a:lnTo>
                      <a:pt x="487" y="182"/>
                    </a:lnTo>
                    <a:lnTo>
                      <a:pt x="491" y="182"/>
                    </a:lnTo>
                    <a:lnTo>
                      <a:pt x="495" y="182"/>
                    </a:lnTo>
                    <a:lnTo>
                      <a:pt x="500" y="182"/>
                    </a:lnTo>
                    <a:lnTo>
                      <a:pt x="504" y="183"/>
                    </a:lnTo>
                    <a:lnTo>
                      <a:pt x="508" y="185"/>
                    </a:lnTo>
                    <a:lnTo>
                      <a:pt x="513" y="185"/>
                    </a:lnTo>
                    <a:lnTo>
                      <a:pt x="517" y="186"/>
                    </a:lnTo>
                    <a:lnTo>
                      <a:pt x="522" y="188"/>
                    </a:lnTo>
                    <a:lnTo>
                      <a:pt x="526" y="188"/>
                    </a:lnTo>
                    <a:lnTo>
                      <a:pt x="530" y="189"/>
                    </a:lnTo>
                    <a:lnTo>
                      <a:pt x="533" y="190"/>
                    </a:lnTo>
                    <a:lnTo>
                      <a:pt x="539" y="192"/>
                    </a:lnTo>
                    <a:lnTo>
                      <a:pt x="542" y="193"/>
                    </a:lnTo>
                    <a:lnTo>
                      <a:pt x="546" y="195"/>
                    </a:lnTo>
                    <a:lnTo>
                      <a:pt x="551" y="195"/>
                    </a:lnTo>
                    <a:lnTo>
                      <a:pt x="555" y="198"/>
                    </a:lnTo>
                    <a:lnTo>
                      <a:pt x="558" y="198"/>
                    </a:lnTo>
                    <a:lnTo>
                      <a:pt x="561" y="199"/>
                    </a:lnTo>
                    <a:lnTo>
                      <a:pt x="565" y="201"/>
                    </a:lnTo>
                    <a:lnTo>
                      <a:pt x="568" y="202"/>
                    </a:lnTo>
                    <a:lnTo>
                      <a:pt x="571" y="204"/>
                    </a:lnTo>
                    <a:lnTo>
                      <a:pt x="575" y="205"/>
                    </a:lnTo>
                    <a:lnTo>
                      <a:pt x="578" y="206"/>
                    </a:lnTo>
                    <a:lnTo>
                      <a:pt x="581" y="208"/>
                    </a:lnTo>
                    <a:lnTo>
                      <a:pt x="587" y="211"/>
                    </a:lnTo>
                    <a:lnTo>
                      <a:pt x="593" y="215"/>
                    </a:lnTo>
                    <a:lnTo>
                      <a:pt x="599" y="218"/>
                    </a:lnTo>
                    <a:lnTo>
                      <a:pt x="604" y="222"/>
                    </a:lnTo>
                    <a:lnTo>
                      <a:pt x="610" y="227"/>
                    </a:lnTo>
                    <a:lnTo>
                      <a:pt x="615" y="230"/>
                    </a:lnTo>
                    <a:lnTo>
                      <a:pt x="619" y="234"/>
                    </a:lnTo>
                    <a:lnTo>
                      <a:pt x="623" y="237"/>
                    </a:lnTo>
                    <a:lnTo>
                      <a:pt x="628" y="241"/>
                    </a:lnTo>
                    <a:lnTo>
                      <a:pt x="631" y="246"/>
                    </a:lnTo>
                    <a:lnTo>
                      <a:pt x="635" y="249"/>
                    </a:lnTo>
                    <a:lnTo>
                      <a:pt x="638" y="254"/>
                    </a:lnTo>
                    <a:lnTo>
                      <a:pt x="641" y="257"/>
                    </a:lnTo>
                    <a:lnTo>
                      <a:pt x="644" y="262"/>
                    </a:lnTo>
                    <a:lnTo>
                      <a:pt x="647" y="266"/>
                    </a:lnTo>
                    <a:lnTo>
                      <a:pt x="649" y="272"/>
                    </a:lnTo>
                    <a:lnTo>
                      <a:pt x="651" y="275"/>
                    </a:lnTo>
                    <a:lnTo>
                      <a:pt x="652" y="281"/>
                    </a:lnTo>
                    <a:lnTo>
                      <a:pt x="654" y="284"/>
                    </a:lnTo>
                    <a:lnTo>
                      <a:pt x="657" y="289"/>
                    </a:lnTo>
                    <a:lnTo>
                      <a:pt x="657" y="294"/>
                    </a:lnTo>
                    <a:lnTo>
                      <a:pt x="658" y="298"/>
                    </a:lnTo>
                    <a:lnTo>
                      <a:pt x="658" y="302"/>
                    </a:lnTo>
                    <a:lnTo>
                      <a:pt x="660" y="307"/>
                    </a:lnTo>
                    <a:lnTo>
                      <a:pt x="661" y="311"/>
                    </a:lnTo>
                    <a:lnTo>
                      <a:pt x="661" y="315"/>
                    </a:lnTo>
                    <a:lnTo>
                      <a:pt x="661" y="320"/>
                    </a:lnTo>
                    <a:lnTo>
                      <a:pt x="663" y="323"/>
                    </a:lnTo>
                    <a:lnTo>
                      <a:pt x="663" y="327"/>
                    </a:lnTo>
                    <a:lnTo>
                      <a:pt x="663" y="331"/>
                    </a:lnTo>
                    <a:lnTo>
                      <a:pt x="663" y="334"/>
                    </a:lnTo>
                    <a:lnTo>
                      <a:pt x="663" y="339"/>
                    </a:lnTo>
                    <a:lnTo>
                      <a:pt x="661" y="342"/>
                    </a:lnTo>
                    <a:lnTo>
                      <a:pt x="661" y="346"/>
                    </a:lnTo>
                    <a:lnTo>
                      <a:pt x="660" y="349"/>
                    </a:lnTo>
                    <a:lnTo>
                      <a:pt x="660" y="353"/>
                    </a:lnTo>
                    <a:lnTo>
                      <a:pt x="658" y="359"/>
                    </a:lnTo>
                    <a:lnTo>
                      <a:pt x="657" y="366"/>
                    </a:lnTo>
                    <a:lnTo>
                      <a:pt x="655" y="369"/>
                    </a:lnTo>
                    <a:lnTo>
                      <a:pt x="654" y="374"/>
                    </a:lnTo>
                    <a:lnTo>
                      <a:pt x="652" y="377"/>
                    </a:lnTo>
                    <a:lnTo>
                      <a:pt x="652" y="379"/>
                    </a:lnTo>
                    <a:lnTo>
                      <a:pt x="649" y="385"/>
                    </a:lnTo>
                    <a:lnTo>
                      <a:pt x="648" y="390"/>
                    </a:lnTo>
                    <a:lnTo>
                      <a:pt x="645" y="395"/>
                    </a:lnTo>
                    <a:lnTo>
                      <a:pt x="642" y="401"/>
                    </a:lnTo>
                    <a:lnTo>
                      <a:pt x="639" y="406"/>
                    </a:lnTo>
                    <a:lnTo>
                      <a:pt x="636" y="410"/>
                    </a:lnTo>
                    <a:lnTo>
                      <a:pt x="633" y="413"/>
                    </a:lnTo>
                    <a:lnTo>
                      <a:pt x="631" y="416"/>
                    </a:lnTo>
                    <a:lnTo>
                      <a:pt x="626" y="417"/>
                    </a:lnTo>
                    <a:lnTo>
                      <a:pt x="623" y="419"/>
                    </a:lnTo>
                    <a:lnTo>
                      <a:pt x="619" y="420"/>
                    </a:lnTo>
                    <a:lnTo>
                      <a:pt x="616" y="422"/>
                    </a:lnTo>
                    <a:lnTo>
                      <a:pt x="612" y="423"/>
                    </a:lnTo>
                    <a:lnTo>
                      <a:pt x="609" y="425"/>
                    </a:lnTo>
                    <a:lnTo>
                      <a:pt x="604" y="426"/>
                    </a:lnTo>
                    <a:lnTo>
                      <a:pt x="603" y="429"/>
                    </a:lnTo>
                    <a:lnTo>
                      <a:pt x="600" y="430"/>
                    </a:lnTo>
                    <a:lnTo>
                      <a:pt x="599" y="433"/>
                    </a:lnTo>
                    <a:lnTo>
                      <a:pt x="597" y="438"/>
                    </a:lnTo>
                    <a:lnTo>
                      <a:pt x="597" y="443"/>
                    </a:lnTo>
                    <a:lnTo>
                      <a:pt x="596" y="445"/>
                    </a:lnTo>
                    <a:lnTo>
                      <a:pt x="596" y="448"/>
                    </a:lnTo>
                    <a:lnTo>
                      <a:pt x="597" y="451"/>
                    </a:lnTo>
                    <a:lnTo>
                      <a:pt x="597" y="455"/>
                    </a:lnTo>
                    <a:lnTo>
                      <a:pt x="597" y="459"/>
                    </a:lnTo>
                    <a:lnTo>
                      <a:pt x="599" y="464"/>
                    </a:lnTo>
                    <a:lnTo>
                      <a:pt x="600" y="467"/>
                    </a:lnTo>
                    <a:lnTo>
                      <a:pt x="601" y="473"/>
                    </a:lnTo>
                    <a:lnTo>
                      <a:pt x="603" y="477"/>
                    </a:lnTo>
                    <a:lnTo>
                      <a:pt x="606" y="481"/>
                    </a:lnTo>
                    <a:lnTo>
                      <a:pt x="607" y="486"/>
                    </a:lnTo>
                    <a:lnTo>
                      <a:pt x="609" y="491"/>
                    </a:lnTo>
                    <a:lnTo>
                      <a:pt x="612" y="496"/>
                    </a:lnTo>
                    <a:lnTo>
                      <a:pt x="615" y="502"/>
                    </a:lnTo>
                    <a:lnTo>
                      <a:pt x="616" y="507"/>
                    </a:lnTo>
                    <a:lnTo>
                      <a:pt x="619" y="512"/>
                    </a:lnTo>
                    <a:lnTo>
                      <a:pt x="620" y="518"/>
                    </a:lnTo>
                    <a:lnTo>
                      <a:pt x="623" y="522"/>
                    </a:lnTo>
                    <a:lnTo>
                      <a:pt x="626" y="526"/>
                    </a:lnTo>
                    <a:lnTo>
                      <a:pt x="629" y="531"/>
                    </a:lnTo>
                    <a:lnTo>
                      <a:pt x="632" y="535"/>
                    </a:lnTo>
                    <a:lnTo>
                      <a:pt x="635" y="539"/>
                    </a:lnTo>
                    <a:lnTo>
                      <a:pt x="638" y="544"/>
                    </a:lnTo>
                    <a:lnTo>
                      <a:pt x="642" y="548"/>
                    </a:lnTo>
                    <a:lnTo>
                      <a:pt x="645" y="552"/>
                    </a:lnTo>
                    <a:lnTo>
                      <a:pt x="648" y="555"/>
                    </a:lnTo>
                    <a:lnTo>
                      <a:pt x="651" y="558"/>
                    </a:lnTo>
                    <a:lnTo>
                      <a:pt x="654" y="563"/>
                    </a:lnTo>
                    <a:lnTo>
                      <a:pt x="660" y="567"/>
                    </a:lnTo>
                    <a:lnTo>
                      <a:pt x="667" y="571"/>
                    </a:lnTo>
                    <a:lnTo>
                      <a:pt x="671" y="573"/>
                    </a:lnTo>
                    <a:lnTo>
                      <a:pt x="679" y="576"/>
                    </a:lnTo>
                    <a:lnTo>
                      <a:pt x="684" y="576"/>
                    </a:lnTo>
                    <a:lnTo>
                      <a:pt x="692" y="576"/>
                    </a:lnTo>
                    <a:lnTo>
                      <a:pt x="694" y="576"/>
                    </a:lnTo>
                    <a:lnTo>
                      <a:pt x="697" y="576"/>
                    </a:lnTo>
                    <a:lnTo>
                      <a:pt x="700" y="576"/>
                    </a:lnTo>
                    <a:lnTo>
                      <a:pt x="705" y="574"/>
                    </a:lnTo>
                    <a:lnTo>
                      <a:pt x="708" y="573"/>
                    </a:lnTo>
                    <a:lnTo>
                      <a:pt x="710" y="571"/>
                    </a:lnTo>
                    <a:lnTo>
                      <a:pt x="715" y="570"/>
                    </a:lnTo>
                    <a:lnTo>
                      <a:pt x="718" y="568"/>
                    </a:lnTo>
                    <a:lnTo>
                      <a:pt x="721" y="566"/>
                    </a:lnTo>
                    <a:lnTo>
                      <a:pt x="725" y="564"/>
                    </a:lnTo>
                    <a:lnTo>
                      <a:pt x="728" y="561"/>
                    </a:lnTo>
                    <a:lnTo>
                      <a:pt x="731" y="560"/>
                    </a:lnTo>
                    <a:lnTo>
                      <a:pt x="735" y="557"/>
                    </a:lnTo>
                    <a:lnTo>
                      <a:pt x="738" y="554"/>
                    </a:lnTo>
                    <a:lnTo>
                      <a:pt x="742" y="550"/>
                    </a:lnTo>
                    <a:lnTo>
                      <a:pt x="745" y="547"/>
                    </a:lnTo>
                    <a:lnTo>
                      <a:pt x="748" y="542"/>
                    </a:lnTo>
                    <a:lnTo>
                      <a:pt x="753" y="538"/>
                    </a:lnTo>
                    <a:lnTo>
                      <a:pt x="756" y="535"/>
                    </a:lnTo>
                    <a:lnTo>
                      <a:pt x="760" y="531"/>
                    </a:lnTo>
                    <a:lnTo>
                      <a:pt x="763" y="525"/>
                    </a:lnTo>
                    <a:lnTo>
                      <a:pt x="767" y="520"/>
                    </a:lnTo>
                    <a:lnTo>
                      <a:pt x="770" y="515"/>
                    </a:lnTo>
                    <a:lnTo>
                      <a:pt x="774" y="510"/>
                    </a:lnTo>
                    <a:lnTo>
                      <a:pt x="774" y="506"/>
                    </a:lnTo>
                    <a:lnTo>
                      <a:pt x="777" y="503"/>
                    </a:lnTo>
                    <a:lnTo>
                      <a:pt x="779" y="499"/>
                    </a:lnTo>
                    <a:lnTo>
                      <a:pt x="780" y="496"/>
                    </a:lnTo>
                    <a:lnTo>
                      <a:pt x="782" y="493"/>
                    </a:lnTo>
                    <a:lnTo>
                      <a:pt x="783" y="489"/>
                    </a:lnTo>
                    <a:lnTo>
                      <a:pt x="785" y="486"/>
                    </a:lnTo>
                    <a:lnTo>
                      <a:pt x="787" y="481"/>
                    </a:lnTo>
                    <a:lnTo>
                      <a:pt x="787" y="477"/>
                    </a:lnTo>
                    <a:lnTo>
                      <a:pt x="790" y="473"/>
                    </a:lnTo>
                    <a:lnTo>
                      <a:pt x="790" y="468"/>
                    </a:lnTo>
                    <a:lnTo>
                      <a:pt x="793" y="464"/>
                    </a:lnTo>
                    <a:lnTo>
                      <a:pt x="793" y="459"/>
                    </a:lnTo>
                    <a:lnTo>
                      <a:pt x="796" y="455"/>
                    </a:lnTo>
                    <a:lnTo>
                      <a:pt x="796" y="449"/>
                    </a:lnTo>
                    <a:lnTo>
                      <a:pt x="799" y="445"/>
                    </a:lnTo>
                    <a:lnTo>
                      <a:pt x="799" y="441"/>
                    </a:lnTo>
                    <a:lnTo>
                      <a:pt x="801" y="435"/>
                    </a:lnTo>
                    <a:lnTo>
                      <a:pt x="802" y="429"/>
                    </a:lnTo>
                    <a:lnTo>
                      <a:pt x="803" y="425"/>
                    </a:lnTo>
                    <a:lnTo>
                      <a:pt x="803" y="419"/>
                    </a:lnTo>
                    <a:lnTo>
                      <a:pt x="805" y="413"/>
                    </a:lnTo>
                    <a:lnTo>
                      <a:pt x="806" y="407"/>
                    </a:lnTo>
                    <a:lnTo>
                      <a:pt x="808" y="403"/>
                    </a:lnTo>
                    <a:lnTo>
                      <a:pt x="808" y="397"/>
                    </a:lnTo>
                    <a:lnTo>
                      <a:pt x="809" y="390"/>
                    </a:lnTo>
                    <a:lnTo>
                      <a:pt x="809" y="384"/>
                    </a:lnTo>
                    <a:lnTo>
                      <a:pt x="811" y="379"/>
                    </a:lnTo>
                    <a:lnTo>
                      <a:pt x="811" y="374"/>
                    </a:lnTo>
                    <a:lnTo>
                      <a:pt x="812" y="368"/>
                    </a:lnTo>
                    <a:lnTo>
                      <a:pt x="812" y="361"/>
                    </a:lnTo>
                    <a:lnTo>
                      <a:pt x="812" y="355"/>
                    </a:lnTo>
                    <a:lnTo>
                      <a:pt x="812" y="349"/>
                    </a:lnTo>
                    <a:lnTo>
                      <a:pt x="812" y="342"/>
                    </a:lnTo>
                    <a:lnTo>
                      <a:pt x="812" y="336"/>
                    </a:lnTo>
                    <a:lnTo>
                      <a:pt x="812" y="330"/>
                    </a:lnTo>
                    <a:lnTo>
                      <a:pt x="812" y="323"/>
                    </a:lnTo>
                    <a:lnTo>
                      <a:pt x="812" y="317"/>
                    </a:lnTo>
                    <a:lnTo>
                      <a:pt x="812" y="311"/>
                    </a:lnTo>
                    <a:lnTo>
                      <a:pt x="812" y="305"/>
                    </a:lnTo>
                    <a:lnTo>
                      <a:pt x="812" y="298"/>
                    </a:lnTo>
                    <a:lnTo>
                      <a:pt x="812" y="291"/>
                    </a:lnTo>
                    <a:lnTo>
                      <a:pt x="811" y="285"/>
                    </a:lnTo>
                    <a:lnTo>
                      <a:pt x="811" y="279"/>
                    </a:lnTo>
                    <a:lnTo>
                      <a:pt x="809" y="272"/>
                    </a:lnTo>
                    <a:lnTo>
                      <a:pt x="809" y="266"/>
                    </a:lnTo>
                    <a:lnTo>
                      <a:pt x="808" y="260"/>
                    </a:lnTo>
                    <a:lnTo>
                      <a:pt x="808" y="254"/>
                    </a:lnTo>
                    <a:lnTo>
                      <a:pt x="806" y="247"/>
                    </a:lnTo>
                    <a:lnTo>
                      <a:pt x="805" y="241"/>
                    </a:lnTo>
                    <a:lnTo>
                      <a:pt x="803" y="234"/>
                    </a:lnTo>
                    <a:lnTo>
                      <a:pt x="802" y="228"/>
                    </a:lnTo>
                    <a:lnTo>
                      <a:pt x="801" y="221"/>
                    </a:lnTo>
                    <a:lnTo>
                      <a:pt x="799" y="215"/>
                    </a:lnTo>
                    <a:lnTo>
                      <a:pt x="796" y="209"/>
                    </a:lnTo>
                    <a:lnTo>
                      <a:pt x="795" y="204"/>
                    </a:lnTo>
                    <a:lnTo>
                      <a:pt x="793" y="198"/>
                    </a:lnTo>
                    <a:lnTo>
                      <a:pt x="790" y="192"/>
                    </a:lnTo>
                    <a:lnTo>
                      <a:pt x="787" y="185"/>
                    </a:lnTo>
                    <a:lnTo>
                      <a:pt x="786" y="180"/>
                    </a:lnTo>
                    <a:lnTo>
                      <a:pt x="783" y="174"/>
                    </a:lnTo>
                    <a:lnTo>
                      <a:pt x="780" y="169"/>
                    </a:lnTo>
                    <a:lnTo>
                      <a:pt x="777" y="163"/>
                    </a:lnTo>
                    <a:lnTo>
                      <a:pt x="774" y="157"/>
                    </a:lnTo>
                    <a:lnTo>
                      <a:pt x="771" y="151"/>
                    </a:lnTo>
                    <a:lnTo>
                      <a:pt x="769" y="145"/>
                    </a:lnTo>
                    <a:lnTo>
                      <a:pt x="764" y="140"/>
                    </a:lnTo>
                    <a:lnTo>
                      <a:pt x="761" y="135"/>
                    </a:lnTo>
                    <a:lnTo>
                      <a:pt x="756" y="131"/>
                    </a:lnTo>
                    <a:lnTo>
                      <a:pt x="753" y="125"/>
                    </a:lnTo>
                    <a:lnTo>
                      <a:pt x="747" y="121"/>
                    </a:lnTo>
                    <a:lnTo>
                      <a:pt x="742" y="116"/>
                    </a:lnTo>
                    <a:lnTo>
                      <a:pt x="737" y="112"/>
                    </a:lnTo>
                    <a:lnTo>
                      <a:pt x="732" y="108"/>
                    </a:lnTo>
                    <a:lnTo>
                      <a:pt x="726" y="102"/>
                    </a:lnTo>
                    <a:lnTo>
                      <a:pt x="722" y="99"/>
                    </a:lnTo>
                    <a:lnTo>
                      <a:pt x="716" y="95"/>
                    </a:lnTo>
                    <a:lnTo>
                      <a:pt x="710" y="90"/>
                    </a:lnTo>
                    <a:lnTo>
                      <a:pt x="706" y="87"/>
                    </a:lnTo>
                    <a:lnTo>
                      <a:pt x="700" y="83"/>
                    </a:lnTo>
                    <a:lnTo>
                      <a:pt x="694" y="79"/>
                    </a:lnTo>
                    <a:lnTo>
                      <a:pt x="689" y="76"/>
                    </a:lnTo>
                    <a:lnTo>
                      <a:pt x="681" y="73"/>
                    </a:lnTo>
                    <a:lnTo>
                      <a:pt x="676" y="70"/>
                    </a:lnTo>
                    <a:lnTo>
                      <a:pt x="668" y="65"/>
                    </a:lnTo>
                    <a:lnTo>
                      <a:pt x="663" y="63"/>
                    </a:lnTo>
                    <a:lnTo>
                      <a:pt x="655" y="60"/>
                    </a:lnTo>
                    <a:lnTo>
                      <a:pt x="649" y="57"/>
                    </a:lnTo>
                    <a:lnTo>
                      <a:pt x="642" y="54"/>
                    </a:lnTo>
                    <a:lnTo>
                      <a:pt x="635" y="51"/>
                    </a:lnTo>
                    <a:lnTo>
                      <a:pt x="628" y="48"/>
                    </a:lnTo>
                    <a:lnTo>
                      <a:pt x="620" y="47"/>
                    </a:lnTo>
                    <a:lnTo>
                      <a:pt x="615" y="44"/>
                    </a:lnTo>
                    <a:lnTo>
                      <a:pt x="607" y="41"/>
                    </a:lnTo>
                    <a:lnTo>
                      <a:pt x="599" y="39"/>
                    </a:lnTo>
                    <a:lnTo>
                      <a:pt x="593" y="38"/>
                    </a:lnTo>
                    <a:lnTo>
                      <a:pt x="586" y="35"/>
                    </a:lnTo>
                    <a:lnTo>
                      <a:pt x="578" y="33"/>
                    </a:lnTo>
                    <a:lnTo>
                      <a:pt x="570" y="32"/>
                    </a:lnTo>
                    <a:lnTo>
                      <a:pt x="562" y="29"/>
                    </a:lnTo>
                    <a:lnTo>
                      <a:pt x="555" y="28"/>
                    </a:lnTo>
                    <a:lnTo>
                      <a:pt x="548" y="26"/>
                    </a:lnTo>
                    <a:lnTo>
                      <a:pt x="540" y="25"/>
                    </a:lnTo>
                    <a:lnTo>
                      <a:pt x="533" y="23"/>
                    </a:lnTo>
                    <a:lnTo>
                      <a:pt x="526" y="22"/>
                    </a:lnTo>
                    <a:lnTo>
                      <a:pt x="519" y="19"/>
                    </a:lnTo>
                    <a:lnTo>
                      <a:pt x="511" y="19"/>
                    </a:lnTo>
                    <a:lnTo>
                      <a:pt x="506" y="17"/>
                    </a:lnTo>
                    <a:lnTo>
                      <a:pt x="498" y="15"/>
                    </a:lnTo>
                    <a:lnTo>
                      <a:pt x="491" y="15"/>
                    </a:lnTo>
                    <a:lnTo>
                      <a:pt x="484" y="13"/>
                    </a:lnTo>
                    <a:lnTo>
                      <a:pt x="477" y="12"/>
                    </a:lnTo>
                    <a:lnTo>
                      <a:pt x="471" y="10"/>
                    </a:lnTo>
                    <a:lnTo>
                      <a:pt x="462" y="10"/>
                    </a:lnTo>
                    <a:lnTo>
                      <a:pt x="456" y="9"/>
                    </a:lnTo>
                    <a:lnTo>
                      <a:pt x="449" y="9"/>
                    </a:lnTo>
                    <a:lnTo>
                      <a:pt x="442" y="7"/>
                    </a:lnTo>
                    <a:lnTo>
                      <a:pt x="436" y="7"/>
                    </a:lnTo>
                    <a:lnTo>
                      <a:pt x="429" y="6"/>
                    </a:lnTo>
                    <a:lnTo>
                      <a:pt x="423" y="6"/>
                    </a:lnTo>
                    <a:lnTo>
                      <a:pt x="417" y="4"/>
                    </a:lnTo>
                    <a:lnTo>
                      <a:pt x="411" y="4"/>
                    </a:lnTo>
                    <a:lnTo>
                      <a:pt x="404" y="3"/>
                    </a:lnTo>
                    <a:lnTo>
                      <a:pt x="400" y="3"/>
                    </a:lnTo>
                    <a:lnTo>
                      <a:pt x="392" y="3"/>
                    </a:lnTo>
                    <a:lnTo>
                      <a:pt x="386" y="1"/>
                    </a:lnTo>
                    <a:lnTo>
                      <a:pt x="382" y="1"/>
                    </a:lnTo>
                    <a:lnTo>
                      <a:pt x="378" y="1"/>
                    </a:lnTo>
                    <a:lnTo>
                      <a:pt x="372" y="1"/>
                    </a:lnTo>
                    <a:lnTo>
                      <a:pt x="368" y="1"/>
                    </a:lnTo>
                    <a:lnTo>
                      <a:pt x="362" y="0"/>
                    </a:lnTo>
                    <a:lnTo>
                      <a:pt x="356" y="0"/>
                    </a:lnTo>
                    <a:lnTo>
                      <a:pt x="352" y="0"/>
                    </a:lnTo>
                    <a:lnTo>
                      <a:pt x="346" y="0"/>
                    </a:lnTo>
                    <a:lnTo>
                      <a:pt x="340" y="0"/>
                    </a:lnTo>
                    <a:lnTo>
                      <a:pt x="336" y="0"/>
                    </a:lnTo>
                    <a:lnTo>
                      <a:pt x="330" y="0"/>
                    </a:lnTo>
                    <a:lnTo>
                      <a:pt x="324" y="0"/>
                    </a:lnTo>
                    <a:lnTo>
                      <a:pt x="318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2" y="0"/>
                    </a:lnTo>
                    <a:lnTo>
                      <a:pt x="296" y="0"/>
                    </a:lnTo>
                    <a:lnTo>
                      <a:pt x="292" y="1"/>
                    </a:lnTo>
                    <a:lnTo>
                      <a:pt x="286" y="1"/>
                    </a:lnTo>
                    <a:lnTo>
                      <a:pt x="280" y="1"/>
                    </a:lnTo>
                    <a:lnTo>
                      <a:pt x="276" y="1"/>
                    </a:lnTo>
                    <a:lnTo>
                      <a:pt x="270" y="1"/>
                    </a:lnTo>
                    <a:lnTo>
                      <a:pt x="266" y="1"/>
                    </a:lnTo>
                    <a:lnTo>
                      <a:pt x="260" y="3"/>
                    </a:lnTo>
                    <a:lnTo>
                      <a:pt x="254" y="3"/>
                    </a:lnTo>
                    <a:lnTo>
                      <a:pt x="248" y="4"/>
                    </a:lnTo>
                    <a:lnTo>
                      <a:pt x="244" y="4"/>
                    </a:lnTo>
                    <a:lnTo>
                      <a:pt x="238" y="6"/>
                    </a:lnTo>
                    <a:lnTo>
                      <a:pt x="232" y="6"/>
                    </a:lnTo>
                    <a:lnTo>
                      <a:pt x="228" y="7"/>
                    </a:lnTo>
                    <a:lnTo>
                      <a:pt x="222" y="9"/>
                    </a:lnTo>
                    <a:lnTo>
                      <a:pt x="218" y="9"/>
                    </a:lnTo>
                    <a:lnTo>
                      <a:pt x="214" y="10"/>
                    </a:lnTo>
                    <a:lnTo>
                      <a:pt x="208" y="12"/>
                    </a:lnTo>
                    <a:lnTo>
                      <a:pt x="203" y="12"/>
                    </a:lnTo>
                    <a:lnTo>
                      <a:pt x="198" y="13"/>
                    </a:lnTo>
                    <a:lnTo>
                      <a:pt x="192" y="15"/>
                    </a:lnTo>
                    <a:lnTo>
                      <a:pt x="187" y="16"/>
                    </a:lnTo>
                    <a:lnTo>
                      <a:pt x="182" y="17"/>
                    </a:lnTo>
                    <a:lnTo>
                      <a:pt x="177" y="19"/>
                    </a:lnTo>
                    <a:lnTo>
                      <a:pt x="171" y="20"/>
                    </a:lnTo>
                    <a:lnTo>
                      <a:pt x="168" y="22"/>
                    </a:lnTo>
                    <a:lnTo>
                      <a:pt x="163" y="23"/>
                    </a:lnTo>
                    <a:lnTo>
                      <a:pt x="158" y="25"/>
                    </a:lnTo>
                    <a:lnTo>
                      <a:pt x="152" y="26"/>
                    </a:lnTo>
                    <a:lnTo>
                      <a:pt x="150" y="28"/>
                    </a:lnTo>
                    <a:lnTo>
                      <a:pt x="144" y="29"/>
                    </a:lnTo>
                    <a:lnTo>
                      <a:pt x="139" y="32"/>
                    </a:lnTo>
                    <a:lnTo>
                      <a:pt x="135" y="33"/>
                    </a:lnTo>
                    <a:lnTo>
                      <a:pt x="131" y="35"/>
                    </a:lnTo>
                    <a:lnTo>
                      <a:pt x="126" y="36"/>
                    </a:lnTo>
                    <a:lnTo>
                      <a:pt x="122" y="38"/>
                    </a:lnTo>
                    <a:lnTo>
                      <a:pt x="118" y="41"/>
                    </a:lnTo>
                    <a:lnTo>
                      <a:pt x="113" y="42"/>
                    </a:lnTo>
                    <a:lnTo>
                      <a:pt x="109" y="44"/>
                    </a:lnTo>
                    <a:lnTo>
                      <a:pt x="105" y="47"/>
                    </a:lnTo>
                    <a:lnTo>
                      <a:pt x="102" y="48"/>
                    </a:lnTo>
                    <a:lnTo>
                      <a:pt x="97" y="51"/>
                    </a:lnTo>
                    <a:lnTo>
                      <a:pt x="93" y="54"/>
                    </a:lnTo>
                    <a:lnTo>
                      <a:pt x="90" y="55"/>
                    </a:lnTo>
                    <a:lnTo>
                      <a:pt x="86" y="58"/>
                    </a:lnTo>
                    <a:lnTo>
                      <a:pt x="83" y="60"/>
                    </a:lnTo>
                    <a:lnTo>
                      <a:pt x="78" y="63"/>
                    </a:lnTo>
                    <a:lnTo>
                      <a:pt x="75" y="65"/>
                    </a:lnTo>
                    <a:lnTo>
                      <a:pt x="73" y="68"/>
                    </a:lnTo>
                    <a:lnTo>
                      <a:pt x="70" y="71"/>
                    </a:lnTo>
                    <a:lnTo>
                      <a:pt x="65" y="74"/>
                    </a:lnTo>
                    <a:lnTo>
                      <a:pt x="62" y="76"/>
                    </a:lnTo>
                    <a:lnTo>
                      <a:pt x="58" y="79"/>
                    </a:lnTo>
                    <a:lnTo>
                      <a:pt x="57" y="81"/>
                    </a:lnTo>
                    <a:lnTo>
                      <a:pt x="51" y="87"/>
                    </a:lnTo>
                    <a:lnTo>
                      <a:pt x="44" y="93"/>
                    </a:lnTo>
                    <a:lnTo>
                      <a:pt x="39" y="99"/>
                    </a:lnTo>
                    <a:lnTo>
                      <a:pt x="33" y="103"/>
                    </a:lnTo>
                    <a:lnTo>
                      <a:pt x="29" y="109"/>
                    </a:lnTo>
                    <a:lnTo>
                      <a:pt x="26" y="115"/>
                    </a:lnTo>
                    <a:lnTo>
                      <a:pt x="22" y="119"/>
                    </a:lnTo>
                    <a:lnTo>
                      <a:pt x="19" y="124"/>
                    </a:lnTo>
                    <a:lnTo>
                      <a:pt x="14" y="129"/>
                    </a:lnTo>
                    <a:lnTo>
                      <a:pt x="13" y="134"/>
                    </a:lnTo>
                    <a:lnTo>
                      <a:pt x="10" y="140"/>
                    </a:lnTo>
                    <a:lnTo>
                      <a:pt x="9" y="144"/>
                    </a:lnTo>
                    <a:lnTo>
                      <a:pt x="6" y="148"/>
                    </a:lnTo>
                    <a:lnTo>
                      <a:pt x="6" y="154"/>
                    </a:lnTo>
                    <a:lnTo>
                      <a:pt x="3" y="158"/>
                    </a:lnTo>
                    <a:lnTo>
                      <a:pt x="3" y="163"/>
                    </a:lnTo>
                    <a:lnTo>
                      <a:pt x="1" y="167"/>
                    </a:lnTo>
                    <a:lnTo>
                      <a:pt x="1" y="172"/>
                    </a:lnTo>
                    <a:lnTo>
                      <a:pt x="0" y="174"/>
                    </a:lnTo>
                    <a:lnTo>
                      <a:pt x="0" y="179"/>
                    </a:lnTo>
                    <a:lnTo>
                      <a:pt x="1" y="182"/>
                    </a:lnTo>
                    <a:lnTo>
                      <a:pt x="1" y="186"/>
                    </a:lnTo>
                    <a:lnTo>
                      <a:pt x="3" y="192"/>
                    </a:lnTo>
                    <a:lnTo>
                      <a:pt x="6" y="198"/>
                    </a:lnTo>
                    <a:lnTo>
                      <a:pt x="9" y="202"/>
                    </a:lnTo>
                    <a:lnTo>
                      <a:pt x="13" y="206"/>
                    </a:lnTo>
                    <a:lnTo>
                      <a:pt x="17" y="209"/>
                    </a:lnTo>
                    <a:lnTo>
                      <a:pt x="23" y="214"/>
                    </a:lnTo>
                    <a:lnTo>
                      <a:pt x="26" y="215"/>
                    </a:lnTo>
                    <a:lnTo>
                      <a:pt x="29" y="217"/>
                    </a:lnTo>
                    <a:lnTo>
                      <a:pt x="33" y="218"/>
                    </a:lnTo>
                    <a:lnTo>
                      <a:pt x="38" y="221"/>
                    </a:lnTo>
                    <a:lnTo>
                      <a:pt x="41" y="222"/>
                    </a:lnTo>
                    <a:lnTo>
                      <a:pt x="45" y="224"/>
                    </a:lnTo>
                    <a:lnTo>
                      <a:pt x="51" y="227"/>
                    </a:lnTo>
                    <a:lnTo>
                      <a:pt x="55" y="228"/>
                    </a:lnTo>
                    <a:lnTo>
                      <a:pt x="60" y="230"/>
                    </a:lnTo>
                    <a:lnTo>
                      <a:pt x="64" y="233"/>
                    </a:lnTo>
                    <a:lnTo>
                      <a:pt x="68" y="234"/>
                    </a:lnTo>
                    <a:lnTo>
                      <a:pt x="73" y="236"/>
                    </a:lnTo>
                    <a:lnTo>
                      <a:pt x="75" y="237"/>
                    </a:lnTo>
                    <a:lnTo>
                      <a:pt x="81" y="238"/>
                    </a:lnTo>
                    <a:lnTo>
                      <a:pt x="84" y="240"/>
                    </a:lnTo>
                    <a:lnTo>
                      <a:pt x="89" y="241"/>
                    </a:lnTo>
                    <a:lnTo>
                      <a:pt x="93" y="243"/>
                    </a:lnTo>
                    <a:lnTo>
                      <a:pt x="96" y="244"/>
                    </a:lnTo>
                    <a:lnTo>
                      <a:pt x="100" y="246"/>
                    </a:lnTo>
                    <a:lnTo>
                      <a:pt x="105" y="246"/>
                    </a:lnTo>
                    <a:lnTo>
                      <a:pt x="109" y="247"/>
                    </a:lnTo>
                    <a:lnTo>
                      <a:pt x="115" y="249"/>
                    </a:lnTo>
                    <a:lnTo>
                      <a:pt x="119" y="250"/>
                    </a:lnTo>
                    <a:lnTo>
                      <a:pt x="122" y="25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46" name="Freeform 44">
                <a:extLst>
                  <a:ext uri="{FF2B5EF4-FFF2-40B4-BE49-F238E27FC236}">
                    <a16:creationId xmlns:a16="http://schemas.microsoft.com/office/drawing/2014/main" id="{9CE75D56-F240-4463-BFC0-F017DA9901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3" y="3046"/>
                <a:ext cx="233" cy="133"/>
              </a:xfrm>
              <a:custGeom>
                <a:avLst/>
                <a:gdLst>
                  <a:gd name="T0" fmla="*/ 0 w 466"/>
                  <a:gd name="T1" fmla="*/ 53 h 268"/>
                  <a:gd name="T2" fmla="*/ 0 w 466"/>
                  <a:gd name="T3" fmla="*/ 70 h 268"/>
                  <a:gd name="T4" fmla="*/ 3 w 466"/>
                  <a:gd name="T5" fmla="*/ 95 h 268"/>
                  <a:gd name="T6" fmla="*/ 12 w 466"/>
                  <a:gd name="T7" fmla="*/ 121 h 268"/>
                  <a:gd name="T8" fmla="*/ 28 w 466"/>
                  <a:gd name="T9" fmla="*/ 149 h 268"/>
                  <a:gd name="T10" fmla="*/ 51 w 466"/>
                  <a:gd name="T11" fmla="*/ 175 h 268"/>
                  <a:gd name="T12" fmla="*/ 81 w 466"/>
                  <a:gd name="T13" fmla="*/ 197 h 268"/>
                  <a:gd name="T14" fmla="*/ 99 w 466"/>
                  <a:gd name="T15" fmla="*/ 207 h 268"/>
                  <a:gd name="T16" fmla="*/ 118 w 466"/>
                  <a:gd name="T17" fmla="*/ 214 h 268"/>
                  <a:gd name="T18" fmla="*/ 135 w 466"/>
                  <a:gd name="T19" fmla="*/ 221 h 268"/>
                  <a:gd name="T20" fmla="*/ 155 w 466"/>
                  <a:gd name="T21" fmla="*/ 229 h 268"/>
                  <a:gd name="T22" fmla="*/ 173 w 466"/>
                  <a:gd name="T23" fmla="*/ 235 h 268"/>
                  <a:gd name="T24" fmla="*/ 193 w 466"/>
                  <a:gd name="T25" fmla="*/ 240 h 268"/>
                  <a:gd name="T26" fmla="*/ 211 w 466"/>
                  <a:gd name="T27" fmla="*/ 245 h 268"/>
                  <a:gd name="T28" fmla="*/ 229 w 466"/>
                  <a:gd name="T29" fmla="*/ 248 h 268"/>
                  <a:gd name="T30" fmla="*/ 250 w 466"/>
                  <a:gd name="T31" fmla="*/ 251 h 268"/>
                  <a:gd name="T32" fmla="*/ 269 w 466"/>
                  <a:gd name="T33" fmla="*/ 255 h 268"/>
                  <a:gd name="T34" fmla="*/ 291 w 466"/>
                  <a:gd name="T35" fmla="*/ 256 h 268"/>
                  <a:gd name="T36" fmla="*/ 308 w 466"/>
                  <a:gd name="T37" fmla="*/ 258 h 268"/>
                  <a:gd name="T38" fmla="*/ 328 w 466"/>
                  <a:gd name="T39" fmla="*/ 261 h 268"/>
                  <a:gd name="T40" fmla="*/ 347 w 466"/>
                  <a:gd name="T41" fmla="*/ 262 h 268"/>
                  <a:gd name="T42" fmla="*/ 366 w 466"/>
                  <a:gd name="T43" fmla="*/ 265 h 268"/>
                  <a:gd name="T44" fmla="*/ 386 w 466"/>
                  <a:gd name="T45" fmla="*/ 267 h 268"/>
                  <a:gd name="T46" fmla="*/ 405 w 466"/>
                  <a:gd name="T47" fmla="*/ 268 h 268"/>
                  <a:gd name="T48" fmla="*/ 429 w 466"/>
                  <a:gd name="T49" fmla="*/ 268 h 268"/>
                  <a:gd name="T50" fmla="*/ 452 w 466"/>
                  <a:gd name="T51" fmla="*/ 267 h 268"/>
                  <a:gd name="T52" fmla="*/ 465 w 466"/>
                  <a:gd name="T53" fmla="*/ 262 h 268"/>
                  <a:gd name="T54" fmla="*/ 465 w 466"/>
                  <a:gd name="T55" fmla="*/ 243 h 268"/>
                  <a:gd name="T56" fmla="*/ 452 w 466"/>
                  <a:gd name="T57" fmla="*/ 216 h 268"/>
                  <a:gd name="T58" fmla="*/ 445 w 466"/>
                  <a:gd name="T59" fmla="*/ 198 h 268"/>
                  <a:gd name="T60" fmla="*/ 434 w 466"/>
                  <a:gd name="T61" fmla="*/ 176 h 268"/>
                  <a:gd name="T62" fmla="*/ 427 w 466"/>
                  <a:gd name="T63" fmla="*/ 152 h 268"/>
                  <a:gd name="T64" fmla="*/ 423 w 466"/>
                  <a:gd name="T65" fmla="*/ 131 h 268"/>
                  <a:gd name="T66" fmla="*/ 420 w 466"/>
                  <a:gd name="T67" fmla="*/ 114 h 268"/>
                  <a:gd name="T68" fmla="*/ 418 w 466"/>
                  <a:gd name="T69" fmla="*/ 95 h 268"/>
                  <a:gd name="T70" fmla="*/ 408 w 466"/>
                  <a:gd name="T71" fmla="*/ 80 h 268"/>
                  <a:gd name="T72" fmla="*/ 391 w 466"/>
                  <a:gd name="T73" fmla="*/ 80 h 268"/>
                  <a:gd name="T74" fmla="*/ 368 w 466"/>
                  <a:gd name="T75" fmla="*/ 79 h 268"/>
                  <a:gd name="T76" fmla="*/ 352 w 466"/>
                  <a:gd name="T77" fmla="*/ 79 h 268"/>
                  <a:gd name="T78" fmla="*/ 331 w 466"/>
                  <a:gd name="T79" fmla="*/ 76 h 268"/>
                  <a:gd name="T80" fmla="*/ 309 w 466"/>
                  <a:gd name="T81" fmla="*/ 75 h 268"/>
                  <a:gd name="T82" fmla="*/ 289 w 466"/>
                  <a:gd name="T83" fmla="*/ 73 h 268"/>
                  <a:gd name="T84" fmla="*/ 270 w 466"/>
                  <a:gd name="T85" fmla="*/ 70 h 268"/>
                  <a:gd name="T86" fmla="*/ 251 w 466"/>
                  <a:gd name="T87" fmla="*/ 66 h 268"/>
                  <a:gd name="T88" fmla="*/ 232 w 466"/>
                  <a:gd name="T89" fmla="*/ 62 h 268"/>
                  <a:gd name="T90" fmla="*/ 213 w 466"/>
                  <a:gd name="T91" fmla="*/ 53 h 268"/>
                  <a:gd name="T92" fmla="*/ 196 w 466"/>
                  <a:gd name="T93" fmla="*/ 40 h 268"/>
                  <a:gd name="T94" fmla="*/ 179 w 466"/>
                  <a:gd name="T95" fmla="*/ 18 h 268"/>
                  <a:gd name="T96" fmla="*/ 171 w 466"/>
                  <a:gd name="T97" fmla="*/ 3 h 268"/>
                  <a:gd name="T98" fmla="*/ 160 w 466"/>
                  <a:gd name="T99" fmla="*/ 2 h 268"/>
                  <a:gd name="T100" fmla="*/ 141 w 466"/>
                  <a:gd name="T101" fmla="*/ 11 h 268"/>
                  <a:gd name="T102" fmla="*/ 115 w 466"/>
                  <a:gd name="T103" fmla="*/ 21 h 268"/>
                  <a:gd name="T104" fmla="*/ 96 w 466"/>
                  <a:gd name="T105" fmla="*/ 27 h 268"/>
                  <a:gd name="T106" fmla="*/ 75 w 466"/>
                  <a:gd name="T107" fmla="*/ 31 h 268"/>
                  <a:gd name="T108" fmla="*/ 57 w 466"/>
                  <a:gd name="T109" fmla="*/ 34 h 268"/>
                  <a:gd name="T110" fmla="*/ 38 w 466"/>
                  <a:gd name="T111" fmla="*/ 37 h 268"/>
                  <a:gd name="T112" fmla="*/ 16 w 466"/>
                  <a:gd name="T113" fmla="*/ 40 h 268"/>
                  <a:gd name="T114" fmla="*/ 1 w 466"/>
                  <a:gd name="T115" fmla="*/ 41 h 268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466"/>
                  <a:gd name="T175" fmla="*/ 0 h 268"/>
                  <a:gd name="T176" fmla="*/ 466 w 466"/>
                  <a:gd name="T177" fmla="*/ 268 h 268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466" h="268">
                    <a:moveTo>
                      <a:pt x="1" y="41"/>
                    </a:moveTo>
                    <a:lnTo>
                      <a:pt x="0" y="43"/>
                    </a:lnTo>
                    <a:lnTo>
                      <a:pt x="0" y="44"/>
                    </a:lnTo>
                    <a:lnTo>
                      <a:pt x="0" y="48"/>
                    </a:lnTo>
                    <a:lnTo>
                      <a:pt x="0" y="53"/>
                    </a:lnTo>
                    <a:lnTo>
                      <a:pt x="0" y="56"/>
                    </a:lnTo>
                    <a:lnTo>
                      <a:pt x="0" y="59"/>
                    </a:lnTo>
                    <a:lnTo>
                      <a:pt x="0" y="63"/>
                    </a:lnTo>
                    <a:lnTo>
                      <a:pt x="0" y="67"/>
                    </a:lnTo>
                    <a:lnTo>
                      <a:pt x="0" y="70"/>
                    </a:lnTo>
                    <a:lnTo>
                      <a:pt x="0" y="75"/>
                    </a:lnTo>
                    <a:lnTo>
                      <a:pt x="1" y="79"/>
                    </a:lnTo>
                    <a:lnTo>
                      <a:pt x="3" y="85"/>
                    </a:lnTo>
                    <a:lnTo>
                      <a:pt x="3" y="89"/>
                    </a:lnTo>
                    <a:lnTo>
                      <a:pt x="3" y="95"/>
                    </a:lnTo>
                    <a:lnTo>
                      <a:pt x="4" y="99"/>
                    </a:lnTo>
                    <a:lnTo>
                      <a:pt x="6" y="105"/>
                    </a:lnTo>
                    <a:lnTo>
                      <a:pt x="9" y="111"/>
                    </a:lnTo>
                    <a:lnTo>
                      <a:pt x="10" y="115"/>
                    </a:lnTo>
                    <a:lnTo>
                      <a:pt x="12" y="121"/>
                    </a:lnTo>
                    <a:lnTo>
                      <a:pt x="14" y="127"/>
                    </a:lnTo>
                    <a:lnTo>
                      <a:pt x="17" y="131"/>
                    </a:lnTo>
                    <a:lnTo>
                      <a:pt x="20" y="137"/>
                    </a:lnTo>
                    <a:lnTo>
                      <a:pt x="23" y="143"/>
                    </a:lnTo>
                    <a:lnTo>
                      <a:pt x="28" y="149"/>
                    </a:lnTo>
                    <a:lnTo>
                      <a:pt x="30" y="153"/>
                    </a:lnTo>
                    <a:lnTo>
                      <a:pt x="36" y="159"/>
                    </a:lnTo>
                    <a:lnTo>
                      <a:pt x="41" y="165"/>
                    </a:lnTo>
                    <a:lnTo>
                      <a:pt x="46" y="171"/>
                    </a:lnTo>
                    <a:lnTo>
                      <a:pt x="51" y="175"/>
                    </a:lnTo>
                    <a:lnTo>
                      <a:pt x="57" y="181"/>
                    </a:lnTo>
                    <a:lnTo>
                      <a:pt x="62" y="185"/>
                    </a:lnTo>
                    <a:lnTo>
                      <a:pt x="70" y="189"/>
                    </a:lnTo>
                    <a:lnTo>
                      <a:pt x="75" y="194"/>
                    </a:lnTo>
                    <a:lnTo>
                      <a:pt x="81" y="197"/>
                    </a:lnTo>
                    <a:lnTo>
                      <a:pt x="86" y="200"/>
                    </a:lnTo>
                    <a:lnTo>
                      <a:pt x="89" y="201"/>
                    </a:lnTo>
                    <a:lnTo>
                      <a:pt x="91" y="203"/>
                    </a:lnTo>
                    <a:lnTo>
                      <a:pt x="96" y="205"/>
                    </a:lnTo>
                    <a:lnTo>
                      <a:pt x="99" y="207"/>
                    </a:lnTo>
                    <a:lnTo>
                      <a:pt x="102" y="208"/>
                    </a:lnTo>
                    <a:lnTo>
                      <a:pt x="106" y="210"/>
                    </a:lnTo>
                    <a:lnTo>
                      <a:pt x="110" y="211"/>
                    </a:lnTo>
                    <a:lnTo>
                      <a:pt x="113" y="213"/>
                    </a:lnTo>
                    <a:lnTo>
                      <a:pt x="118" y="214"/>
                    </a:lnTo>
                    <a:lnTo>
                      <a:pt x="121" y="216"/>
                    </a:lnTo>
                    <a:lnTo>
                      <a:pt x="125" y="219"/>
                    </a:lnTo>
                    <a:lnTo>
                      <a:pt x="128" y="220"/>
                    </a:lnTo>
                    <a:lnTo>
                      <a:pt x="132" y="220"/>
                    </a:lnTo>
                    <a:lnTo>
                      <a:pt x="135" y="221"/>
                    </a:lnTo>
                    <a:lnTo>
                      <a:pt x="139" y="223"/>
                    </a:lnTo>
                    <a:lnTo>
                      <a:pt x="144" y="224"/>
                    </a:lnTo>
                    <a:lnTo>
                      <a:pt x="147" y="226"/>
                    </a:lnTo>
                    <a:lnTo>
                      <a:pt x="151" y="227"/>
                    </a:lnTo>
                    <a:lnTo>
                      <a:pt x="155" y="229"/>
                    </a:lnTo>
                    <a:lnTo>
                      <a:pt x="158" y="230"/>
                    </a:lnTo>
                    <a:lnTo>
                      <a:pt x="163" y="232"/>
                    </a:lnTo>
                    <a:lnTo>
                      <a:pt x="166" y="232"/>
                    </a:lnTo>
                    <a:lnTo>
                      <a:pt x="170" y="235"/>
                    </a:lnTo>
                    <a:lnTo>
                      <a:pt x="173" y="235"/>
                    </a:lnTo>
                    <a:lnTo>
                      <a:pt x="179" y="236"/>
                    </a:lnTo>
                    <a:lnTo>
                      <a:pt x="182" y="237"/>
                    </a:lnTo>
                    <a:lnTo>
                      <a:pt x="186" y="239"/>
                    </a:lnTo>
                    <a:lnTo>
                      <a:pt x="189" y="239"/>
                    </a:lnTo>
                    <a:lnTo>
                      <a:pt x="193" y="240"/>
                    </a:lnTo>
                    <a:lnTo>
                      <a:pt x="196" y="240"/>
                    </a:lnTo>
                    <a:lnTo>
                      <a:pt x="200" y="242"/>
                    </a:lnTo>
                    <a:lnTo>
                      <a:pt x="205" y="242"/>
                    </a:lnTo>
                    <a:lnTo>
                      <a:pt x="208" y="243"/>
                    </a:lnTo>
                    <a:lnTo>
                      <a:pt x="211" y="245"/>
                    </a:lnTo>
                    <a:lnTo>
                      <a:pt x="215" y="246"/>
                    </a:lnTo>
                    <a:lnTo>
                      <a:pt x="218" y="246"/>
                    </a:lnTo>
                    <a:lnTo>
                      <a:pt x="222" y="246"/>
                    </a:lnTo>
                    <a:lnTo>
                      <a:pt x="225" y="246"/>
                    </a:lnTo>
                    <a:lnTo>
                      <a:pt x="229" y="248"/>
                    </a:lnTo>
                    <a:lnTo>
                      <a:pt x="232" y="248"/>
                    </a:lnTo>
                    <a:lnTo>
                      <a:pt x="235" y="249"/>
                    </a:lnTo>
                    <a:lnTo>
                      <a:pt x="240" y="249"/>
                    </a:lnTo>
                    <a:lnTo>
                      <a:pt x="243" y="251"/>
                    </a:lnTo>
                    <a:lnTo>
                      <a:pt x="250" y="251"/>
                    </a:lnTo>
                    <a:lnTo>
                      <a:pt x="256" y="252"/>
                    </a:lnTo>
                    <a:lnTo>
                      <a:pt x="259" y="252"/>
                    </a:lnTo>
                    <a:lnTo>
                      <a:pt x="263" y="253"/>
                    </a:lnTo>
                    <a:lnTo>
                      <a:pt x="266" y="253"/>
                    </a:lnTo>
                    <a:lnTo>
                      <a:pt x="269" y="255"/>
                    </a:lnTo>
                    <a:lnTo>
                      <a:pt x="275" y="255"/>
                    </a:lnTo>
                    <a:lnTo>
                      <a:pt x="280" y="255"/>
                    </a:lnTo>
                    <a:lnTo>
                      <a:pt x="285" y="255"/>
                    </a:lnTo>
                    <a:lnTo>
                      <a:pt x="288" y="256"/>
                    </a:lnTo>
                    <a:lnTo>
                      <a:pt x="291" y="256"/>
                    </a:lnTo>
                    <a:lnTo>
                      <a:pt x="295" y="258"/>
                    </a:lnTo>
                    <a:lnTo>
                      <a:pt x="298" y="258"/>
                    </a:lnTo>
                    <a:lnTo>
                      <a:pt x="301" y="258"/>
                    </a:lnTo>
                    <a:lnTo>
                      <a:pt x="305" y="258"/>
                    </a:lnTo>
                    <a:lnTo>
                      <a:pt x="308" y="258"/>
                    </a:lnTo>
                    <a:lnTo>
                      <a:pt x="312" y="258"/>
                    </a:lnTo>
                    <a:lnTo>
                      <a:pt x="315" y="259"/>
                    </a:lnTo>
                    <a:lnTo>
                      <a:pt x="320" y="259"/>
                    </a:lnTo>
                    <a:lnTo>
                      <a:pt x="324" y="261"/>
                    </a:lnTo>
                    <a:lnTo>
                      <a:pt x="328" y="261"/>
                    </a:lnTo>
                    <a:lnTo>
                      <a:pt x="331" y="261"/>
                    </a:lnTo>
                    <a:lnTo>
                      <a:pt x="336" y="261"/>
                    </a:lnTo>
                    <a:lnTo>
                      <a:pt x="340" y="261"/>
                    </a:lnTo>
                    <a:lnTo>
                      <a:pt x="343" y="261"/>
                    </a:lnTo>
                    <a:lnTo>
                      <a:pt x="347" y="262"/>
                    </a:lnTo>
                    <a:lnTo>
                      <a:pt x="352" y="262"/>
                    </a:lnTo>
                    <a:lnTo>
                      <a:pt x="354" y="264"/>
                    </a:lnTo>
                    <a:lnTo>
                      <a:pt x="359" y="264"/>
                    </a:lnTo>
                    <a:lnTo>
                      <a:pt x="363" y="264"/>
                    </a:lnTo>
                    <a:lnTo>
                      <a:pt x="366" y="265"/>
                    </a:lnTo>
                    <a:lnTo>
                      <a:pt x="370" y="265"/>
                    </a:lnTo>
                    <a:lnTo>
                      <a:pt x="373" y="265"/>
                    </a:lnTo>
                    <a:lnTo>
                      <a:pt x="378" y="265"/>
                    </a:lnTo>
                    <a:lnTo>
                      <a:pt x="382" y="267"/>
                    </a:lnTo>
                    <a:lnTo>
                      <a:pt x="386" y="267"/>
                    </a:lnTo>
                    <a:lnTo>
                      <a:pt x="391" y="267"/>
                    </a:lnTo>
                    <a:lnTo>
                      <a:pt x="394" y="267"/>
                    </a:lnTo>
                    <a:lnTo>
                      <a:pt x="398" y="267"/>
                    </a:lnTo>
                    <a:lnTo>
                      <a:pt x="401" y="268"/>
                    </a:lnTo>
                    <a:lnTo>
                      <a:pt x="405" y="268"/>
                    </a:lnTo>
                    <a:lnTo>
                      <a:pt x="408" y="268"/>
                    </a:lnTo>
                    <a:lnTo>
                      <a:pt x="413" y="268"/>
                    </a:lnTo>
                    <a:lnTo>
                      <a:pt x="415" y="268"/>
                    </a:lnTo>
                    <a:lnTo>
                      <a:pt x="421" y="268"/>
                    </a:lnTo>
                    <a:lnTo>
                      <a:pt x="429" y="268"/>
                    </a:lnTo>
                    <a:lnTo>
                      <a:pt x="433" y="268"/>
                    </a:lnTo>
                    <a:lnTo>
                      <a:pt x="439" y="268"/>
                    </a:lnTo>
                    <a:lnTo>
                      <a:pt x="445" y="268"/>
                    </a:lnTo>
                    <a:lnTo>
                      <a:pt x="447" y="267"/>
                    </a:lnTo>
                    <a:lnTo>
                      <a:pt x="452" y="267"/>
                    </a:lnTo>
                    <a:lnTo>
                      <a:pt x="456" y="265"/>
                    </a:lnTo>
                    <a:lnTo>
                      <a:pt x="459" y="265"/>
                    </a:lnTo>
                    <a:lnTo>
                      <a:pt x="462" y="264"/>
                    </a:lnTo>
                    <a:lnTo>
                      <a:pt x="463" y="262"/>
                    </a:lnTo>
                    <a:lnTo>
                      <a:pt x="465" y="262"/>
                    </a:lnTo>
                    <a:lnTo>
                      <a:pt x="466" y="258"/>
                    </a:lnTo>
                    <a:lnTo>
                      <a:pt x="466" y="255"/>
                    </a:lnTo>
                    <a:lnTo>
                      <a:pt x="466" y="252"/>
                    </a:lnTo>
                    <a:lnTo>
                      <a:pt x="466" y="248"/>
                    </a:lnTo>
                    <a:lnTo>
                      <a:pt x="465" y="243"/>
                    </a:lnTo>
                    <a:lnTo>
                      <a:pt x="463" y="239"/>
                    </a:lnTo>
                    <a:lnTo>
                      <a:pt x="461" y="233"/>
                    </a:lnTo>
                    <a:lnTo>
                      <a:pt x="459" y="229"/>
                    </a:lnTo>
                    <a:lnTo>
                      <a:pt x="455" y="221"/>
                    </a:lnTo>
                    <a:lnTo>
                      <a:pt x="452" y="216"/>
                    </a:lnTo>
                    <a:lnTo>
                      <a:pt x="450" y="213"/>
                    </a:lnTo>
                    <a:lnTo>
                      <a:pt x="447" y="208"/>
                    </a:lnTo>
                    <a:lnTo>
                      <a:pt x="447" y="205"/>
                    </a:lnTo>
                    <a:lnTo>
                      <a:pt x="445" y="203"/>
                    </a:lnTo>
                    <a:lnTo>
                      <a:pt x="445" y="198"/>
                    </a:lnTo>
                    <a:lnTo>
                      <a:pt x="442" y="194"/>
                    </a:lnTo>
                    <a:lnTo>
                      <a:pt x="440" y="189"/>
                    </a:lnTo>
                    <a:lnTo>
                      <a:pt x="439" y="185"/>
                    </a:lnTo>
                    <a:lnTo>
                      <a:pt x="436" y="181"/>
                    </a:lnTo>
                    <a:lnTo>
                      <a:pt x="434" y="176"/>
                    </a:lnTo>
                    <a:lnTo>
                      <a:pt x="433" y="172"/>
                    </a:lnTo>
                    <a:lnTo>
                      <a:pt x="431" y="168"/>
                    </a:lnTo>
                    <a:lnTo>
                      <a:pt x="430" y="162"/>
                    </a:lnTo>
                    <a:lnTo>
                      <a:pt x="429" y="156"/>
                    </a:lnTo>
                    <a:lnTo>
                      <a:pt x="427" y="152"/>
                    </a:lnTo>
                    <a:lnTo>
                      <a:pt x="426" y="147"/>
                    </a:lnTo>
                    <a:lnTo>
                      <a:pt x="424" y="143"/>
                    </a:lnTo>
                    <a:lnTo>
                      <a:pt x="424" y="139"/>
                    </a:lnTo>
                    <a:lnTo>
                      <a:pt x="423" y="134"/>
                    </a:lnTo>
                    <a:lnTo>
                      <a:pt x="423" y="131"/>
                    </a:lnTo>
                    <a:lnTo>
                      <a:pt x="421" y="127"/>
                    </a:lnTo>
                    <a:lnTo>
                      <a:pt x="421" y="124"/>
                    </a:lnTo>
                    <a:lnTo>
                      <a:pt x="420" y="120"/>
                    </a:lnTo>
                    <a:lnTo>
                      <a:pt x="420" y="117"/>
                    </a:lnTo>
                    <a:lnTo>
                      <a:pt x="420" y="114"/>
                    </a:lnTo>
                    <a:lnTo>
                      <a:pt x="418" y="111"/>
                    </a:lnTo>
                    <a:lnTo>
                      <a:pt x="418" y="108"/>
                    </a:lnTo>
                    <a:lnTo>
                      <a:pt x="418" y="105"/>
                    </a:lnTo>
                    <a:lnTo>
                      <a:pt x="418" y="99"/>
                    </a:lnTo>
                    <a:lnTo>
                      <a:pt x="418" y="95"/>
                    </a:lnTo>
                    <a:lnTo>
                      <a:pt x="417" y="91"/>
                    </a:lnTo>
                    <a:lnTo>
                      <a:pt x="417" y="88"/>
                    </a:lnTo>
                    <a:lnTo>
                      <a:pt x="414" y="82"/>
                    </a:lnTo>
                    <a:lnTo>
                      <a:pt x="411" y="82"/>
                    </a:lnTo>
                    <a:lnTo>
                      <a:pt x="408" y="80"/>
                    </a:lnTo>
                    <a:lnTo>
                      <a:pt x="407" y="80"/>
                    </a:lnTo>
                    <a:lnTo>
                      <a:pt x="402" y="80"/>
                    </a:lnTo>
                    <a:lnTo>
                      <a:pt x="399" y="80"/>
                    </a:lnTo>
                    <a:lnTo>
                      <a:pt x="395" y="80"/>
                    </a:lnTo>
                    <a:lnTo>
                      <a:pt x="391" y="80"/>
                    </a:lnTo>
                    <a:lnTo>
                      <a:pt x="384" y="80"/>
                    </a:lnTo>
                    <a:lnTo>
                      <a:pt x="379" y="80"/>
                    </a:lnTo>
                    <a:lnTo>
                      <a:pt x="375" y="79"/>
                    </a:lnTo>
                    <a:lnTo>
                      <a:pt x="372" y="79"/>
                    </a:lnTo>
                    <a:lnTo>
                      <a:pt x="368" y="79"/>
                    </a:lnTo>
                    <a:lnTo>
                      <a:pt x="365" y="79"/>
                    </a:lnTo>
                    <a:lnTo>
                      <a:pt x="362" y="79"/>
                    </a:lnTo>
                    <a:lnTo>
                      <a:pt x="357" y="79"/>
                    </a:lnTo>
                    <a:lnTo>
                      <a:pt x="354" y="79"/>
                    </a:lnTo>
                    <a:lnTo>
                      <a:pt x="352" y="79"/>
                    </a:lnTo>
                    <a:lnTo>
                      <a:pt x="347" y="78"/>
                    </a:lnTo>
                    <a:lnTo>
                      <a:pt x="343" y="78"/>
                    </a:lnTo>
                    <a:lnTo>
                      <a:pt x="338" y="78"/>
                    </a:lnTo>
                    <a:lnTo>
                      <a:pt x="336" y="78"/>
                    </a:lnTo>
                    <a:lnTo>
                      <a:pt x="331" y="76"/>
                    </a:lnTo>
                    <a:lnTo>
                      <a:pt x="327" y="76"/>
                    </a:lnTo>
                    <a:lnTo>
                      <a:pt x="322" y="76"/>
                    </a:lnTo>
                    <a:lnTo>
                      <a:pt x="320" y="76"/>
                    </a:lnTo>
                    <a:lnTo>
                      <a:pt x="314" y="76"/>
                    </a:lnTo>
                    <a:lnTo>
                      <a:pt x="309" y="75"/>
                    </a:lnTo>
                    <a:lnTo>
                      <a:pt x="306" y="75"/>
                    </a:lnTo>
                    <a:lnTo>
                      <a:pt x="302" y="75"/>
                    </a:lnTo>
                    <a:lnTo>
                      <a:pt x="298" y="75"/>
                    </a:lnTo>
                    <a:lnTo>
                      <a:pt x="293" y="73"/>
                    </a:lnTo>
                    <a:lnTo>
                      <a:pt x="289" y="73"/>
                    </a:lnTo>
                    <a:lnTo>
                      <a:pt x="286" y="73"/>
                    </a:lnTo>
                    <a:lnTo>
                      <a:pt x="282" y="72"/>
                    </a:lnTo>
                    <a:lnTo>
                      <a:pt x="277" y="72"/>
                    </a:lnTo>
                    <a:lnTo>
                      <a:pt x="273" y="70"/>
                    </a:lnTo>
                    <a:lnTo>
                      <a:pt x="270" y="70"/>
                    </a:lnTo>
                    <a:lnTo>
                      <a:pt x="266" y="69"/>
                    </a:lnTo>
                    <a:lnTo>
                      <a:pt x="261" y="69"/>
                    </a:lnTo>
                    <a:lnTo>
                      <a:pt x="259" y="67"/>
                    </a:lnTo>
                    <a:lnTo>
                      <a:pt x="256" y="67"/>
                    </a:lnTo>
                    <a:lnTo>
                      <a:pt x="251" y="66"/>
                    </a:lnTo>
                    <a:lnTo>
                      <a:pt x="247" y="66"/>
                    </a:lnTo>
                    <a:lnTo>
                      <a:pt x="243" y="64"/>
                    </a:lnTo>
                    <a:lnTo>
                      <a:pt x="240" y="63"/>
                    </a:lnTo>
                    <a:lnTo>
                      <a:pt x="237" y="63"/>
                    </a:lnTo>
                    <a:lnTo>
                      <a:pt x="232" y="62"/>
                    </a:lnTo>
                    <a:lnTo>
                      <a:pt x="229" y="60"/>
                    </a:lnTo>
                    <a:lnTo>
                      <a:pt x="228" y="60"/>
                    </a:lnTo>
                    <a:lnTo>
                      <a:pt x="222" y="57"/>
                    </a:lnTo>
                    <a:lnTo>
                      <a:pt x="216" y="56"/>
                    </a:lnTo>
                    <a:lnTo>
                      <a:pt x="213" y="53"/>
                    </a:lnTo>
                    <a:lnTo>
                      <a:pt x="209" y="51"/>
                    </a:lnTo>
                    <a:lnTo>
                      <a:pt x="205" y="47"/>
                    </a:lnTo>
                    <a:lnTo>
                      <a:pt x="202" y="46"/>
                    </a:lnTo>
                    <a:lnTo>
                      <a:pt x="199" y="43"/>
                    </a:lnTo>
                    <a:lnTo>
                      <a:pt x="196" y="40"/>
                    </a:lnTo>
                    <a:lnTo>
                      <a:pt x="192" y="35"/>
                    </a:lnTo>
                    <a:lnTo>
                      <a:pt x="187" y="31"/>
                    </a:lnTo>
                    <a:lnTo>
                      <a:pt x="183" y="25"/>
                    </a:lnTo>
                    <a:lnTo>
                      <a:pt x="182" y="21"/>
                    </a:lnTo>
                    <a:lnTo>
                      <a:pt x="179" y="18"/>
                    </a:lnTo>
                    <a:lnTo>
                      <a:pt x="177" y="14"/>
                    </a:lnTo>
                    <a:lnTo>
                      <a:pt x="174" y="11"/>
                    </a:lnTo>
                    <a:lnTo>
                      <a:pt x="174" y="8"/>
                    </a:lnTo>
                    <a:lnTo>
                      <a:pt x="173" y="5"/>
                    </a:lnTo>
                    <a:lnTo>
                      <a:pt x="171" y="3"/>
                    </a:lnTo>
                    <a:lnTo>
                      <a:pt x="170" y="2"/>
                    </a:lnTo>
                    <a:lnTo>
                      <a:pt x="168" y="0"/>
                    </a:lnTo>
                    <a:lnTo>
                      <a:pt x="166" y="0"/>
                    </a:lnTo>
                    <a:lnTo>
                      <a:pt x="163" y="0"/>
                    </a:lnTo>
                    <a:lnTo>
                      <a:pt x="160" y="2"/>
                    </a:lnTo>
                    <a:lnTo>
                      <a:pt x="157" y="3"/>
                    </a:lnTo>
                    <a:lnTo>
                      <a:pt x="152" y="5"/>
                    </a:lnTo>
                    <a:lnTo>
                      <a:pt x="150" y="6"/>
                    </a:lnTo>
                    <a:lnTo>
                      <a:pt x="145" y="8"/>
                    </a:lnTo>
                    <a:lnTo>
                      <a:pt x="141" y="11"/>
                    </a:lnTo>
                    <a:lnTo>
                      <a:pt x="135" y="12"/>
                    </a:lnTo>
                    <a:lnTo>
                      <a:pt x="131" y="15"/>
                    </a:lnTo>
                    <a:lnTo>
                      <a:pt x="123" y="18"/>
                    </a:lnTo>
                    <a:lnTo>
                      <a:pt x="118" y="19"/>
                    </a:lnTo>
                    <a:lnTo>
                      <a:pt x="115" y="21"/>
                    </a:lnTo>
                    <a:lnTo>
                      <a:pt x="110" y="22"/>
                    </a:lnTo>
                    <a:lnTo>
                      <a:pt x="106" y="22"/>
                    </a:lnTo>
                    <a:lnTo>
                      <a:pt x="103" y="25"/>
                    </a:lnTo>
                    <a:lnTo>
                      <a:pt x="99" y="25"/>
                    </a:lnTo>
                    <a:lnTo>
                      <a:pt x="96" y="27"/>
                    </a:lnTo>
                    <a:lnTo>
                      <a:pt x="91" y="28"/>
                    </a:lnTo>
                    <a:lnTo>
                      <a:pt x="89" y="30"/>
                    </a:lnTo>
                    <a:lnTo>
                      <a:pt x="83" y="30"/>
                    </a:lnTo>
                    <a:lnTo>
                      <a:pt x="80" y="31"/>
                    </a:lnTo>
                    <a:lnTo>
                      <a:pt x="75" y="31"/>
                    </a:lnTo>
                    <a:lnTo>
                      <a:pt x="71" y="32"/>
                    </a:lnTo>
                    <a:lnTo>
                      <a:pt x="67" y="32"/>
                    </a:lnTo>
                    <a:lnTo>
                      <a:pt x="64" y="34"/>
                    </a:lnTo>
                    <a:lnTo>
                      <a:pt x="59" y="34"/>
                    </a:lnTo>
                    <a:lnTo>
                      <a:pt x="57" y="34"/>
                    </a:lnTo>
                    <a:lnTo>
                      <a:pt x="52" y="34"/>
                    </a:lnTo>
                    <a:lnTo>
                      <a:pt x="48" y="35"/>
                    </a:lnTo>
                    <a:lnTo>
                      <a:pt x="45" y="35"/>
                    </a:lnTo>
                    <a:lnTo>
                      <a:pt x="41" y="37"/>
                    </a:lnTo>
                    <a:lnTo>
                      <a:pt x="38" y="37"/>
                    </a:lnTo>
                    <a:lnTo>
                      <a:pt x="33" y="37"/>
                    </a:lnTo>
                    <a:lnTo>
                      <a:pt x="30" y="38"/>
                    </a:lnTo>
                    <a:lnTo>
                      <a:pt x="28" y="38"/>
                    </a:lnTo>
                    <a:lnTo>
                      <a:pt x="22" y="38"/>
                    </a:lnTo>
                    <a:lnTo>
                      <a:pt x="16" y="40"/>
                    </a:lnTo>
                    <a:lnTo>
                      <a:pt x="12" y="40"/>
                    </a:lnTo>
                    <a:lnTo>
                      <a:pt x="9" y="40"/>
                    </a:lnTo>
                    <a:lnTo>
                      <a:pt x="4" y="40"/>
                    </a:lnTo>
                    <a:lnTo>
                      <a:pt x="3" y="41"/>
                    </a:lnTo>
                    <a:lnTo>
                      <a:pt x="1" y="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47" name="Freeform 45">
                <a:extLst>
                  <a:ext uri="{FF2B5EF4-FFF2-40B4-BE49-F238E27FC236}">
                    <a16:creationId xmlns:a16="http://schemas.microsoft.com/office/drawing/2014/main" id="{20C71E3C-E048-4A63-BF4E-7123771445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65" y="2924"/>
                <a:ext cx="159" cy="125"/>
              </a:xfrm>
              <a:custGeom>
                <a:avLst/>
                <a:gdLst>
                  <a:gd name="T0" fmla="*/ 100 w 318"/>
                  <a:gd name="T1" fmla="*/ 8 h 250"/>
                  <a:gd name="T2" fmla="*/ 115 w 318"/>
                  <a:gd name="T3" fmla="*/ 26 h 250"/>
                  <a:gd name="T4" fmla="*/ 132 w 318"/>
                  <a:gd name="T5" fmla="*/ 48 h 250"/>
                  <a:gd name="T6" fmla="*/ 148 w 318"/>
                  <a:gd name="T7" fmla="*/ 61 h 250"/>
                  <a:gd name="T8" fmla="*/ 167 w 318"/>
                  <a:gd name="T9" fmla="*/ 72 h 250"/>
                  <a:gd name="T10" fmla="*/ 180 w 318"/>
                  <a:gd name="T11" fmla="*/ 80 h 250"/>
                  <a:gd name="T12" fmla="*/ 196 w 318"/>
                  <a:gd name="T13" fmla="*/ 87 h 250"/>
                  <a:gd name="T14" fmla="*/ 211 w 318"/>
                  <a:gd name="T15" fmla="*/ 91 h 250"/>
                  <a:gd name="T16" fmla="*/ 224 w 318"/>
                  <a:gd name="T17" fmla="*/ 96 h 250"/>
                  <a:gd name="T18" fmla="*/ 240 w 318"/>
                  <a:gd name="T19" fmla="*/ 99 h 250"/>
                  <a:gd name="T20" fmla="*/ 262 w 318"/>
                  <a:gd name="T21" fmla="*/ 101 h 250"/>
                  <a:gd name="T22" fmla="*/ 280 w 318"/>
                  <a:gd name="T23" fmla="*/ 103 h 250"/>
                  <a:gd name="T24" fmla="*/ 295 w 318"/>
                  <a:gd name="T25" fmla="*/ 106 h 250"/>
                  <a:gd name="T26" fmla="*/ 311 w 318"/>
                  <a:gd name="T27" fmla="*/ 115 h 250"/>
                  <a:gd name="T28" fmla="*/ 317 w 318"/>
                  <a:gd name="T29" fmla="*/ 132 h 250"/>
                  <a:gd name="T30" fmla="*/ 317 w 318"/>
                  <a:gd name="T31" fmla="*/ 151 h 250"/>
                  <a:gd name="T32" fmla="*/ 315 w 318"/>
                  <a:gd name="T33" fmla="*/ 167 h 250"/>
                  <a:gd name="T34" fmla="*/ 309 w 318"/>
                  <a:gd name="T35" fmla="*/ 180 h 250"/>
                  <a:gd name="T36" fmla="*/ 296 w 318"/>
                  <a:gd name="T37" fmla="*/ 199 h 250"/>
                  <a:gd name="T38" fmla="*/ 283 w 318"/>
                  <a:gd name="T39" fmla="*/ 208 h 250"/>
                  <a:gd name="T40" fmla="*/ 266 w 318"/>
                  <a:gd name="T41" fmla="*/ 216 h 250"/>
                  <a:gd name="T42" fmla="*/ 246 w 318"/>
                  <a:gd name="T43" fmla="*/ 225 h 250"/>
                  <a:gd name="T44" fmla="*/ 225 w 318"/>
                  <a:gd name="T45" fmla="*/ 231 h 250"/>
                  <a:gd name="T46" fmla="*/ 212 w 318"/>
                  <a:gd name="T47" fmla="*/ 234 h 250"/>
                  <a:gd name="T48" fmla="*/ 198 w 318"/>
                  <a:gd name="T49" fmla="*/ 237 h 250"/>
                  <a:gd name="T50" fmla="*/ 182 w 318"/>
                  <a:gd name="T51" fmla="*/ 241 h 250"/>
                  <a:gd name="T52" fmla="*/ 167 w 318"/>
                  <a:gd name="T53" fmla="*/ 242 h 250"/>
                  <a:gd name="T54" fmla="*/ 151 w 318"/>
                  <a:gd name="T55" fmla="*/ 244 h 250"/>
                  <a:gd name="T56" fmla="*/ 135 w 318"/>
                  <a:gd name="T57" fmla="*/ 247 h 250"/>
                  <a:gd name="T58" fmla="*/ 119 w 318"/>
                  <a:gd name="T59" fmla="*/ 247 h 250"/>
                  <a:gd name="T60" fmla="*/ 105 w 318"/>
                  <a:gd name="T61" fmla="*/ 250 h 250"/>
                  <a:gd name="T62" fmla="*/ 89 w 318"/>
                  <a:gd name="T63" fmla="*/ 250 h 250"/>
                  <a:gd name="T64" fmla="*/ 76 w 318"/>
                  <a:gd name="T65" fmla="*/ 250 h 250"/>
                  <a:gd name="T66" fmla="*/ 58 w 318"/>
                  <a:gd name="T67" fmla="*/ 250 h 250"/>
                  <a:gd name="T68" fmla="*/ 38 w 318"/>
                  <a:gd name="T69" fmla="*/ 247 h 250"/>
                  <a:gd name="T70" fmla="*/ 23 w 318"/>
                  <a:gd name="T71" fmla="*/ 244 h 250"/>
                  <a:gd name="T72" fmla="*/ 10 w 318"/>
                  <a:gd name="T73" fmla="*/ 231 h 250"/>
                  <a:gd name="T74" fmla="*/ 4 w 318"/>
                  <a:gd name="T75" fmla="*/ 215 h 250"/>
                  <a:gd name="T76" fmla="*/ 1 w 318"/>
                  <a:gd name="T77" fmla="*/ 199 h 250"/>
                  <a:gd name="T78" fmla="*/ 0 w 318"/>
                  <a:gd name="T79" fmla="*/ 181 h 250"/>
                  <a:gd name="T80" fmla="*/ 0 w 318"/>
                  <a:gd name="T81" fmla="*/ 162 h 250"/>
                  <a:gd name="T82" fmla="*/ 3 w 318"/>
                  <a:gd name="T83" fmla="*/ 144 h 250"/>
                  <a:gd name="T84" fmla="*/ 7 w 318"/>
                  <a:gd name="T85" fmla="*/ 122 h 250"/>
                  <a:gd name="T86" fmla="*/ 15 w 318"/>
                  <a:gd name="T87" fmla="*/ 101 h 250"/>
                  <a:gd name="T88" fmla="*/ 22 w 318"/>
                  <a:gd name="T89" fmla="*/ 80 h 250"/>
                  <a:gd name="T90" fmla="*/ 31 w 318"/>
                  <a:gd name="T91" fmla="*/ 59 h 250"/>
                  <a:gd name="T92" fmla="*/ 42 w 318"/>
                  <a:gd name="T93" fmla="*/ 39 h 250"/>
                  <a:gd name="T94" fmla="*/ 52 w 318"/>
                  <a:gd name="T95" fmla="*/ 23 h 250"/>
                  <a:gd name="T96" fmla="*/ 64 w 318"/>
                  <a:gd name="T97" fmla="*/ 10 h 250"/>
                  <a:gd name="T98" fmla="*/ 83 w 318"/>
                  <a:gd name="T99" fmla="*/ 0 h 250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18"/>
                  <a:gd name="T151" fmla="*/ 0 h 250"/>
                  <a:gd name="T152" fmla="*/ 318 w 318"/>
                  <a:gd name="T153" fmla="*/ 250 h 250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18" h="250">
                    <a:moveTo>
                      <a:pt x="89" y="1"/>
                    </a:moveTo>
                    <a:lnTo>
                      <a:pt x="93" y="3"/>
                    </a:lnTo>
                    <a:lnTo>
                      <a:pt x="97" y="5"/>
                    </a:lnTo>
                    <a:lnTo>
                      <a:pt x="100" y="8"/>
                    </a:lnTo>
                    <a:lnTo>
                      <a:pt x="105" y="13"/>
                    </a:lnTo>
                    <a:lnTo>
                      <a:pt x="108" y="16"/>
                    </a:lnTo>
                    <a:lnTo>
                      <a:pt x="110" y="21"/>
                    </a:lnTo>
                    <a:lnTo>
                      <a:pt x="115" y="26"/>
                    </a:lnTo>
                    <a:lnTo>
                      <a:pt x="119" y="32"/>
                    </a:lnTo>
                    <a:lnTo>
                      <a:pt x="124" y="37"/>
                    </a:lnTo>
                    <a:lnTo>
                      <a:pt x="129" y="45"/>
                    </a:lnTo>
                    <a:lnTo>
                      <a:pt x="132" y="48"/>
                    </a:lnTo>
                    <a:lnTo>
                      <a:pt x="137" y="51"/>
                    </a:lnTo>
                    <a:lnTo>
                      <a:pt x="141" y="53"/>
                    </a:lnTo>
                    <a:lnTo>
                      <a:pt x="145" y="58"/>
                    </a:lnTo>
                    <a:lnTo>
                      <a:pt x="148" y="61"/>
                    </a:lnTo>
                    <a:lnTo>
                      <a:pt x="154" y="65"/>
                    </a:lnTo>
                    <a:lnTo>
                      <a:pt x="158" y="68"/>
                    </a:lnTo>
                    <a:lnTo>
                      <a:pt x="166" y="71"/>
                    </a:lnTo>
                    <a:lnTo>
                      <a:pt x="167" y="72"/>
                    </a:lnTo>
                    <a:lnTo>
                      <a:pt x="170" y="74"/>
                    </a:lnTo>
                    <a:lnTo>
                      <a:pt x="174" y="77"/>
                    </a:lnTo>
                    <a:lnTo>
                      <a:pt x="177" y="78"/>
                    </a:lnTo>
                    <a:lnTo>
                      <a:pt x="180" y="80"/>
                    </a:lnTo>
                    <a:lnTo>
                      <a:pt x="185" y="81"/>
                    </a:lnTo>
                    <a:lnTo>
                      <a:pt x="187" y="84"/>
                    </a:lnTo>
                    <a:lnTo>
                      <a:pt x="192" y="85"/>
                    </a:lnTo>
                    <a:lnTo>
                      <a:pt x="196" y="87"/>
                    </a:lnTo>
                    <a:lnTo>
                      <a:pt x="199" y="87"/>
                    </a:lnTo>
                    <a:lnTo>
                      <a:pt x="203" y="88"/>
                    </a:lnTo>
                    <a:lnTo>
                      <a:pt x="208" y="90"/>
                    </a:lnTo>
                    <a:lnTo>
                      <a:pt x="211" y="91"/>
                    </a:lnTo>
                    <a:lnTo>
                      <a:pt x="214" y="93"/>
                    </a:lnTo>
                    <a:lnTo>
                      <a:pt x="218" y="93"/>
                    </a:lnTo>
                    <a:lnTo>
                      <a:pt x="221" y="94"/>
                    </a:lnTo>
                    <a:lnTo>
                      <a:pt x="224" y="96"/>
                    </a:lnTo>
                    <a:lnTo>
                      <a:pt x="228" y="96"/>
                    </a:lnTo>
                    <a:lnTo>
                      <a:pt x="231" y="96"/>
                    </a:lnTo>
                    <a:lnTo>
                      <a:pt x="234" y="97"/>
                    </a:lnTo>
                    <a:lnTo>
                      <a:pt x="240" y="99"/>
                    </a:lnTo>
                    <a:lnTo>
                      <a:pt x="247" y="100"/>
                    </a:lnTo>
                    <a:lnTo>
                      <a:pt x="251" y="100"/>
                    </a:lnTo>
                    <a:lnTo>
                      <a:pt x="257" y="101"/>
                    </a:lnTo>
                    <a:lnTo>
                      <a:pt x="262" y="101"/>
                    </a:lnTo>
                    <a:lnTo>
                      <a:pt x="267" y="103"/>
                    </a:lnTo>
                    <a:lnTo>
                      <a:pt x="272" y="103"/>
                    </a:lnTo>
                    <a:lnTo>
                      <a:pt x="276" y="103"/>
                    </a:lnTo>
                    <a:lnTo>
                      <a:pt x="280" y="103"/>
                    </a:lnTo>
                    <a:lnTo>
                      <a:pt x="285" y="104"/>
                    </a:lnTo>
                    <a:lnTo>
                      <a:pt x="288" y="104"/>
                    </a:lnTo>
                    <a:lnTo>
                      <a:pt x="292" y="104"/>
                    </a:lnTo>
                    <a:lnTo>
                      <a:pt x="295" y="106"/>
                    </a:lnTo>
                    <a:lnTo>
                      <a:pt x="298" y="106"/>
                    </a:lnTo>
                    <a:lnTo>
                      <a:pt x="304" y="109"/>
                    </a:lnTo>
                    <a:lnTo>
                      <a:pt x="308" y="112"/>
                    </a:lnTo>
                    <a:lnTo>
                      <a:pt x="311" y="115"/>
                    </a:lnTo>
                    <a:lnTo>
                      <a:pt x="314" y="122"/>
                    </a:lnTo>
                    <a:lnTo>
                      <a:pt x="315" y="125"/>
                    </a:lnTo>
                    <a:lnTo>
                      <a:pt x="317" y="129"/>
                    </a:lnTo>
                    <a:lnTo>
                      <a:pt x="317" y="132"/>
                    </a:lnTo>
                    <a:lnTo>
                      <a:pt x="318" y="138"/>
                    </a:lnTo>
                    <a:lnTo>
                      <a:pt x="317" y="142"/>
                    </a:lnTo>
                    <a:lnTo>
                      <a:pt x="317" y="146"/>
                    </a:lnTo>
                    <a:lnTo>
                      <a:pt x="317" y="151"/>
                    </a:lnTo>
                    <a:lnTo>
                      <a:pt x="317" y="155"/>
                    </a:lnTo>
                    <a:lnTo>
                      <a:pt x="317" y="160"/>
                    </a:lnTo>
                    <a:lnTo>
                      <a:pt x="317" y="164"/>
                    </a:lnTo>
                    <a:lnTo>
                      <a:pt x="315" y="167"/>
                    </a:lnTo>
                    <a:lnTo>
                      <a:pt x="315" y="171"/>
                    </a:lnTo>
                    <a:lnTo>
                      <a:pt x="312" y="174"/>
                    </a:lnTo>
                    <a:lnTo>
                      <a:pt x="312" y="177"/>
                    </a:lnTo>
                    <a:lnTo>
                      <a:pt x="309" y="180"/>
                    </a:lnTo>
                    <a:lnTo>
                      <a:pt x="309" y="184"/>
                    </a:lnTo>
                    <a:lnTo>
                      <a:pt x="305" y="190"/>
                    </a:lnTo>
                    <a:lnTo>
                      <a:pt x="301" y="196"/>
                    </a:lnTo>
                    <a:lnTo>
                      <a:pt x="296" y="199"/>
                    </a:lnTo>
                    <a:lnTo>
                      <a:pt x="294" y="202"/>
                    </a:lnTo>
                    <a:lnTo>
                      <a:pt x="291" y="203"/>
                    </a:lnTo>
                    <a:lnTo>
                      <a:pt x="288" y="206"/>
                    </a:lnTo>
                    <a:lnTo>
                      <a:pt x="283" y="208"/>
                    </a:lnTo>
                    <a:lnTo>
                      <a:pt x="280" y="210"/>
                    </a:lnTo>
                    <a:lnTo>
                      <a:pt x="276" y="212"/>
                    </a:lnTo>
                    <a:lnTo>
                      <a:pt x="270" y="215"/>
                    </a:lnTo>
                    <a:lnTo>
                      <a:pt x="266" y="216"/>
                    </a:lnTo>
                    <a:lnTo>
                      <a:pt x="262" y="218"/>
                    </a:lnTo>
                    <a:lnTo>
                      <a:pt x="256" y="221"/>
                    </a:lnTo>
                    <a:lnTo>
                      <a:pt x="251" y="222"/>
                    </a:lnTo>
                    <a:lnTo>
                      <a:pt x="246" y="225"/>
                    </a:lnTo>
                    <a:lnTo>
                      <a:pt x="240" y="226"/>
                    </a:lnTo>
                    <a:lnTo>
                      <a:pt x="234" y="228"/>
                    </a:lnTo>
                    <a:lnTo>
                      <a:pt x="230" y="231"/>
                    </a:lnTo>
                    <a:lnTo>
                      <a:pt x="225" y="231"/>
                    </a:lnTo>
                    <a:lnTo>
                      <a:pt x="222" y="232"/>
                    </a:lnTo>
                    <a:lnTo>
                      <a:pt x="218" y="232"/>
                    </a:lnTo>
                    <a:lnTo>
                      <a:pt x="215" y="234"/>
                    </a:lnTo>
                    <a:lnTo>
                      <a:pt x="212" y="234"/>
                    </a:lnTo>
                    <a:lnTo>
                      <a:pt x="208" y="235"/>
                    </a:lnTo>
                    <a:lnTo>
                      <a:pt x="205" y="235"/>
                    </a:lnTo>
                    <a:lnTo>
                      <a:pt x="201" y="237"/>
                    </a:lnTo>
                    <a:lnTo>
                      <a:pt x="198" y="237"/>
                    </a:lnTo>
                    <a:lnTo>
                      <a:pt x="193" y="238"/>
                    </a:lnTo>
                    <a:lnTo>
                      <a:pt x="189" y="238"/>
                    </a:lnTo>
                    <a:lnTo>
                      <a:pt x="186" y="240"/>
                    </a:lnTo>
                    <a:lnTo>
                      <a:pt x="182" y="241"/>
                    </a:lnTo>
                    <a:lnTo>
                      <a:pt x="179" y="241"/>
                    </a:lnTo>
                    <a:lnTo>
                      <a:pt x="174" y="241"/>
                    </a:lnTo>
                    <a:lnTo>
                      <a:pt x="171" y="242"/>
                    </a:lnTo>
                    <a:lnTo>
                      <a:pt x="167" y="242"/>
                    </a:lnTo>
                    <a:lnTo>
                      <a:pt x="163" y="244"/>
                    </a:lnTo>
                    <a:lnTo>
                      <a:pt x="158" y="244"/>
                    </a:lnTo>
                    <a:lnTo>
                      <a:pt x="155" y="244"/>
                    </a:lnTo>
                    <a:lnTo>
                      <a:pt x="151" y="244"/>
                    </a:lnTo>
                    <a:lnTo>
                      <a:pt x="147" y="245"/>
                    </a:lnTo>
                    <a:lnTo>
                      <a:pt x="144" y="245"/>
                    </a:lnTo>
                    <a:lnTo>
                      <a:pt x="139" y="247"/>
                    </a:lnTo>
                    <a:lnTo>
                      <a:pt x="135" y="247"/>
                    </a:lnTo>
                    <a:lnTo>
                      <a:pt x="131" y="247"/>
                    </a:lnTo>
                    <a:lnTo>
                      <a:pt x="126" y="247"/>
                    </a:lnTo>
                    <a:lnTo>
                      <a:pt x="124" y="247"/>
                    </a:lnTo>
                    <a:lnTo>
                      <a:pt x="119" y="247"/>
                    </a:lnTo>
                    <a:lnTo>
                      <a:pt x="115" y="248"/>
                    </a:lnTo>
                    <a:lnTo>
                      <a:pt x="112" y="248"/>
                    </a:lnTo>
                    <a:lnTo>
                      <a:pt x="108" y="250"/>
                    </a:lnTo>
                    <a:lnTo>
                      <a:pt x="105" y="250"/>
                    </a:lnTo>
                    <a:lnTo>
                      <a:pt x="100" y="250"/>
                    </a:lnTo>
                    <a:lnTo>
                      <a:pt x="96" y="250"/>
                    </a:lnTo>
                    <a:lnTo>
                      <a:pt x="93" y="250"/>
                    </a:lnTo>
                    <a:lnTo>
                      <a:pt x="89" y="250"/>
                    </a:lnTo>
                    <a:lnTo>
                      <a:pt x="86" y="250"/>
                    </a:lnTo>
                    <a:lnTo>
                      <a:pt x="83" y="250"/>
                    </a:lnTo>
                    <a:lnTo>
                      <a:pt x="80" y="250"/>
                    </a:lnTo>
                    <a:lnTo>
                      <a:pt x="76" y="250"/>
                    </a:lnTo>
                    <a:lnTo>
                      <a:pt x="73" y="250"/>
                    </a:lnTo>
                    <a:lnTo>
                      <a:pt x="68" y="250"/>
                    </a:lnTo>
                    <a:lnTo>
                      <a:pt x="65" y="250"/>
                    </a:lnTo>
                    <a:lnTo>
                      <a:pt x="58" y="250"/>
                    </a:lnTo>
                    <a:lnTo>
                      <a:pt x="54" y="250"/>
                    </a:lnTo>
                    <a:lnTo>
                      <a:pt x="46" y="248"/>
                    </a:lnTo>
                    <a:lnTo>
                      <a:pt x="42" y="248"/>
                    </a:lnTo>
                    <a:lnTo>
                      <a:pt x="38" y="247"/>
                    </a:lnTo>
                    <a:lnTo>
                      <a:pt x="33" y="247"/>
                    </a:lnTo>
                    <a:lnTo>
                      <a:pt x="29" y="247"/>
                    </a:lnTo>
                    <a:lnTo>
                      <a:pt x="26" y="245"/>
                    </a:lnTo>
                    <a:lnTo>
                      <a:pt x="23" y="244"/>
                    </a:lnTo>
                    <a:lnTo>
                      <a:pt x="22" y="244"/>
                    </a:lnTo>
                    <a:lnTo>
                      <a:pt x="17" y="240"/>
                    </a:lnTo>
                    <a:lnTo>
                      <a:pt x="13" y="235"/>
                    </a:lnTo>
                    <a:lnTo>
                      <a:pt x="10" y="231"/>
                    </a:lnTo>
                    <a:lnTo>
                      <a:pt x="7" y="225"/>
                    </a:lnTo>
                    <a:lnTo>
                      <a:pt x="6" y="221"/>
                    </a:lnTo>
                    <a:lnTo>
                      <a:pt x="6" y="218"/>
                    </a:lnTo>
                    <a:lnTo>
                      <a:pt x="4" y="215"/>
                    </a:lnTo>
                    <a:lnTo>
                      <a:pt x="3" y="212"/>
                    </a:lnTo>
                    <a:lnTo>
                      <a:pt x="3" y="208"/>
                    </a:lnTo>
                    <a:lnTo>
                      <a:pt x="1" y="203"/>
                    </a:lnTo>
                    <a:lnTo>
                      <a:pt x="1" y="199"/>
                    </a:lnTo>
                    <a:lnTo>
                      <a:pt x="1" y="194"/>
                    </a:lnTo>
                    <a:lnTo>
                      <a:pt x="0" y="190"/>
                    </a:lnTo>
                    <a:lnTo>
                      <a:pt x="0" y="186"/>
                    </a:lnTo>
                    <a:lnTo>
                      <a:pt x="0" y="181"/>
                    </a:lnTo>
                    <a:lnTo>
                      <a:pt x="0" y="177"/>
                    </a:lnTo>
                    <a:lnTo>
                      <a:pt x="0" y="173"/>
                    </a:lnTo>
                    <a:lnTo>
                      <a:pt x="0" y="168"/>
                    </a:lnTo>
                    <a:lnTo>
                      <a:pt x="0" y="162"/>
                    </a:lnTo>
                    <a:lnTo>
                      <a:pt x="1" y="158"/>
                    </a:lnTo>
                    <a:lnTo>
                      <a:pt x="1" y="154"/>
                    </a:lnTo>
                    <a:lnTo>
                      <a:pt x="1" y="148"/>
                    </a:lnTo>
                    <a:lnTo>
                      <a:pt x="3" y="144"/>
                    </a:lnTo>
                    <a:lnTo>
                      <a:pt x="4" y="138"/>
                    </a:lnTo>
                    <a:lnTo>
                      <a:pt x="4" y="133"/>
                    </a:lnTo>
                    <a:lnTo>
                      <a:pt x="6" y="129"/>
                    </a:lnTo>
                    <a:lnTo>
                      <a:pt x="7" y="122"/>
                    </a:lnTo>
                    <a:lnTo>
                      <a:pt x="9" y="117"/>
                    </a:lnTo>
                    <a:lnTo>
                      <a:pt x="10" y="112"/>
                    </a:lnTo>
                    <a:lnTo>
                      <a:pt x="12" y="107"/>
                    </a:lnTo>
                    <a:lnTo>
                      <a:pt x="15" y="101"/>
                    </a:lnTo>
                    <a:lnTo>
                      <a:pt x="16" y="96"/>
                    </a:lnTo>
                    <a:lnTo>
                      <a:pt x="17" y="91"/>
                    </a:lnTo>
                    <a:lnTo>
                      <a:pt x="20" y="85"/>
                    </a:lnTo>
                    <a:lnTo>
                      <a:pt x="22" y="80"/>
                    </a:lnTo>
                    <a:lnTo>
                      <a:pt x="25" y="75"/>
                    </a:lnTo>
                    <a:lnTo>
                      <a:pt x="26" y="69"/>
                    </a:lnTo>
                    <a:lnTo>
                      <a:pt x="29" y="65"/>
                    </a:lnTo>
                    <a:lnTo>
                      <a:pt x="31" y="59"/>
                    </a:lnTo>
                    <a:lnTo>
                      <a:pt x="35" y="53"/>
                    </a:lnTo>
                    <a:lnTo>
                      <a:pt x="36" y="49"/>
                    </a:lnTo>
                    <a:lnTo>
                      <a:pt x="39" y="45"/>
                    </a:lnTo>
                    <a:lnTo>
                      <a:pt x="42" y="39"/>
                    </a:lnTo>
                    <a:lnTo>
                      <a:pt x="45" y="36"/>
                    </a:lnTo>
                    <a:lnTo>
                      <a:pt x="46" y="32"/>
                    </a:lnTo>
                    <a:lnTo>
                      <a:pt x="49" y="27"/>
                    </a:lnTo>
                    <a:lnTo>
                      <a:pt x="52" y="23"/>
                    </a:lnTo>
                    <a:lnTo>
                      <a:pt x="55" y="20"/>
                    </a:lnTo>
                    <a:lnTo>
                      <a:pt x="58" y="16"/>
                    </a:lnTo>
                    <a:lnTo>
                      <a:pt x="61" y="13"/>
                    </a:lnTo>
                    <a:lnTo>
                      <a:pt x="64" y="10"/>
                    </a:lnTo>
                    <a:lnTo>
                      <a:pt x="67" y="8"/>
                    </a:lnTo>
                    <a:lnTo>
                      <a:pt x="73" y="4"/>
                    </a:lnTo>
                    <a:lnTo>
                      <a:pt x="78" y="1"/>
                    </a:lnTo>
                    <a:lnTo>
                      <a:pt x="83" y="0"/>
                    </a:lnTo>
                    <a:lnTo>
                      <a:pt x="89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ea typeface="宋体" pitchFamily="2" charset="-122"/>
                </a:endParaRPr>
              </a:p>
            </p:txBody>
          </p:sp>
        </p:grpSp>
        <p:sp>
          <p:nvSpPr>
            <p:cNvPr id="37" name="Freeform 46">
              <a:extLst>
                <a:ext uri="{FF2B5EF4-FFF2-40B4-BE49-F238E27FC236}">
                  <a16:creationId xmlns:a16="http://schemas.microsoft.com/office/drawing/2014/main" id="{516384E4-7804-4591-95A7-E87CEE81FF8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8" y="3300"/>
              <a:ext cx="94" cy="55"/>
            </a:xfrm>
            <a:custGeom>
              <a:avLst/>
              <a:gdLst>
                <a:gd name="T0" fmla="*/ 181 w 187"/>
                <a:gd name="T1" fmla="*/ 25 h 111"/>
                <a:gd name="T2" fmla="*/ 178 w 187"/>
                <a:gd name="T3" fmla="*/ 28 h 111"/>
                <a:gd name="T4" fmla="*/ 171 w 187"/>
                <a:gd name="T5" fmla="*/ 35 h 111"/>
                <a:gd name="T6" fmla="*/ 162 w 187"/>
                <a:gd name="T7" fmla="*/ 44 h 111"/>
                <a:gd name="T8" fmla="*/ 152 w 187"/>
                <a:gd name="T9" fmla="*/ 54 h 111"/>
                <a:gd name="T10" fmla="*/ 142 w 187"/>
                <a:gd name="T11" fmla="*/ 63 h 111"/>
                <a:gd name="T12" fmla="*/ 135 w 187"/>
                <a:gd name="T13" fmla="*/ 67 h 111"/>
                <a:gd name="T14" fmla="*/ 127 w 187"/>
                <a:gd name="T15" fmla="*/ 73 h 111"/>
                <a:gd name="T16" fmla="*/ 119 w 187"/>
                <a:gd name="T17" fmla="*/ 79 h 111"/>
                <a:gd name="T18" fmla="*/ 110 w 187"/>
                <a:gd name="T19" fmla="*/ 83 h 111"/>
                <a:gd name="T20" fmla="*/ 103 w 187"/>
                <a:gd name="T21" fmla="*/ 88 h 111"/>
                <a:gd name="T22" fmla="*/ 93 w 187"/>
                <a:gd name="T23" fmla="*/ 92 h 111"/>
                <a:gd name="T24" fmla="*/ 84 w 187"/>
                <a:gd name="T25" fmla="*/ 95 h 111"/>
                <a:gd name="T26" fmla="*/ 75 w 187"/>
                <a:gd name="T27" fmla="*/ 98 h 111"/>
                <a:gd name="T28" fmla="*/ 68 w 187"/>
                <a:gd name="T29" fmla="*/ 102 h 111"/>
                <a:gd name="T30" fmla="*/ 61 w 187"/>
                <a:gd name="T31" fmla="*/ 104 h 111"/>
                <a:gd name="T32" fmla="*/ 53 w 187"/>
                <a:gd name="T33" fmla="*/ 106 h 111"/>
                <a:gd name="T34" fmla="*/ 46 w 187"/>
                <a:gd name="T35" fmla="*/ 108 h 111"/>
                <a:gd name="T36" fmla="*/ 39 w 187"/>
                <a:gd name="T37" fmla="*/ 109 h 111"/>
                <a:gd name="T38" fmla="*/ 29 w 187"/>
                <a:gd name="T39" fmla="*/ 111 h 111"/>
                <a:gd name="T40" fmla="*/ 18 w 187"/>
                <a:gd name="T41" fmla="*/ 111 h 111"/>
                <a:gd name="T42" fmla="*/ 10 w 187"/>
                <a:gd name="T43" fmla="*/ 106 h 111"/>
                <a:gd name="T44" fmla="*/ 4 w 187"/>
                <a:gd name="T45" fmla="*/ 99 h 111"/>
                <a:gd name="T46" fmla="*/ 0 w 187"/>
                <a:gd name="T47" fmla="*/ 89 h 111"/>
                <a:gd name="T48" fmla="*/ 0 w 187"/>
                <a:gd name="T49" fmla="*/ 83 h 111"/>
                <a:gd name="T50" fmla="*/ 4 w 187"/>
                <a:gd name="T51" fmla="*/ 76 h 111"/>
                <a:gd name="T52" fmla="*/ 11 w 187"/>
                <a:gd name="T53" fmla="*/ 67 h 111"/>
                <a:gd name="T54" fmla="*/ 18 w 187"/>
                <a:gd name="T55" fmla="*/ 63 h 111"/>
                <a:gd name="T56" fmla="*/ 26 w 187"/>
                <a:gd name="T57" fmla="*/ 60 h 111"/>
                <a:gd name="T58" fmla="*/ 34 w 187"/>
                <a:gd name="T59" fmla="*/ 56 h 111"/>
                <a:gd name="T60" fmla="*/ 43 w 187"/>
                <a:gd name="T61" fmla="*/ 53 h 111"/>
                <a:gd name="T62" fmla="*/ 52 w 187"/>
                <a:gd name="T63" fmla="*/ 50 h 111"/>
                <a:gd name="T64" fmla="*/ 62 w 187"/>
                <a:gd name="T65" fmla="*/ 45 h 111"/>
                <a:gd name="T66" fmla="*/ 72 w 187"/>
                <a:gd name="T67" fmla="*/ 44 h 111"/>
                <a:gd name="T68" fmla="*/ 81 w 187"/>
                <a:gd name="T69" fmla="*/ 41 h 111"/>
                <a:gd name="T70" fmla="*/ 90 w 187"/>
                <a:gd name="T71" fmla="*/ 38 h 111"/>
                <a:gd name="T72" fmla="*/ 98 w 187"/>
                <a:gd name="T73" fmla="*/ 37 h 111"/>
                <a:gd name="T74" fmla="*/ 106 w 187"/>
                <a:gd name="T75" fmla="*/ 34 h 111"/>
                <a:gd name="T76" fmla="*/ 117 w 187"/>
                <a:gd name="T77" fmla="*/ 31 h 111"/>
                <a:gd name="T78" fmla="*/ 127 w 187"/>
                <a:gd name="T79" fmla="*/ 25 h 111"/>
                <a:gd name="T80" fmla="*/ 139 w 187"/>
                <a:gd name="T81" fmla="*/ 19 h 111"/>
                <a:gd name="T82" fmla="*/ 149 w 187"/>
                <a:gd name="T83" fmla="*/ 13 h 111"/>
                <a:gd name="T84" fmla="*/ 158 w 187"/>
                <a:gd name="T85" fmla="*/ 8 h 111"/>
                <a:gd name="T86" fmla="*/ 165 w 187"/>
                <a:gd name="T87" fmla="*/ 3 h 111"/>
                <a:gd name="T88" fmla="*/ 171 w 187"/>
                <a:gd name="T89" fmla="*/ 0 h 111"/>
                <a:gd name="T90" fmla="*/ 178 w 187"/>
                <a:gd name="T91" fmla="*/ 0 h 111"/>
                <a:gd name="T92" fmla="*/ 184 w 187"/>
                <a:gd name="T93" fmla="*/ 6 h 111"/>
                <a:gd name="T94" fmla="*/ 186 w 187"/>
                <a:gd name="T95" fmla="*/ 12 h 111"/>
                <a:gd name="T96" fmla="*/ 184 w 187"/>
                <a:gd name="T97" fmla="*/ 22 h 111"/>
                <a:gd name="T98" fmla="*/ 181 w 187"/>
                <a:gd name="T99" fmla="*/ 25 h 11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87"/>
                <a:gd name="T151" fmla="*/ 0 h 111"/>
                <a:gd name="T152" fmla="*/ 187 w 187"/>
                <a:gd name="T153" fmla="*/ 111 h 11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87" h="111">
                  <a:moveTo>
                    <a:pt x="181" y="25"/>
                  </a:moveTo>
                  <a:lnTo>
                    <a:pt x="181" y="25"/>
                  </a:lnTo>
                  <a:lnTo>
                    <a:pt x="181" y="26"/>
                  </a:lnTo>
                  <a:lnTo>
                    <a:pt x="178" y="28"/>
                  </a:lnTo>
                  <a:lnTo>
                    <a:pt x="175" y="32"/>
                  </a:lnTo>
                  <a:lnTo>
                    <a:pt x="171" y="35"/>
                  </a:lnTo>
                  <a:lnTo>
                    <a:pt x="168" y="40"/>
                  </a:lnTo>
                  <a:lnTo>
                    <a:pt x="162" y="44"/>
                  </a:lnTo>
                  <a:lnTo>
                    <a:pt x="158" y="50"/>
                  </a:lnTo>
                  <a:lnTo>
                    <a:pt x="152" y="54"/>
                  </a:lnTo>
                  <a:lnTo>
                    <a:pt x="146" y="60"/>
                  </a:lnTo>
                  <a:lnTo>
                    <a:pt x="142" y="63"/>
                  </a:lnTo>
                  <a:lnTo>
                    <a:pt x="139" y="66"/>
                  </a:lnTo>
                  <a:lnTo>
                    <a:pt x="135" y="67"/>
                  </a:lnTo>
                  <a:lnTo>
                    <a:pt x="132" y="70"/>
                  </a:lnTo>
                  <a:lnTo>
                    <a:pt x="127" y="73"/>
                  </a:lnTo>
                  <a:lnTo>
                    <a:pt x="123" y="76"/>
                  </a:lnTo>
                  <a:lnTo>
                    <a:pt x="119" y="79"/>
                  </a:lnTo>
                  <a:lnTo>
                    <a:pt x="116" y="82"/>
                  </a:lnTo>
                  <a:lnTo>
                    <a:pt x="110" y="83"/>
                  </a:lnTo>
                  <a:lnTo>
                    <a:pt x="107" y="86"/>
                  </a:lnTo>
                  <a:lnTo>
                    <a:pt x="103" y="88"/>
                  </a:lnTo>
                  <a:lnTo>
                    <a:pt x="98" y="90"/>
                  </a:lnTo>
                  <a:lnTo>
                    <a:pt x="93" y="92"/>
                  </a:lnTo>
                  <a:lnTo>
                    <a:pt x="88" y="93"/>
                  </a:lnTo>
                  <a:lnTo>
                    <a:pt x="84" y="95"/>
                  </a:lnTo>
                  <a:lnTo>
                    <a:pt x="80" y="96"/>
                  </a:lnTo>
                  <a:lnTo>
                    <a:pt x="75" y="98"/>
                  </a:lnTo>
                  <a:lnTo>
                    <a:pt x="72" y="99"/>
                  </a:lnTo>
                  <a:lnTo>
                    <a:pt x="68" y="102"/>
                  </a:lnTo>
                  <a:lnTo>
                    <a:pt x="64" y="104"/>
                  </a:lnTo>
                  <a:lnTo>
                    <a:pt x="61" y="104"/>
                  </a:lnTo>
                  <a:lnTo>
                    <a:pt x="56" y="105"/>
                  </a:lnTo>
                  <a:lnTo>
                    <a:pt x="53" y="106"/>
                  </a:lnTo>
                  <a:lnTo>
                    <a:pt x="49" y="108"/>
                  </a:lnTo>
                  <a:lnTo>
                    <a:pt x="46" y="108"/>
                  </a:lnTo>
                  <a:lnTo>
                    <a:pt x="42" y="109"/>
                  </a:lnTo>
                  <a:lnTo>
                    <a:pt x="39" y="109"/>
                  </a:lnTo>
                  <a:lnTo>
                    <a:pt x="36" y="111"/>
                  </a:lnTo>
                  <a:lnTo>
                    <a:pt x="29" y="111"/>
                  </a:lnTo>
                  <a:lnTo>
                    <a:pt x="24" y="111"/>
                  </a:lnTo>
                  <a:lnTo>
                    <a:pt x="18" y="111"/>
                  </a:lnTo>
                  <a:lnTo>
                    <a:pt x="14" y="109"/>
                  </a:lnTo>
                  <a:lnTo>
                    <a:pt x="10" y="106"/>
                  </a:lnTo>
                  <a:lnTo>
                    <a:pt x="7" y="102"/>
                  </a:lnTo>
                  <a:lnTo>
                    <a:pt x="4" y="99"/>
                  </a:lnTo>
                  <a:lnTo>
                    <a:pt x="2" y="93"/>
                  </a:lnTo>
                  <a:lnTo>
                    <a:pt x="0" y="89"/>
                  </a:lnTo>
                  <a:lnTo>
                    <a:pt x="0" y="86"/>
                  </a:lnTo>
                  <a:lnTo>
                    <a:pt x="0" y="83"/>
                  </a:lnTo>
                  <a:lnTo>
                    <a:pt x="2" y="80"/>
                  </a:lnTo>
                  <a:lnTo>
                    <a:pt x="4" y="76"/>
                  </a:lnTo>
                  <a:lnTo>
                    <a:pt x="8" y="70"/>
                  </a:lnTo>
                  <a:lnTo>
                    <a:pt x="11" y="67"/>
                  </a:lnTo>
                  <a:lnTo>
                    <a:pt x="14" y="66"/>
                  </a:lnTo>
                  <a:lnTo>
                    <a:pt x="18" y="63"/>
                  </a:lnTo>
                  <a:lnTo>
                    <a:pt x="21" y="61"/>
                  </a:lnTo>
                  <a:lnTo>
                    <a:pt x="26" y="60"/>
                  </a:lnTo>
                  <a:lnTo>
                    <a:pt x="30" y="57"/>
                  </a:lnTo>
                  <a:lnTo>
                    <a:pt x="34" y="56"/>
                  </a:lnTo>
                  <a:lnTo>
                    <a:pt x="39" y="54"/>
                  </a:lnTo>
                  <a:lnTo>
                    <a:pt x="43" y="53"/>
                  </a:lnTo>
                  <a:lnTo>
                    <a:pt x="48" y="51"/>
                  </a:lnTo>
                  <a:lnTo>
                    <a:pt x="52" y="50"/>
                  </a:lnTo>
                  <a:lnTo>
                    <a:pt x="58" y="47"/>
                  </a:lnTo>
                  <a:lnTo>
                    <a:pt x="62" y="45"/>
                  </a:lnTo>
                  <a:lnTo>
                    <a:pt x="66" y="44"/>
                  </a:lnTo>
                  <a:lnTo>
                    <a:pt x="72" y="44"/>
                  </a:lnTo>
                  <a:lnTo>
                    <a:pt x="77" y="42"/>
                  </a:lnTo>
                  <a:lnTo>
                    <a:pt x="81" y="41"/>
                  </a:lnTo>
                  <a:lnTo>
                    <a:pt x="85" y="40"/>
                  </a:lnTo>
                  <a:lnTo>
                    <a:pt x="90" y="38"/>
                  </a:lnTo>
                  <a:lnTo>
                    <a:pt x="95" y="38"/>
                  </a:lnTo>
                  <a:lnTo>
                    <a:pt x="98" y="37"/>
                  </a:lnTo>
                  <a:lnTo>
                    <a:pt x="103" y="35"/>
                  </a:lnTo>
                  <a:lnTo>
                    <a:pt x="106" y="34"/>
                  </a:lnTo>
                  <a:lnTo>
                    <a:pt x="110" y="34"/>
                  </a:lnTo>
                  <a:lnTo>
                    <a:pt x="117" y="31"/>
                  </a:lnTo>
                  <a:lnTo>
                    <a:pt x="123" y="28"/>
                  </a:lnTo>
                  <a:lnTo>
                    <a:pt x="127" y="25"/>
                  </a:lnTo>
                  <a:lnTo>
                    <a:pt x="133" y="22"/>
                  </a:lnTo>
                  <a:lnTo>
                    <a:pt x="139" y="19"/>
                  </a:lnTo>
                  <a:lnTo>
                    <a:pt x="143" y="16"/>
                  </a:lnTo>
                  <a:lnTo>
                    <a:pt x="149" y="13"/>
                  </a:lnTo>
                  <a:lnTo>
                    <a:pt x="154" y="10"/>
                  </a:lnTo>
                  <a:lnTo>
                    <a:pt x="158" y="8"/>
                  </a:lnTo>
                  <a:lnTo>
                    <a:pt x="162" y="6"/>
                  </a:lnTo>
                  <a:lnTo>
                    <a:pt x="165" y="3"/>
                  </a:lnTo>
                  <a:lnTo>
                    <a:pt x="168" y="2"/>
                  </a:lnTo>
                  <a:lnTo>
                    <a:pt x="171" y="0"/>
                  </a:lnTo>
                  <a:lnTo>
                    <a:pt x="175" y="0"/>
                  </a:lnTo>
                  <a:lnTo>
                    <a:pt x="178" y="0"/>
                  </a:lnTo>
                  <a:lnTo>
                    <a:pt x="181" y="2"/>
                  </a:lnTo>
                  <a:lnTo>
                    <a:pt x="184" y="6"/>
                  </a:lnTo>
                  <a:lnTo>
                    <a:pt x="186" y="9"/>
                  </a:lnTo>
                  <a:lnTo>
                    <a:pt x="186" y="12"/>
                  </a:lnTo>
                  <a:lnTo>
                    <a:pt x="187" y="16"/>
                  </a:lnTo>
                  <a:lnTo>
                    <a:pt x="184" y="22"/>
                  </a:lnTo>
                  <a:lnTo>
                    <a:pt x="181" y="2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38" name="Freeform 47">
              <a:extLst>
                <a:ext uri="{FF2B5EF4-FFF2-40B4-BE49-F238E27FC236}">
                  <a16:creationId xmlns:a16="http://schemas.microsoft.com/office/drawing/2014/main" id="{A8657743-3607-41C1-9D95-D5E582581B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1" y="2881"/>
              <a:ext cx="95" cy="81"/>
            </a:xfrm>
            <a:custGeom>
              <a:avLst/>
              <a:gdLst>
                <a:gd name="T0" fmla="*/ 49 w 190"/>
                <a:gd name="T1" fmla="*/ 0 h 163"/>
                <a:gd name="T2" fmla="*/ 60 w 190"/>
                <a:gd name="T3" fmla="*/ 0 h 163"/>
                <a:gd name="T4" fmla="*/ 67 w 190"/>
                <a:gd name="T5" fmla="*/ 2 h 163"/>
                <a:gd name="T6" fmla="*/ 74 w 190"/>
                <a:gd name="T7" fmla="*/ 5 h 163"/>
                <a:gd name="T8" fmla="*/ 81 w 190"/>
                <a:gd name="T9" fmla="*/ 6 h 163"/>
                <a:gd name="T10" fmla="*/ 89 w 190"/>
                <a:gd name="T11" fmla="*/ 9 h 163"/>
                <a:gd name="T12" fmla="*/ 96 w 190"/>
                <a:gd name="T13" fmla="*/ 14 h 163"/>
                <a:gd name="T14" fmla="*/ 103 w 190"/>
                <a:gd name="T15" fmla="*/ 16 h 163"/>
                <a:gd name="T16" fmla="*/ 110 w 190"/>
                <a:gd name="T17" fmla="*/ 21 h 163"/>
                <a:gd name="T18" fmla="*/ 118 w 190"/>
                <a:gd name="T19" fmla="*/ 24 h 163"/>
                <a:gd name="T20" fmla="*/ 126 w 190"/>
                <a:gd name="T21" fmla="*/ 29 h 163"/>
                <a:gd name="T22" fmla="*/ 134 w 190"/>
                <a:gd name="T23" fmla="*/ 34 h 163"/>
                <a:gd name="T24" fmla="*/ 139 w 190"/>
                <a:gd name="T25" fmla="*/ 40 h 163"/>
                <a:gd name="T26" fmla="*/ 147 w 190"/>
                <a:gd name="T27" fmla="*/ 47 h 163"/>
                <a:gd name="T28" fmla="*/ 153 w 190"/>
                <a:gd name="T29" fmla="*/ 53 h 163"/>
                <a:gd name="T30" fmla="*/ 161 w 190"/>
                <a:gd name="T31" fmla="*/ 63 h 163"/>
                <a:gd name="T32" fmla="*/ 171 w 190"/>
                <a:gd name="T33" fmla="*/ 76 h 163"/>
                <a:gd name="T34" fmla="*/ 179 w 190"/>
                <a:gd name="T35" fmla="*/ 88 h 163"/>
                <a:gd name="T36" fmla="*/ 183 w 190"/>
                <a:gd name="T37" fmla="*/ 101 h 163"/>
                <a:gd name="T38" fmla="*/ 187 w 190"/>
                <a:gd name="T39" fmla="*/ 111 h 163"/>
                <a:gd name="T40" fmla="*/ 189 w 190"/>
                <a:gd name="T41" fmla="*/ 121 h 163"/>
                <a:gd name="T42" fmla="*/ 189 w 190"/>
                <a:gd name="T43" fmla="*/ 130 h 163"/>
                <a:gd name="T44" fmla="*/ 187 w 190"/>
                <a:gd name="T45" fmla="*/ 139 h 163"/>
                <a:gd name="T46" fmla="*/ 186 w 190"/>
                <a:gd name="T47" fmla="*/ 147 h 163"/>
                <a:gd name="T48" fmla="*/ 183 w 190"/>
                <a:gd name="T49" fmla="*/ 153 h 163"/>
                <a:gd name="T50" fmla="*/ 179 w 190"/>
                <a:gd name="T51" fmla="*/ 159 h 163"/>
                <a:gd name="T52" fmla="*/ 171 w 190"/>
                <a:gd name="T53" fmla="*/ 163 h 163"/>
                <a:gd name="T54" fmla="*/ 164 w 190"/>
                <a:gd name="T55" fmla="*/ 159 h 163"/>
                <a:gd name="T56" fmla="*/ 157 w 190"/>
                <a:gd name="T57" fmla="*/ 153 h 163"/>
                <a:gd name="T58" fmla="*/ 153 w 190"/>
                <a:gd name="T59" fmla="*/ 146 h 163"/>
                <a:gd name="T60" fmla="*/ 150 w 190"/>
                <a:gd name="T61" fmla="*/ 139 h 163"/>
                <a:gd name="T62" fmla="*/ 148 w 190"/>
                <a:gd name="T63" fmla="*/ 130 h 163"/>
                <a:gd name="T64" fmla="*/ 145 w 190"/>
                <a:gd name="T65" fmla="*/ 120 h 163"/>
                <a:gd name="T66" fmla="*/ 139 w 190"/>
                <a:gd name="T67" fmla="*/ 109 h 163"/>
                <a:gd name="T68" fmla="*/ 134 w 190"/>
                <a:gd name="T69" fmla="*/ 99 h 163"/>
                <a:gd name="T70" fmla="*/ 124 w 190"/>
                <a:gd name="T71" fmla="*/ 89 h 163"/>
                <a:gd name="T72" fmla="*/ 112 w 190"/>
                <a:gd name="T73" fmla="*/ 80 h 163"/>
                <a:gd name="T74" fmla="*/ 105 w 190"/>
                <a:gd name="T75" fmla="*/ 76 h 163"/>
                <a:gd name="T76" fmla="*/ 96 w 190"/>
                <a:gd name="T77" fmla="*/ 70 h 163"/>
                <a:gd name="T78" fmla="*/ 87 w 190"/>
                <a:gd name="T79" fmla="*/ 67 h 163"/>
                <a:gd name="T80" fmla="*/ 80 w 190"/>
                <a:gd name="T81" fmla="*/ 64 h 163"/>
                <a:gd name="T82" fmla="*/ 71 w 190"/>
                <a:gd name="T83" fmla="*/ 61 h 163"/>
                <a:gd name="T84" fmla="*/ 62 w 190"/>
                <a:gd name="T85" fmla="*/ 59 h 163"/>
                <a:gd name="T86" fmla="*/ 52 w 190"/>
                <a:gd name="T87" fmla="*/ 57 h 163"/>
                <a:gd name="T88" fmla="*/ 44 w 190"/>
                <a:gd name="T89" fmla="*/ 56 h 163"/>
                <a:gd name="T90" fmla="*/ 36 w 190"/>
                <a:gd name="T91" fmla="*/ 54 h 163"/>
                <a:gd name="T92" fmla="*/ 29 w 190"/>
                <a:gd name="T93" fmla="*/ 53 h 163"/>
                <a:gd name="T94" fmla="*/ 22 w 190"/>
                <a:gd name="T95" fmla="*/ 50 h 163"/>
                <a:gd name="T96" fmla="*/ 13 w 190"/>
                <a:gd name="T97" fmla="*/ 47 h 163"/>
                <a:gd name="T98" fmla="*/ 4 w 190"/>
                <a:gd name="T99" fmla="*/ 43 h 163"/>
                <a:gd name="T100" fmla="*/ 1 w 190"/>
                <a:gd name="T101" fmla="*/ 37 h 163"/>
                <a:gd name="T102" fmla="*/ 0 w 190"/>
                <a:gd name="T103" fmla="*/ 29 h 163"/>
                <a:gd name="T104" fmla="*/ 3 w 190"/>
                <a:gd name="T105" fmla="*/ 19 h 163"/>
                <a:gd name="T106" fmla="*/ 10 w 190"/>
                <a:gd name="T107" fmla="*/ 11 h 163"/>
                <a:gd name="T108" fmla="*/ 17 w 190"/>
                <a:gd name="T109" fmla="*/ 6 h 163"/>
                <a:gd name="T110" fmla="*/ 28 w 190"/>
                <a:gd name="T111" fmla="*/ 2 h 163"/>
                <a:gd name="T112" fmla="*/ 38 w 190"/>
                <a:gd name="T113" fmla="*/ 0 h 163"/>
                <a:gd name="T114" fmla="*/ 44 w 190"/>
                <a:gd name="T115" fmla="*/ 0 h 16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0"/>
                <a:gd name="T175" fmla="*/ 0 h 163"/>
                <a:gd name="T176" fmla="*/ 190 w 190"/>
                <a:gd name="T177" fmla="*/ 163 h 16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0" h="163">
                  <a:moveTo>
                    <a:pt x="44" y="0"/>
                  </a:moveTo>
                  <a:lnTo>
                    <a:pt x="49" y="0"/>
                  </a:lnTo>
                  <a:lnTo>
                    <a:pt x="57" y="0"/>
                  </a:lnTo>
                  <a:lnTo>
                    <a:pt x="60" y="0"/>
                  </a:lnTo>
                  <a:lnTo>
                    <a:pt x="64" y="2"/>
                  </a:lnTo>
                  <a:lnTo>
                    <a:pt x="67" y="2"/>
                  </a:lnTo>
                  <a:lnTo>
                    <a:pt x="71" y="3"/>
                  </a:lnTo>
                  <a:lnTo>
                    <a:pt x="74" y="5"/>
                  </a:lnTo>
                  <a:lnTo>
                    <a:pt x="78" y="6"/>
                  </a:lnTo>
                  <a:lnTo>
                    <a:pt x="81" y="6"/>
                  </a:lnTo>
                  <a:lnTo>
                    <a:pt x="84" y="8"/>
                  </a:lnTo>
                  <a:lnTo>
                    <a:pt x="89" y="9"/>
                  </a:lnTo>
                  <a:lnTo>
                    <a:pt x="93" y="12"/>
                  </a:lnTo>
                  <a:lnTo>
                    <a:pt x="96" y="14"/>
                  </a:lnTo>
                  <a:lnTo>
                    <a:pt x="100" y="15"/>
                  </a:lnTo>
                  <a:lnTo>
                    <a:pt x="103" y="16"/>
                  </a:lnTo>
                  <a:lnTo>
                    <a:pt x="108" y="18"/>
                  </a:lnTo>
                  <a:lnTo>
                    <a:pt x="110" y="21"/>
                  </a:lnTo>
                  <a:lnTo>
                    <a:pt x="115" y="22"/>
                  </a:lnTo>
                  <a:lnTo>
                    <a:pt x="118" y="24"/>
                  </a:lnTo>
                  <a:lnTo>
                    <a:pt x="122" y="27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4" y="34"/>
                  </a:lnTo>
                  <a:lnTo>
                    <a:pt x="137" y="37"/>
                  </a:lnTo>
                  <a:lnTo>
                    <a:pt x="139" y="40"/>
                  </a:lnTo>
                  <a:lnTo>
                    <a:pt x="144" y="43"/>
                  </a:lnTo>
                  <a:lnTo>
                    <a:pt x="147" y="47"/>
                  </a:lnTo>
                  <a:lnTo>
                    <a:pt x="150" y="50"/>
                  </a:lnTo>
                  <a:lnTo>
                    <a:pt x="153" y="53"/>
                  </a:lnTo>
                  <a:lnTo>
                    <a:pt x="157" y="57"/>
                  </a:lnTo>
                  <a:lnTo>
                    <a:pt x="161" y="63"/>
                  </a:lnTo>
                  <a:lnTo>
                    <a:pt x="167" y="69"/>
                  </a:lnTo>
                  <a:lnTo>
                    <a:pt x="171" y="76"/>
                  </a:lnTo>
                  <a:lnTo>
                    <a:pt x="176" y="82"/>
                  </a:lnTo>
                  <a:lnTo>
                    <a:pt x="179" y="88"/>
                  </a:lnTo>
                  <a:lnTo>
                    <a:pt x="182" y="95"/>
                  </a:lnTo>
                  <a:lnTo>
                    <a:pt x="183" y="101"/>
                  </a:lnTo>
                  <a:lnTo>
                    <a:pt x="186" y="107"/>
                  </a:lnTo>
                  <a:lnTo>
                    <a:pt x="187" y="111"/>
                  </a:lnTo>
                  <a:lnTo>
                    <a:pt x="187" y="117"/>
                  </a:lnTo>
                  <a:lnTo>
                    <a:pt x="189" y="121"/>
                  </a:lnTo>
                  <a:lnTo>
                    <a:pt x="190" y="127"/>
                  </a:lnTo>
                  <a:lnTo>
                    <a:pt x="189" y="130"/>
                  </a:lnTo>
                  <a:lnTo>
                    <a:pt x="189" y="134"/>
                  </a:lnTo>
                  <a:lnTo>
                    <a:pt x="187" y="139"/>
                  </a:lnTo>
                  <a:lnTo>
                    <a:pt x="187" y="143"/>
                  </a:lnTo>
                  <a:lnTo>
                    <a:pt x="186" y="147"/>
                  </a:lnTo>
                  <a:lnTo>
                    <a:pt x="185" y="150"/>
                  </a:lnTo>
                  <a:lnTo>
                    <a:pt x="183" y="153"/>
                  </a:lnTo>
                  <a:lnTo>
                    <a:pt x="182" y="156"/>
                  </a:lnTo>
                  <a:lnTo>
                    <a:pt x="179" y="159"/>
                  </a:lnTo>
                  <a:lnTo>
                    <a:pt x="176" y="162"/>
                  </a:lnTo>
                  <a:lnTo>
                    <a:pt x="171" y="163"/>
                  </a:lnTo>
                  <a:lnTo>
                    <a:pt x="169" y="162"/>
                  </a:lnTo>
                  <a:lnTo>
                    <a:pt x="164" y="159"/>
                  </a:lnTo>
                  <a:lnTo>
                    <a:pt x="160" y="156"/>
                  </a:lnTo>
                  <a:lnTo>
                    <a:pt x="157" y="153"/>
                  </a:lnTo>
                  <a:lnTo>
                    <a:pt x="155" y="150"/>
                  </a:lnTo>
                  <a:lnTo>
                    <a:pt x="153" y="146"/>
                  </a:lnTo>
                  <a:lnTo>
                    <a:pt x="153" y="141"/>
                  </a:lnTo>
                  <a:lnTo>
                    <a:pt x="150" y="139"/>
                  </a:lnTo>
                  <a:lnTo>
                    <a:pt x="150" y="134"/>
                  </a:lnTo>
                  <a:lnTo>
                    <a:pt x="148" y="130"/>
                  </a:lnTo>
                  <a:lnTo>
                    <a:pt x="147" y="125"/>
                  </a:lnTo>
                  <a:lnTo>
                    <a:pt x="145" y="120"/>
                  </a:lnTo>
                  <a:lnTo>
                    <a:pt x="142" y="115"/>
                  </a:lnTo>
                  <a:lnTo>
                    <a:pt x="139" y="109"/>
                  </a:lnTo>
                  <a:lnTo>
                    <a:pt x="137" y="105"/>
                  </a:lnTo>
                  <a:lnTo>
                    <a:pt x="134" y="99"/>
                  </a:lnTo>
                  <a:lnTo>
                    <a:pt x="128" y="95"/>
                  </a:lnTo>
                  <a:lnTo>
                    <a:pt x="124" y="89"/>
                  </a:lnTo>
                  <a:lnTo>
                    <a:pt x="116" y="83"/>
                  </a:lnTo>
                  <a:lnTo>
                    <a:pt x="112" y="80"/>
                  </a:lnTo>
                  <a:lnTo>
                    <a:pt x="109" y="77"/>
                  </a:lnTo>
                  <a:lnTo>
                    <a:pt x="105" y="76"/>
                  </a:lnTo>
                  <a:lnTo>
                    <a:pt x="100" y="73"/>
                  </a:lnTo>
                  <a:lnTo>
                    <a:pt x="96" y="70"/>
                  </a:lnTo>
                  <a:lnTo>
                    <a:pt x="93" y="69"/>
                  </a:lnTo>
                  <a:lnTo>
                    <a:pt x="87" y="67"/>
                  </a:lnTo>
                  <a:lnTo>
                    <a:pt x="84" y="66"/>
                  </a:lnTo>
                  <a:lnTo>
                    <a:pt x="80" y="64"/>
                  </a:lnTo>
                  <a:lnTo>
                    <a:pt x="76" y="63"/>
                  </a:lnTo>
                  <a:lnTo>
                    <a:pt x="71" y="61"/>
                  </a:lnTo>
                  <a:lnTo>
                    <a:pt x="67" y="60"/>
                  </a:lnTo>
                  <a:lnTo>
                    <a:pt x="62" y="59"/>
                  </a:lnTo>
                  <a:lnTo>
                    <a:pt x="58" y="59"/>
                  </a:lnTo>
                  <a:lnTo>
                    <a:pt x="52" y="57"/>
                  </a:lnTo>
                  <a:lnTo>
                    <a:pt x="49" y="57"/>
                  </a:lnTo>
                  <a:lnTo>
                    <a:pt x="44" y="56"/>
                  </a:lnTo>
                  <a:lnTo>
                    <a:pt x="39" y="56"/>
                  </a:lnTo>
                  <a:lnTo>
                    <a:pt x="36" y="54"/>
                  </a:lnTo>
                  <a:lnTo>
                    <a:pt x="33" y="53"/>
                  </a:lnTo>
                  <a:lnTo>
                    <a:pt x="29" y="53"/>
                  </a:lnTo>
                  <a:lnTo>
                    <a:pt x="25" y="51"/>
                  </a:lnTo>
                  <a:lnTo>
                    <a:pt x="22" y="50"/>
                  </a:lnTo>
                  <a:lnTo>
                    <a:pt x="19" y="50"/>
                  </a:lnTo>
                  <a:lnTo>
                    <a:pt x="13" y="47"/>
                  </a:lnTo>
                  <a:lnTo>
                    <a:pt x="9" y="45"/>
                  </a:lnTo>
                  <a:lnTo>
                    <a:pt x="4" y="43"/>
                  </a:lnTo>
                  <a:lnTo>
                    <a:pt x="3" y="40"/>
                  </a:lnTo>
                  <a:lnTo>
                    <a:pt x="1" y="37"/>
                  </a:lnTo>
                  <a:lnTo>
                    <a:pt x="1" y="32"/>
                  </a:lnTo>
                  <a:lnTo>
                    <a:pt x="0" y="29"/>
                  </a:lnTo>
                  <a:lnTo>
                    <a:pt x="1" y="25"/>
                  </a:lnTo>
                  <a:lnTo>
                    <a:pt x="3" y="19"/>
                  </a:lnTo>
                  <a:lnTo>
                    <a:pt x="7" y="14"/>
                  </a:lnTo>
                  <a:lnTo>
                    <a:pt x="10" y="11"/>
                  </a:lnTo>
                  <a:lnTo>
                    <a:pt x="15" y="8"/>
                  </a:lnTo>
                  <a:lnTo>
                    <a:pt x="17" y="6"/>
                  </a:lnTo>
                  <a:lnTo>
                    <a:pt x="23" y="5"/>
                  </a:lnTo>
                  <a:lnTo>
                    <a:pt x="28" y="2"/>
                  </a:lnTo>
                  <a:lnTo>
                    <a:pt x="32" y="0"/>
                  </a:lnTo>
                  <a:lnTo>
                    <a:pt x="38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ea typeface="宋体" pitchFamily="2" charset="-122"/>
              </a:endParaRPr>
            </a:p>
          </p:txBody>
        </p:sp>
      </p:grpSp>
      <p:grpSp>
        <p:nvGrpSpPr>
          <p:cNvPr id="48" name="Group 48">
            <a:extLst>
              <a:ext uri="{FF2B5EF4-FFF2-40B4-BE49-F238E27FC236}">
                <a16:creationId xmlns:a16="http://schemas.microsoft.com/office/drawing/2014/main" id="{DED59D5E-F7FB-4B6B-BC67-2D3F807B444C}"/>
              </a:ext>
            </a:extLst>
          </p:cNvPr>
          <p:cNvGrpSpPr>
            <a:grpSpLocks/>
          </p:cNvGrpSpPr>
          <p:nvPr/>
        </p:nvGrpSpPr>
        <p:grpSpPr bwMode="auto">
          <a:xfrm>
            <a:off x="2490788" y="4940300"/>
            <a:ext cx="711200" cy="744538"/>
            <a:chOff x="521" y="799"/>
            <a:chExt cx="2746" cy="2873"/>
          </a:xfrm>
        </p:grpSpPr>
        <p:sp>
          <p:nvSpPr>
            <p:cNvPr id="49" name="Freeform 49">
              <a:extLst>
                <a:ext uri="{FF2B5EF4-FFF2-40B4-BE49-F238E27FC236}">
                  <a16:creationId xmlns:a16="http://schemas.microsoft.com/office/drawing/2014/main" id="{2B8C7D17-CEE4-4844-9566-406F835C29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8" y="3433"/>
              <a:ext cx="262" cy="239"/>
            </a:xfrm>
            <a:custGeom>
              <a:avLst/>
              <a:gdLst>
                <a:gd name="T0" fmla="*/ 41 w 87"/>
                <a:gd name="T1" fmla="*/ 2 h 91"/>
                <a:gd name="T2" fmla="*/ 33 w 87"/>
                <a:gd name="T3" fmla="*/ 2 h 91"/>
                <a:gd name="T4" fmla="*/ 26 w 87"/>
                <a:gd name="T5" fmla="*/ 2 h 91"/>
                <a:gd name="T6" fmla="*/ 18 w 87"/>
                <a:gd name="T7" fmla="*/ 2 h 91"/>
                <a:gd name="T8" fmla="*/ 10 w 87"/>
                <a:gd name="T9" fmla="*/ 1 h 91"/>
                <a:gd name="T10" fmla="*/ 0 w 87"/>
                <a:gd name="T11" fmla="*/ 89 h 91"/>
                <a:gd name="T12" fmla="*/ 6 w 87"/>
                <a:gd name="T13" fmla="*/ 89 h 91"/>
                <a:gd name="T14" fmla="*/ 10 w 87"/>
                <a:gd name="T15" fmla="*/ 90 h 91"/>
                <a:gd name="T16" fmla="*/ 16 w 87"/>
                <a:gd name="T17" fmla="*/ 90 h 91"/>
                <a:gd name="T18" fmla="*/ 20 w 87"/>
                <a:gd name="T19" fmla="*/ 90 h 91"/>
                <a:gd name="T20" fmla="*/ 26 w 87"/>
                <a:gd name="T21" fmla="*/ 91 h 91"/>
                <a:gd name="T22" fmla="*/ 31 w 87"/>
                <a:gd name="T23" fmla="*/ 91 h 91"/>
                <a:gd name="T24" fmla="*/ 37 w 87"/>
                <a:gd name="T25" fmla="*/ 91 h 91"/>
                <a:gd name="T26" fmla="*/ 41 w 87"/>
                <a:gd name="T27" fmla="*/ 91 h 91"/>
                <a:gd name="T28" fmla="*/ 47 w 87"/>
                <a:gd name="T29" fmla="*/ 91 h 91"/>
                <a:gd name="T30" fmla="*/ 53 w 87"/>
                <a:gd name="T31" fmla="*/ 91 h 91"/>
                <a:gd name="T32" fmla="*/ 58 w 87"/>
                <a:gd name="T33" fmla="*/ 91 h 91"/>
                <a:gd name="T34" fmla="*/ 64 w 87"/>
                <a:gd name="T35" fmla="*/ 90 h 91"/>
                <a:gd name="T36" fmla="*/ 70 w 87"/>
                <a:gd name="T37" fmla="*/ 90 h 91"/>
                <a:gd name="T38" fmla="*/ 76 w 87"/>
                <a:gd name="T39" fmla="*/ 89 h 91"/>
                <a:gd name="T40" fmla="*/ 82 w 87"/>
                <a:gd name="T41" fmla="*/ 89 h 91"/>
                <a:gd name="T42" fmla="*/ 87 w 87"/>
                <a:gd name="T43" fmla="*/ 88 h 91"/>
                <a:gd name="T44" fmla="*/ 84 w 87"/>
                <a:gd name="T45" fmla="*/ 66 h 91"/>
                <a:gd name="T46" fmla="*/ 80 w 87"/>
                <a:gd name="T47" fmla="*/ 44 h 91"/>
                <a:gd name="T48" fmla="*/ 77 w 87"/>
                <a:gd name="T49" fmla="*/ 22 h 91"/>
                <a:gd name="T50" fmla="*/ 73 w 87"/>
                <a:gd name="T51" fmla="*/ 0 h 91"/>
                <a:gd name="T52" fmla="*/ 65 w 87"/>
                <a:gd name="T53" fmla="*/ 1 h 91"/>
                <a:gd name="T54" fmla="*/ 57 w 87"/>
                <a:gd name="T55" fmla="*/ 1 h 91"/>
                <a:gd name="T56" fmla="*/ 49 w 87"/>
                <a:gd name="T57" fmla="*/ 2 h 91"/>
                <a:gd name="T58" fmla="*/ 41 w 87"/>
                <a:gd name="T59" fmla="*/ 2 h 9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87"/>
                <a:gd name="T91" fmla="*/ 0 h 91"/>
                <a:gd name="T92" fmla="*/ 87 w 87"/>
                <a:gd name="T93" fmla="*/ 91 h 91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87" h="91">
                  <a:moveTo>
                    <a:pt x="41" y="2"/>
                  </a:moveTo>
                  <a:lnTo>
                    <a:pt x="33" y="2"/>
                  </a:lnTo>
                  <a:lnTo>
                    <a:pt x="26" y="2"/>
                  </a:lnTo>
                  <a:lnTo>
                    <a:pt x="18" y="2"/>
                  </a:lnTo>
                  <a:lnTo>
                    <a:pt x="10" y="1"/>
                  </a:lnTo>
                  <a:lnTo>
                    <a:pt x="0" y="89"/>
                  </a:lnTo>
                  <a:lnTo>
                    <a:pt x="6" y="89"/>
                  </a:lnTo>
                  <a:lnTo>
                    <a:pt x="10" y="90"/>
                  </a:lnTo>
                  <a:lnTo>
                    <a:pt x="16" y="90"/>
                  </a:lnTo>
                  <a:lnTo>
                    <a:pt x="20" y="90"/>
                  </a:lnTo>
                  <a:lnTo>
                    <a:pt x="26" y="91"/>
                  </a:lnTo>
                  <a:lnTo>
                    <a:pt x="31" y="91"/>
                  </a:lnTo>
                  <a:lnTo>
                    <a:pt x="37" y="91"/>
                  </a:lnTo>
                  <a:lnTo>
                    <a:pt x="41" y="91"/>
                  </a:lnTo>
                  <a:lnTo>
                    <a:pt x="47" y="91"/>
                  </a:lnTo>
                  <a:lnTo>
                    <a:pt x="53" y="91"/>
                  </a:lnTo>
                  <a:lnTo>
                    <a:pt x="58" y="91"/>
                  </a:lnTo>
                  <a:lnTo>
                    <a:pt x="64" y="90"/>
                  </a:lnTo>
                  <a:lnTo>
                    <a:pt x="70" y="90"/>
                  </a:lnTo>
                  <a:lnTo>
                    <a:pt x="76" y="89"/>
                  </a:lnTo>
                  <a:lnTo>
                    <a:pt x="82" y="89"/>
                  </a:lnTo>
                  <a:lnTo>
                    <a:pt x="87" y="88"/>
                  </a:lnTo>
                  <a:lnTo>
                    <a:pt x="84" y="66"/>
                  </a:lnTo>
                  <a:lnTo>
                    <a:pt x="80" y="44"/>
                  </a:lnTo>
                  <a:lnTo>
                    <a:pt x="77" y="22"/>
                  </a:lnTo>
                  <a:lnTo>
                    <a:pt x="73" y="0"/>
                  </a:lnTo>
                  <a:lnTo>
                    <a:pt x="65" y="1"/>
                  </a:lnTo>
                  <a:lnTo>
                    <a:pt x="57" y="1"/>
                  </a:lnTo>
                  <a:lnTo>
                    <a:pt x="49" y="2"/>
                  </a:lnTo>
                  <a:lnTo>
                    <a:pt x="41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50A3A1EA-249E-4F0E-8A13-F7A2501EE7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3" y="2946"/>
              <a:ext cx="159" cy="233"/>
            </a:xfrm>
            <a:custGeom>
              <a:avLst/>
              <a:gdLst>
                <a:gd name="T0" fmla="*/ 38 w 38"/>
                <a:gd name="T1" fmla="*/ 88 h 88"/>
                <a:gd name="T2" fmla="*/ 34 w 38"/>
                <a:gd name="T3" fmla="*/ 63 h 88"/>
                <a:gd name="T4" fmla="*/ 30 w 38"/>
                <a:gd name="T5" fmla="*/ 40 h 88"/>
                <a:gd name="T6" fmla="*/ 27 w 38"/>
                <a:gd name="T7" fmla="*/ 18 h 88"/>
                <a:gd name="T8" fmla="*/ 25 w 38"/>
                <a:gd name="T9" fmla="*/ 0 h 88"/>
                <a:gd name="T10" fmla="*/ 11 w 38"/>
                <a:gd name="T11" fmla="*/ 0 h 88"/>
                <a:gd name="T12" fmla="*/ 0 w 38"/>
                <a:gd name="T13" fmla="*/ 88 h 88"/>
                <a:gd name="T14" fmla="*/ 38 w 38"/>
                <a:gd name="T15" fmla="*/ 88 h 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8"/>
                <a:gd name="T25" fmla="*/ 0 h 88"/>
                <a:gd name="T26" fmla="*/ 38 w 38"/>
                <a:gd name="T27" fmla="*/ 88 h 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8" h="88">
                  <a:moveTo>
                    <a:pt x="38" y="88"/>
                  </a:moveTo>
                  <a:lnTo>
                    <a:pt x="34" y="63"/>
                  </a:lnTo>
                  <a:lnTo>
                    <a:pt x="30" y="40"/>
                  </a:lnTo>
                  <a:lnTo>
                    <a:pt x="27" y="18"/>
                  </a:lnTo>
                  <a:lnTo>
                    <a:pt x="25" y="0"/>
                  </a:lnTo>
                  <a:lnTo>
                    <a:pt x="11" y="0"/>
                  </a:lnTo>
                  <a:lnTo>
                    <a:pt x="0" y="88"/>
                  </a:lnTo>
                  <a:lnTo>
                    <a:pt x="38" y="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51" name="Freeform 51">
              <a:extLst>
                <a:ext uri="{FF2B5EF4-FFF2-40B4-BE49-F238E27FC236}">
                  <a16:creationId xmlns:a16="http://schemas.microsoft.com/office/drawing/2014/main" id="{11D8873D-5CF3-42AA-BD07-20ED52988BE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" y="2813"/>
              <a:ext cx="21" cy="80"/>
            </a:xfrm>
            <a:custGeom>
              <a:avLst/>
              <a:gdLst>
                <a:gd name="T0" fmla="*/ 4 w 8"/>
                <a:gd name="T1" fmla="*/ 0 h 30"/>
                <a:gd name="T2" fmla="*/ 0 w 8"/>
                <a:gd name="T3" fmla="*/ 30 h 30"/>
                <a:gd name="T4" fmla="*/ 8 w 8"/>
                <a:gd name="T5" fmla="*/ 30 h 30"/>
                <a:gd name="T6" fmla="*/ 6 w 8"/>
                <a:gd name="T7" fmla="*/ 17 h 30"/>
                <a:gd name="T8" fmla="*/ 5 w 8"/>
                <a:gd name="T9" fmla="*/ 8 h 30"/>
                <a:gd name="T10" fmla="*/ 4 w 8"/>
                <a:gd name="T11" fmla="*/ 2 h 30"/>
                <a:gd name="T12" fmla="*/ 4 w 8"/>
                <a:gd name="T13" fmla="*/ 0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"/>
                <a:gd name="T22" fmla="*/ 0 h 30"/>
                <a:gd name="T23" fmla="*/ 8 w 8"/>
                <a:gd name="T24" fmla="*/ 30 h 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" h="30">
                  <a:moveTo>
                    <a:pt x="4" y="0"/>
                  </a:moveTo>
                  <a:lnTo>
                    <a:pt x="0" y="30"/>
                  </a:lnTo>
                  <a:lnTo>
                    <a:pt x="8" y="30"/>
                  </a:lnTo>
                  <a:lnTo>
                    <a:pt x="6" y="17"/>
                  </a:lnTo>
                  <a:lnTo>
                    <a:pt x="5" y="8"/>
                  </a:lnTo>
                  <a:lnTo>
                    <a:pt x="4" y="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52" name="Freeform 52">
              <a:extLst>
                <a:ext uri="{FF2B5EF4-FFF2-40B4-BE49-F238E27FC236}">
                  <a16:creationId xmlns:a16="http://schemas.microsoft.com/office/drawing/2014/main" id="{2C54668F-465B-4B30-A2E1-278C1DFCC1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8" y="2458"/>
              <a:ext cx="249" cy="164"/>
            </a:xfrm>
            <a:custGeom>
              <a:avLst/>
              <a:gdLst>
                <a:gd name="T0" fmla="*/ 93 w 94"/>
                <a:gd name="T1" fmla="*/ 0 h 62"/>
                <a:gd name="T2" fmla="*/ 5 w 94"/>
                <a:gd name="T3" fmla="*/ 23 h 62"/>
                <a:gd name="T4" fmla="*/ 5 w 94"/>
                <a:gd name="T5" fmla="*/ 28 h 62"/>
                <a:gd name="T6" fmla="*/ 4 w 94"/>
                <a:gd name="T7" fmla="*/ 34 h 62"/>
                <a:gd name="T8" fmla="*/ 2 w 94"/>
                <a:gd name="T9" fmla="*/ 40 h 62"/>
                <a:gd name="T10" fmla="*/ 0 w 94"/>
                <a:gd name="T11" fmla="*/ 46 h 62"/>
                <a:gd name="T12" fmla="*/ 88 w 94"/>
                <a:gd name="T13" fmla="*/ 62 h 62"/>
                <a:gd name="T14" fmla="*/ 91 w 94"/>
                <a:gd name="T15" fmla="*/ 51 h 62"/>
                <a:gd name="T16" fmla="*/ 93 w 94"/>
                <a:gd name="T17" fmla="*/ 41 h 62"/>
                <a:gd name="T18" fmla="*/ 94 w 94"/>
                <a:gd name="T19" fmla="*/ 32 h 62"/>
                <a:gd name="T20" fmla="*/ 94 w 94"/>
                <a:gd name="T21" fmla="*/ 21 h 62"/>
                <a:gd name="T22" fmla="*/ 94 w 94"/>
                <a:gd name="T23" fmla="*/ 16 h 62"/>
                <a:gd name="T24" fmla="*/ 94 w 94"/>
                <a:gd name="T25" fmla="*/ 10 h 62"/>
                <a:gd name="T26" fmla="*/ 93 w 94"/>
                <a:gd name="T27" fmla="*/ 5 h 62"/>
                <a:gd name="T28" fmla="*/ 93 w 94"/>
                <a:gd name="T29" fmla="*/ 0 h 6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4"/>
                <a:gd name="T46" fmla="*/ 0 h 62"/>
                <a:gd name="T47" fmla="*/ 94 w 94"/>
                <a:gd name="T48" fmla="*/ 62 h 6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4" h="62">
                  <a:moveTo>
                    <a:pt x="93" y="0"/>
                  </a:moveTo>
                  <a:lnTo>
                    <a:pt x="5" y="23"/>
                  </a:lnTo>
                  <a:lnTo>
                    <a:pt x="5" y="28"/>
                  </a:lnTo>
                  <a:lnTo>
                    <a:pt x="4" y="34"/>
                  </a:lnTo>
                  <a:lnTo>
                    <a:pt x="2" y="40"/>
                  </a:lnTo>
                  <a:lnTo>
                    <a:pt x="0" y="46"/>
                  </a:lnTo>
                  <a:lnTo>
                    <a:pt x="88" y="62"/>
                  </a:lnTo>
                  <a:lnTo>
                    <a:pt x="91" y="51"/>
                  </a:lnTo>
                  <a:lnTo>
                    <a:pt x="93" y="41"/>
                  </a:lnTo>
                  <a:lnTo>
                    <a:pt x="94" y="32"/>
                  </a:lnTo>
                  <a:lnTo>
                    <a:pt x="94" y="21"/>
                  </a:lnTo>
                  <a:lnTo>
                    <a:pt x="94" y="16"/>
                  </a:lnTo>
                  <a:lnTo>
                    <a:pt x="94" y="10"/>
                  </a:lnTo>
                  <a:lnTo>
                    <a:pt x="93" y="5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53" name="Freeform 53">
              <a:extLst>
                <a:ext uri="{FF2B5EF4-FFF2-40B4-BE49-F238E27FC236}">
                  <a16:creationId xmlns:a16="http://schemas.microsoft.com/office/drawing/2014/main" id="{5836AB69-F764-426C-9950-9FB674CD21B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" y="799"/>
              <a:ext cx="2741" cy="2868"/>
            </a:xfrm>
            <a:custGeom>
              <a:avLst/>
              <a:gdLst>
                <a:gd name="T0" fmla="*/ 844 w 1036"/>
                <a:gd name="T1" fmla="*/ 680 h 1082"/>
                <a:gd name="T2" fmla="*/ 845 w 1036"/>
                <a:gd name="T3" fmla="*/ 615 h 1082"/>
                <a:gd name="T4" fmla="*/ 898 w 1036"/>
                <a:gd name="T5" fmla="*/ 591 h 1082"/>
                <a:gd name="T6" fmla="*/ 928 w 1036"/>
                <a:gd name="T7" fmla="*/ 603 h 1082"/>
                <a:gd name="T8" fmla="*/ 949 w 1036"/>
                <a:gd name="T9" fmla="*/ 648 h 1082"/>
                <a:gd name="T10" fmla="*/ 1031 w 1036"/>
                <a:gd name="T11" fmla="*/ 603 h 1082"/>
                <a:gd name="T12" fmla="*/ 994 w 1036"/>
                <a:gd name="T13" fmla="*/ 545 h 1082"/>
                <a:gd name="T14" fmla="*/ 921 w 1036"/>
                <a:gd name="T15" fmla="*/ 506 h 1082"/>
                <a:gd name="T16" fmla="*/ 809 w 1036"/>
                <a:gd name="T17" fmla="*/ 530 h 1082"/>
                <a:gd name="T18" fmla="*/ 706 w 1036"/>
                <a:gd name="T19" fmla="*/ 388 h 1082"/>
                <a:gd name="T20" fmla="*/ 561 w 1036"/>
                <a:gd name="T21" fmla="*/ 137 h 1082"/>
                <a:gd name="T22" fmla="*/ 478 w 1036"/>
                <a:gd name="T23" fmla="*/ 36 h 1082"/>
                <a:gd name="T24" fmla="*/ 355 w 1036"/>
                <a:gd name="T25" fmla="*/ 0 h 1082"/>
                <a:gd name="T26" fmla="*/ 230 w 1036"/>
                <a:gd name="T27" fmla="*/ 38 h 1082"/>
                <a:gd name="T28" fmla="*/ 148 w 1036"/>
                <a:gd name="T29" fmla="*/ 137 h 1082"/>
                <a:gd name="T30" fmla="*/ 132 w 1036"/>
                <a:gd name="T31" fmla="*/ 297 h 1082"/>
                <a:gd name="T32" fmla="*/ 165 w 1036"/>
                <a:gd name="T33" fmla="*/ 331 h 1082"/>
                <a:gd name="T34" fmla="*/ 211 w 1036"/>
                <a:gd name="T35" fmla="*/ 313 h 1082"/>
                <a:gd name="T36" fmla="*/ 222 w 1036"/>
                <a:gd name="T37" fmla="*/ 197 h 1082"/>
                <a:gd name="T38" fmla="*/ 258 w 1036"/>
                <a:gd name="T39" fmla="*/ 127 h 1082"/>
                <a:gd name="T40" fmla="*/ 329 w 1036"/>
                <a:gd name="T41" fmla="*/ 89 h 1082"/>
                <a:gd name="T42" fmla="*/ 407 w 1036"/>
                <a:gd name="T43" fmla="*/ 97 h 1082"/>
                <a:gd name="T44" fmla="*/ 468 w 1036"/>
                <a:gd name="T45" fmla="*/ 148 h 1082"/>
                <a:gd name="T46" fmla="*/ 491 w 1036"/>
                <a:gd name="T47" fmla="*/ 223 h 1082"/>
                <a:gd name="T48" fmla="*/ 15 w 1036"/>
                <a:gd name="T49" fmla="*/ 832 h 1082"/>
                <a:gd name="T50" fmla="*/ 115 w 1036"/>
                <a:gd name="T51" fmla="*/ 990 h 1082"/>
                <a:gd name="T52" fmla="*/ 187 w 1036"/>
                <a:gd name="T53" fmla="*/ 1041 h 1082"/>
                <a:gd name="T54" fmla="*/ 270 w 1036"/>
                <a:gd name="T55" fmla="*/ 1074 h 1082"/>
                <a:gd name="T56" fmla="*/ 280 w 1036"/>
                <a:gd name="T57" fmla="*/ 985 h 1082"/>
                <a:gd name="T58" fmla="*/ 165 w 1036"/>
                <a:gd name="T59" fmla="*/ 917 h 1082"/>
                <a:gd name="T60" fmla="*/ 93 w 1036"/>
                <a:gd name="T61" fmla="*/ 781 h 1082"/>
                <a:gd name="T62" fmla="*/ 467 w 1036"/>
                <a:gd name="T63" fmla="*/ 597 h 1082"/>
                <a:gd name="T64" fmla="*/ 421 w 1036"/>
                <a:gd name="T65" fmla="*/ 544 h 1082"/>
                <a:gd name="T66" fmla="*/ 349 w 1036"/>
                <a:gd name="T67" fmla="*/ 522 h 1082"/>
                <a:gd name="T68" fmla="*/ 230 w 1036"/>
                <a:gd name="T69" fmla="*/ 600 h 1082"/>
                <a:gd name="T70" fmla="*/ 239 w 1036"/>
                <a:gd name="T71" fmla="*/ 720 h 1082"/>
                <a:gd name="T72" fmla="*/ 318 w 1036"/>
                <a:gd name="T73" fmla="*/ 678 h 1082"/>
                <a:gd name="T74" fmla="*/ 311 w 1036"/>
                <a:gd name="T75" fmla="*/ 635 h 1082"/>
                <a:gd name="T76" fmla="*/ 343 w 1036"/>
                <a:gd name="T77" fmla="*/ 610 h 1082"/>
                <a:gd name="T78" fmla="*/ 353 w 1036"/>
                <a:gd name="T79" fmla="*/ 776 h 1082"/>
                <a:gd name="T80" fmla="*/ 364 w 1036"/>
                <a:gd name="T81" fmla="*/ 851 h 1082"/>
                <a:gd name="T82" fmla="*/ 468 w 1036"/>
                <a:gd name="T83" fmla="*/ 703 h 1082"/>
                <a:gd name="T84" fmla="*/ 575 w 1036"/>
                <a:gd name="T85" fmla="*/ 685 h 1082"/>
                <a:gd name="T86" fmla="*/ 621 w 1036"/>
                <a:gd name="T87" fmla="*/ 752 h 1082"/>
                <a:gd name="T88" fmla="*/ 613 w 1036"/>
                <a:gd name="T89" fmla="*/ 798 h 1082"/>
                <a:gd name="T90" fmla="*/ 546 w 1036"/>
                <a:gd name="T91" fmla="*/ 914 h 1082"/>
                <a:gd name="T92" fmla="*/ 432 w 1036"/>
                <a:gd name="T93" fmla="*/ 984 h 1082"/>
                <a:gd name="T94" fmla="*/ 401 w 1036"/>
                <a:gd name="T95" fmla="*/ 1081 h 1082"/>
                <a:gd name="T96" fmla="*/ 566 w 1036"/>
                <a:gd name="T97" fmla="*/ 1014 h 1082"/>
                <a:gd name="T98" fmla="*/ 678 w 1036"/>
                <a:gd name="T99" fmla="*/ 878 h 1082"/>
                <a:gd name="T100" fmla="*/ 709 w 1036"/>
                <a:gd name="T101" fmla="*/ 753 h 1082"/>
                <a:gd name="T102" fmla="*/ 709 w 1036"/>
                <a:gd name="T103" fmla="*/ 744 h 1082"/>
                <a:gd name="T104" fmla="*/ 802 w 1036"/>
                <a:gd name="T105" fmla="*/ 763 h 1082"/>
                <a:gd name="T106" fmla="*/ 920 w 1036"/>
                <a:gd name="T107" fmla="*/ 790 h 1082"/>
                <a:gd name="T108" fmla="*/ 994 w 1036"/>
                <a:gd name="T109" fmla="*/ 751 h 1082"/>
                <a:gd name="T110" fmla="*/ 1025 w 1036"/>
                <a:gd name="T111" fmla="*/ 706 h 1082"/>
                <a:gd name="T112" fmla="*/ 929 w 1036"/>
                <a:gd name="T113" fmla="*/ 691 h 108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036"/>
                <a:gd name="T172" fmla="*/ 0 h 1082"/>
                <a:gd name="T173" fmla="*/ 1036 w 1036"/>
                <a:gd name="T174" fmla="*/ 1082 h 108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036" h="1082">
                  <a:moveTo>
                    <a:pt x="892" y="705"/>
                  </a:moveTo>
                  <a:lnTo>
                    <a:pt x="880" y="704"/>
                  </a:lnTo>
                  <a:lnTo>
                    <a:pt x="869" y="700"/>
                  </a:lnTo>
                  <a:lnTo>
                    <a:pt x="860" y="695"/>
                  </a:lnTo>
                  <a:lnTo>
                    <a:pt x="852" y="688"/>
                  </a:lnTo>
                  <a:lnTo>
                    <a:pt x="844" y="680"/>
                  </a:lnTo>
                  <a:lnTo>
                    <a:pt x="839" y="669"/>
                  </a:lnTo>
                  <a:lnTo>
                    <a:pt x="835" y="659"/>
                  </a:lnTo>
                  <a:lnTo>
                    <a:pt x="834" y="647"/>
                  </a:lnTo>
                  <a:lnTo>
                    <a:pt x="835" y="636"/>
                  </a:lnTo>
                  <a:lnTo>
                    <a:pt x="839" y="625"/>
                  </a:lnTo>
                  <a:lnTo>
                    <a:pt x="845" y="615"/>
                  </a:lnTo>
                  <a:lnTo>
                    <a:pt x="852" y="607"/>
                  </a:lnTo>
                  <a:lnTo>
                    <a:pt x="860" y="600"/>
                  </a:lnTo>
                  <a:lnTo>
                    <a:pt x="870" y="594"/>
                  </a:lnTo>
                  <a:lnTo>
                    <a:pt x="880" y="592"/>
                  </a:lnTo>
                  <a:lnTo>
                    <a:pt x="892" y="591"/>
                  </a:lnTo>
                  <a:lnTo>
                    <a:pt x="898" y="591"/>
                  </a:lnTo>
                  <a:lnTo>
                    <a:pt x="903" y="592"/>
                  </a:lnTo>
                  <a:lnTo>
                    <a:pt x="908" y="593"/>
                  </a:lnTo>
                  <a:lnTo>
                    <a:pt x="914" y="595"/>
                  </a:lnTo>
                  <a:lnTo>
                    <a:pt x="918" y="598"/>
                  </a:lnTo>
                  <a:lnTo>
                    <a:pt x="924" y="600"/>
                  </a:lnTo>
                  <a:lnTo>
                    <a:pt x="928" y="603"/>
                  </a:lnTo>
                  <a:lnTo>
                    <a:pt x="932" y="607"/>
                  </a:lnTo>
                  <a:lnTo>
                    <a:pt x="939" y="616"/>
                  </a:lnTo>
                  <a:lnTo>
                    <a:pt x="945" y="625"/>
                  </a:lnTo>
                  <a:lnTo>
                    <a:pt x="948" y="636"/>
                  </a:lnTo>
                  <a:lnTo>
                    <a:pt x="949" y="647"/>
                  </a:lnTo>
                  <a:lnTo>
                    <a:pt x="949" y="648"/>
                  </a:lnTo>
                  <a:lnTo>
                    <a:pt x="948" y="648"/>
                  </a:lnTo>
                  <a:lnTo>
                    <a:pt x="948" y="650"/>
                  </a:lnTo>
                  <a:lnTo>
                    <a:pt x="1036" y="627"/>
                  </a:lnTo>
                  <a:lnTo>
                    <a:pt x="1034" y="615"/>
                  </a:lnTo>
                  <a:lnTo>
                    <a:pt x="1031" y="603"/>
                  </a:lnTo>
                  <a:lnTo>
                    <a:pt x="1027" y="593"/>
                  </a:lnTo>
                  <a:lnTo>
                    <a:pt x="1022" y="583"/>
                  </a:lnTo>
                  <a:lnTo>
                    <a:pt x="1016" y="572"/>
                  </a:lnTo>
                  <a:lnTo>
                    <a:pt x="1011" y="563"/>
                  </a:lnTo>
                  <a:lnTo>
                    <a:pt x="1002" y="554"/>
                  </a:lnTo>
                  <a:lnTo>
                    <a:pt x="994" y="545"/>
                  </a:lnTo>
                  <a:lnTo>
                    <a:pt x="984" y="535"/>
                  </a:lnTo>
                  <a:lnTo>
                    <a:pt x="973" y="527"/>
                  </a:lnTo>
                  <a:lnTo>
                    <a:pt x="961" y="520"/>
                  </a:lnTo>
                  <a:lnTo>
                    <a:pt x="948" y="514"/>
                  </a:lnTo>
                  <a:lnTo>
                    <a:pt x="935" y="509"/>
                  </a:lnTo>
                  <a:lnTo>
                    <a:pt x="921" y="506"/>
                  </a:lnTo>
                  <a:lnTo>
                    <a:pt x="907" y="504"/>
                  </a:lnTo>
                  <a:lnTo>
                    <a:pt x="892" y="503"/>
                  </a:lnTo>
                  <a:lnTo>
                    <a:pt x="869" y="506"/>
                  </a:lnTo>
                  <a:lnTo>
                    <a:pt x="847" y="510"/>
                  </a:lnTo>
                  <a:lnTo>
                    <a:pt x="827" y="518"/>
                  </a:lnTo>
                  <a:lnTo>
                    <a:pt x="809" y="530"/>
                  </a:lnTo>
                  <a:lnTo>
                    <a:pt x="792" y="544"/>
                  </a:lnTo>
                  <a:lnTo>
                    <a:pt x="777" y="560"/>
                  </a:lnTo>
                  <a:lnTo>
                    <a:pt x="765" y="578"/>
                  </a:lnTo>
                  <a:lnTo>
                    <a:pt x="756" y="598"/>
                  </a:lnTo>
                  <a:lnTo>
                    <a:pt x="708" y="598"/>
                  </a:lnTo>
                  <a:lnTo>
                    <a:pt x="706" y="388"/>
                  </a:lnTo>
                  <a:lnTo>
                    <a:pt x="579" y="388"/>
                  </a:lnTo>
                  <a:lnTo>
                    <a:pt x="579" y="223"/>
                  </a:lnTo>
                  <a:lnTo>
                    <a:pt x="577" y="201"/>
                  </a:lnTo>
                  <a:lnTo>
                    <a:pt x="574" y="179"/>
                  </a:lnTo>
                  <a:lnTo>
                    <a:pt x="569" y="157"/>
                  </a:lnTo>
                  <a:lnTo>
                    <a:pt x="561" y="137"/>
                  </a:lnTo>
                  <a:lnTo>
                    <a:pt x="552" y="117"/>
                  </a:lnTo>
                  <a:lnTo>
                    <a:pt x="542" y="99"/>
                  </a:lnTo>
                  <a:lnTo>
                    <a:pt x="528" y="81"/>
                  </a:lnTo>
                  <a:lnTo>
                    <a:pt x="513" y="65"/>
                  </a:lnTo>
                  <a:lnTo>
                    <a:pt x="497" y="50"/>
                  </a:lnTo>
                  <a:lnTo>
                    <a:pt x="478" y="36"/>
                  </a:lnTo>
                  <a:lnTo>
                    <a:pt x="460" y="26"/>
                  </a:lnTo>
                  <a:lnTo>
                    <a:pt x="440" y="17"/>
                  </a:lnTo>
                  <a:lnTo>
                    <a:pt x="420" y="9"/>
                  </a:lnTo>
                  <a:lnTo>
                    <a:pt x="399" y="4"/>
                  </a:lnTo>
                  <a:lnTo>
                    <a:pt x="377" y="1"/>
                  </a:lnTo>
                  <a:lnTo>
                    <a:pt x="355" y="0"/>
                  </a:lnTo>
                  <a:lnTo>
                    <a:pt x="332" y="1"/>
                  </a:lnTo>
                  <a:lnTo>
                    <a:pt x="310" y="4"/>
                  </a:lnTo>
                  <a:lnTo>
                    <a:pt x="288" y="10"/>
                  </a:lnTo>
                  <a:lnTo>
                    <a:pt x="268" y="17"/>
                  </a:lnTo>
                  <a:lnTo>
                    <a:pt x="248" y="26"/>
                  </a:lnTo>
                  <a:lnTo>
                    <a:pt x="230" y="38"/>
                  </a:lnTo>
                  <a:lnTo>
                    <a:pt x="212" y="50"/>
                  </a:lnTo>
                  <a:lnTo>
                    <a:pt x="196" y="65"/>
                  </a:lnTo>
                  <a:lnTo>
                    <a:pt x="181" y="81"/>
                  </a:lnTo>
                  <a:lnTo>
                    <a:pt x="169" y="99"/>
                  </a:lnTo>
                  <a:lnTo>
                    <a:pt x="157" y="117"/>
                  </a:lnTo>
                  <a:lnTo>
                    <a:pt x="148" y="137"/>
                  </a:lnTo>
                  <a:lnTo>
                    <a:pt x="141" y="156"/>
                  </a:lnTo>
                  <a:lnTo>
                    <a:pt x="135" y="178"/>
                  </a:lnTo>
                  <a:lnTo>
                    <a:pt x="132" y="200"/>
                  </a:lnTo>
                  <a:lnTo>
                    <a:pt x="131" y="223"/>
                  </a:lnTo>
                  <a:lnTo>
                    <a:pt x="131" y="288"/>
                  </a:lnTo>
                  <a:lnTo>
                    <a:pt x="132" y="297"/>
                  </a:lnTo>
                  <a:lnTo>
                    <a:pt x="134" y="305"/>
                  </a:lnTo>
                  <a:lnTo>
                    <a:pt x="138" y="313"/>
                  </a:lnTo>
                  <a:lnTo>
                    <a:pt x="143" y="320"/>
                  </a:lnTo>
                  <a:lnTo>
                    <a:pt x="150" y="325"/>
                  </a:lnTo>
                  <a:lnTo>
                    <a:pt x="157" y="329"/>
                  </a:lnTo>
                  <a:lnTo>
                    <a:pt x="165" y="331"/>
                  </a:lnTo>
                  <a:lnTo>
                    <a:pt x="174" y="333"/>
                  </a:lnTo>
                  <a:lnTo>
                    <a:pt x="184" y="331"/>
                  </a:lnTo>
                  <a:lnTo>
                    <a:pt x="192" y="329"/>
                  </a:lnTo>
                  <a:lnTo>
                    <a:pt x="200" y="325"/>
                  </a:lnTo>
                  <a:lnTo>
                    <a:pt x="207" y="320"/>
                  </a:lnTo>
                  <a:lnTo>
                    <a:pt x="211" y="313"/>
                  </a:lnTo>
                  <a:lnTo>
                    <a:pt x="216" y="305"/>
                  </a:lnTo>
                  <a:lnTo>
                    <a:pt x="218" y="297"/>
                  </a:lnTo>
                  <a:lnTo>
                    <a:pt x="219" y="288"/>
                  </a:lnTo>
                  <a:lnTo>
                    <a:pt x="219" y="223"/>
                  </a:lnTo>
                  <a:lnTo>
                    <a:pt x="220" y="209"/>
                  </a:lnTo>
                  <a:lnTo>
                    <a:pt x="222" y="197"/>
                  </a:lnTo>
                  <a:lnTo>
                    <a:pt x="225" y="184"/>
                  </a:lnTo>
                  <a:lnTo>
                    <a:pt x="230" y="171"/>
                  </a:lnTo>
                  <a:lnTo>
                    <a:pt x="235" y="160"/>
                  </a:lnTo>
                  <a:lnTo>
                    <a:pt x="241" y="148"/>
                  </a:lnTo>
                  <a:lnTo>
                    <a:pt x="249" y="138"/>
                  </a:lnTo>
                  <a:lnTo>
                    <a:pt x="258" y="127"/>
                  </a:lnTo>
                  <a:lnTo>
                    <a:pt x="269" y="118"/>
                  </a:lnTo>
                  <a:lnTo>
                    <a:pt x="279" y="110"/>
                  </a:lnTo>
                  <a:lnTo>
                    <a:pt x="291" y="103"/>
                  </a:lnTo>
                  <a:lnTo>
                    <a:pt x="303" y="97"/>
                  </a:lnTo>
                  <a:lnTo>
                    <a:pt x="315" y="93"/>
                  </a:lnTo>
                  <a:lnTo>
                    <a:pt x="329" y="89"/>
                  </a:lnTo>
                  <a:lnTo>
                    <a:pt x="341" y="88"/>
                  </a:lnTo>
                  <a:lnTo>
                    <a:pt x="355" y="87"/>
                  </a:lnTo>
                  <a:lnTo>
                    <a:pt x="369" y="88"/>
                  </a:lnTo>
                  <a:lnTo>
                    <a:pt x="382" y="89"/>
                  </a:lnTo>
                  <a:lnTo>
                    <a:pt x="394" y="93"/>
                  </a:lnTo>
                  <a:lnTo>
                    <a:pt x="407" y="97"/>
                  </a:lnTo>
                  <a:lnTo>
                    <a:pt x="419" y="103"/>
                  </a:lnTo>
                  <a:lnTo>
                    <a:pt x="430" y="110"/>
                  </a:lnTo>
                  <a:lnTo>
                    <a:pt x="440" y="118"/>
                  </a:lnTo>
                  <a:lnTo>
                    <a:pt x="451" y="127"/>
                  </a:lnTo>
                  <a:lnTo>
                    <a:pt x="460" y="138"/>
                  </a:lnTo>
                  <a:lnTo>
                    <a:pt x="468" y="148"/>
                  </a:lnTo>
                  <a:lnTo>
                    <a:pt x="475" y="160"/>
                  </a:lnTo>
                  <a:lnTo>
                    <a:pt x="481" y="171"/>
                  </a:lnTo>
                  <a:lnTo>
                    <a:pt x="485" y="184"/>
                  </a:lnTo>
                  <a:lnTo>
                    <a:pt x="489" y="197"/>
                  </a:lnTo>
                  <a:lnTo>
                    <a:pt x="490" y="209"/>
                  </a:lnTo>
                  <a:lnTo>
                    <a:pt x="491" y="223"/>
                  </a:lnTo>
                  <a:lnTo>
                    <a:pt x="491" y="388"/>
                  </a:lnTo>
                  <a:lnTo>
                    <a:pt x="0" y="388"/>
                  </a:lnTo>
                  <a:lnTo>
                    <a:pt x="0" y="728"/>
                  </a:lnTo>
                  <a:lnTo>
                    <a:pt x="2" y="764"/>
                  </a:lnTo>
                  <a:lnTo>
                    <a:pt x="7" y="797"/>
                  </a:lnTo>
                  <a:lnTo>
                    <a:pt x="15" y="832"/>
                  </a:lnTo>
                  <a:lnTo>
                    <a:pt x="27" y="864"/>
                  </a:lnTo>
                  <a:lnTo>
                    <a:pt x="42" y="895"/>
                  </a:lnTo>
                  <a:lnTo>
                    <a:pt x="59" y="925"/>
                  </a:lnTo>
                  <a:lnTo>
                    <a:pt x="80" y="953"/>
                  </a:lnTo>
                  <a:lnTo>
                    <a:pt x="103" y="979"/>
                  </a:lnTo>
                  <a:lnTo>
                    <a:pt x="115" y="990"/>
                  </a:lnTo>
                  <a:lnTo>
                    <a:pt x="125" y="1000"/>
                  </a:lnTo>
                  <a:lnTo>
                    <a:pt x="138" y="1009"/>
                  </a:lnTo>
                  <a:lnTo>
                    <a:pt x="149" y="1018"/>
                  </a:lnTo>
                  <a:lnTo>
                    <a:pt x="162" y="1026"/>
                  </a:lnTo>
                  <a:lnTo>
                    <a:pt x="174" y="1035"/>
                  </a:lnTo>
                  <a:lnTo>
                    <a:pt x="187" y="1041"/>
                  </a:lnTo>
                  <a:lnTo>
                    <a:pt x="200" y="1048"/>
                  </a:lnTo>
                  <a:lnTo>
                    <a:pt x="214" y="1055"/>
                  </a:lnTo>
                  <a:lnTo>
                    <a:pt x="227" y="1061"/>
                  </a:lnTo>
                  <a:lnTo>
                    <a:pt x="241" y="1066"/>
                  </a:lnTo>
                  <a:lnTo>
                    <a:pt x="255" y="1070"/>
                  </a:lnTo>
                  <a:lnTo>
                    <a:pt x="270" y="1074"/>
                  </a:lnTo>
                  <a:lnTo>
                    <a:pt x="284" y="1077"/>
                  </a:lnTo>
                  <a:lnTo>
                    <a:pt x="299" y="1079"/>
                  </a:lnTo>
                  <a:lnTo>
                    <a:pt x="314" y="1082"/>
                  </a:lnTo>
                  <a:lnTo>
                    <a:pt x="324" y="994"/>
                  </a:lnTo>
                  <a:lnTo>
                    <a:pt x="302" y="991"/>
                  </a:lnTo>
                  <a:lnTo>
                    <a:pt x="280" y="985"/>
                  </a:lnTo>
                  <a:lnTo>
                    <a:pt x="260" y="978"/>
                  </a:lnTo>
                  <a:lnTo>
                    <a:pt x="239" y="969"/>
                  </a:lnTo>
                  <a:lnTo>
                    <a:pt x="219" y="958"/>
                  </a:lnTo>
                  <a:lnTo>
                    <a:pt x="200" y="947"/>
                  </a:lnTo>
                  <a:lnTo>
                    <a:pt x="182" y="933"/>
                  </a:lnTo>
                  <a:lnTo>
                    <a:pt x="165" y="917"/>
                  </a:lnTo>
                  <a:lnTo>
                    <a:pt x="148" y="897"/>
                  </a:lnTo>
                  <a:lnTo>
                    <a:pt x="132" y="877"/>
                  </a:lnTo>
                  <a:lnTo>
                    <a:pt x="119" y="854"/>
                  </a:lnTo>
                  <a:lnTo>
                    <a:pt x="108" y="831"/>
                  </a:lnTo>
                  <a:lnTo>
                    <a:pt x="98" y="806"/>
                  </a:lnTo>
                  <a:lnTo>
                    <a:pt x="93" y="781"/>
                  </a:lnTo>
                  <a:lnTo>
                    <a:pt x="88" y="754"/>
                  </a:lnTo>
                  <a:lnTo>
                    <a:pt x="87" y="728"/>
                  </a:lnTo>
                  <a:lnTo>
                    <a:pt x="87" y="476"/>
                  </a:lnTo>
                  <a:lnTo>
                    <a:pt x="619" y="476"/>
                  </a:lnTo>
                  <a:lnTo>
                    <a:pt x="620" y="597"/>
                  </a:lnTo>
                  <a:lnTo>
                    <a:pt x="467" y="597"/>
                  </a:lnTo>
                  <a:lnTo>
                    <a:pt x="462" y="586"/>
                  </a:lnTo>
                  <a:lnTo>
                    <a:pt x="457" y="577"/>
                  </a:lnTo>
                  <a:lnTo>
                    <a:pt x="450" y="568"/>
                  </a:lnTo>
                  <a:lnTo>
                    <a:pt x="442" y="559"/>
                  </a:lnTo>
                  <a:lnTo>
                    <a:pt x="431" y="550"/>
                  </a:lnTo>
                  <a:lnTo>
                    <a:pt x="421" y="544"/>
                  </a:lnTo>
                  <a:lnTo>
                    <a:pt x="410" y="537"/>
                  </a:lnTo>
                  <a:lnTo>
                    <a:pt x="399" y="531"/>
                  </a:lnTo>
                  <a:lnTo>
                    <a:pt x="387" y="527"/>
                  </a:lnTo>
                  <a:lnTo>
                    <a:pt x="375" y="524"/>
                  </a:lnTo>
                  <a:lnTo>
                    <a:pt x="362" y="523"/>
                  </a:lnTo>
                  <a:lnTo>
                    <a:pt x="349" y="522"/>
                  </a:lnTo>
                  <a:lnTo>
                    <a:pt x="323" y="524"/>
                  </a:lnTo>
                  <a:lnTo>
                    <a:pt x="299" y="532"/>
                  </a:lnTo>
                  <a:lnTo>
                    <a:pt x="277" y="544"/>
                  </a:lnTo>
                  <a:lnTo>
                    <a:pt x="257" y="560"/>
                  </a:lnTo>
                  <a:lnTo>
                    <a:pt x="241" y="578"/>
                  </a:lnTo>
                  <a:lnTo>
                    <a:pt x="230" y="600"/>
                  </a:lnTo>
                  <a:lnTo>
                    <a:pt x="222" y="624"/>
                  </a:lnTo>
                  <a:lnTo>
                    <a:pt x="219" y="651"/>
                  </a:lnTo>
                  <a:lnTo>
                    <a:pt x="220" y="669"/>
                  </a:lnTo>
                  <a:lnTo>
                    <a:pt x="224" y="686"/>
                  </a:lnTo>
                  <a:lnTo>
                    <a:pt x="231" y="704"/>
                  </a:lnTo>
                  <a:lnTo>
                    <a:pt x="239" y="720"/>
                  </a:lnTo>
                  <a:lnTo>
                    <a:pt x="209" y="899"/>
                  </a:lnTo>
                  <a:lnTo>
                    <a:pt x="334" y="899"/>
                  </a:lnTo>
                  <a:lnTo>
                    <a:pt x="345" y="811"/>
                  </a:lnTo>
                  <a:lnTo>
                    <a:pt x="314" y="811"/>
                  </a:lnTo>
                  <a:lnTo>
                    <a:pt x="333" y="695"/>
                  </a:lnTo>
                  <a:lnTo>
                    <a:pt x="318" y="678"/>
                  </a:lnTo>
                  <a:lnTo>
                    <a:pt x="314" y="673"/>
                  </a:lnTo>
                  <a:lnTo>
                    <a:pt x="310" y="666"/>
                  </a:lnTo>
                  <a:lnTo>
                    <a:pt x="309" y="659"/>
                  </a:lnTo>
                  <a:lnTo>
                    <a:pt x="308" y="651"/>
                  </a:lnTo>
                  <a:lnTo>
                    <a:pt x="309" y="643"/>
                  </a:lnTo>
                  <a:lnTo>
                    <a:pt x="311" y="635"/>
                  </a:lnTo>
                  <a:lnTo>
                    <a:pt x="315" y="628"/>
                  </a:lnTo>
                  <a:lnTo>
                    <a:pt x="320" y="621"/>
                  </a:lnTo>
                  <a:lnTo>
                    <a:pt x="325" y="617"/>
                  </a:lnTo>
                  <a:lnTo>
                    <a:pt x="330" y="614"/>
                  </a:lnTo>
                  <a:lnTo>
                    <a:pt x="336" y="612"/>
                  </a:lnTo>
                  <a:lnTo>
                    <a:pt x="343" y="610"/>
                  </a:lnTo>
                  <a:lnTo>
                    <a:pt x="341" y="789"/>
                  </a:lnTo>
                  <a:lnTo>
                    <a:pt x="347" y="789"/>
                  </a:lnTo>
                  <a:lnTo>
                    <a:pt x="351" y="759"/>
                  </a:lnTo>
                  <a:lnTo>
                    <a:pt x="351" y="761"/>
                  </a:lnTo>
                  <a:lnTo>
                    <a:pt x="352" y="767"/>
                  </a:lnTo>
                  <a:lnTo>
                    <a:pt x="353" y="776"/>
                  </a:lnTo>
                  <a:lnTo>
                    <a:pt x="355" y="789"/>
                  </a:lnTo>
                  <a:lnTo>
                    <a:pt x="382" y="789"/>
                  </a:lnTo>
                  <a:lnTo>
                    <a:pt x="385" y="811"/>
                  </a:lnTo>
                  <a:lnTo>
                    <a:pt x="359" y="811"/>
                  </a:lnTo>
                  <a:lnTo>
                    <a:pt x="361" y="829"/>
                  </a:lnTo>
                  <a:lnTo>
                    <a:pt x="364" y="851"/>
                  </a:lnTo>
                  <a:lnTo>
                    <a:pt x="368" y="874"/>
                  </a:lnTo>
                  <a:lnTo>
                    <a:pt x="372" y="899"/>
                  </a:lnTo>
                  <a:lnTo>
                    <a:pt x="490" y="899"/>
                  </a:lnTo>
                  <a:lnTo>
                    <a:pt x="459" y="720"/>
                  </a:lnTo>
                  <a:lnTo>
                    <a:pt x="463" y="711"/>
                  </a:lnTo>
                  <a:lnTo>
                    <a:pt x="468" y="703"/>
                  </a:lnTo>
                  <a:lnTo>
                    <a:pt x="472" y="693"/>
                  </a:lnTo>
                  <a:lnTo>
                    <a:pt x="474" y="684"/>
                  </a:lnTo>
                  <a:lnTo>
                    <a:pt x="487" y="685"/>
                  </a:lnTo>
                  <a:lnTo>
                    <a:pt x="487" y="751"/>
                  </a:lnTo>
                  <a:lnTo>
                    <a:pt x="575" y="751"/>
                  </a:lnTo>
                  <a:lnTo>
                    <a:pt x="575" y="685"/>
                  </a:lnTo>
                  <a:lnTo>
                    <a:pt x="620" y="685"/>
                  </a:lnTo>
                  <a:lnTo>
                    <a:pt x="620" y="745"/>
                  </a:lnTo>
                  <a:lnTo>
                    <a:pt x="620" y="746"/>
                  </a:lnTo>
                  <a:lnTo>
                    <a:pt x="621" y="749"/>
                  </a:lnTo>
                  <a:lnTo>
                    <a:pt x="621" y="750"/>
                  </a:lnTo>
                  <a:lnTo>
                    <a:pt x="621" y="752"/>
                  </a:lnTo>
                  <a:lnTo>
                    <a:pt x="618" y="775"/>
                  </a:lnTo>
                  <a:lnTo>
                    <a:pt x="613" y="798"/>
                  </a:lnTo>
                  <a:lnTo>
                    <a:pt x="606" y="820"/>
                  </a:lnTo>
                  <a:lnTo>
                    <a:pt x="597" y="841"/>
                  </a:lnTo>
                  <a:lnTo>
                    <a:pt x="587" y="860"/>
                  </a:lnTo>
                  <a:lnTo>
                    <a:pt x="575" y="880"/>
                  </a:lnTo>
                  <a:lnTo>
                    <a:pt x="561" y="897"/>
                  </a:lnTo>
                  <a:lnTo>
                    <a:pt x="546" y="914"/>
                  </a:lnTo>
                  <a:lnTo>
                    <a:pt x="530" y="930"/>
                  </a:lnTo>
                  <a:lnTo>
                    <a:pt x="513" y="943"/>
                  </a:lnTo>
                  <a:lnTo>
                    <a:pt x="493" y="956"/>
                  </a:lnTo>
                  <a:lnTo>
                    <a:pt x="474" y="967"/>
                  </a:lnTo>
                  <a:lnTo>
                    <a:pt x="454" y="976"/>
                  </a:lnTo>
                  <a:lnTo>
                    <a:pt x="432" y="984"/>
                  </a:lnTo>
                  <a:lnTo>
                    <a:pt x="410" y="990"/>
                  </a:lnTo>
                  <a:lnTo>
                    <a:pt x="387" y="993"/>
                  </a:lnTo>
                  <a:lnTo>
                    <a:pt x="391" y="1015"/>
                  </a:lnTo>
                  <a:lnTo>
                    <a:pt x="394" y="1037"/>
                  </a:lnTo>
                  <a:lnTo>
                    <a:pt x="398" y="1059"/>
                  </a:lnTo>
                  <a:lnTo>
                    <a:pt x="401" y="1081"/>
                  </a:lnTo>
                  <a:lnTo>
                    <a:pt x="431" y="1075"/>
                  </a:lnTo>
                  <a:lnTo>
                    <a:pt x="461" y="1068"/>
                  </a:lnTo>
                  <a:lnTo>
                    <a:pt x="489" y="1058"/>
                  </a:lnTo>
                  <a:lnTo>
                    <a:pt x="516" y="1045"/>
                  </a:lnTo>
                  <a:lnTo>
                    <a:pt x="542" y="1031"/>
                  </a:lnTo>
                  <a:lnTo>
                    <a:pt x="566" y="1014"/>
                  </a:lnTo>
                  <a:lnTo>
                    <a:pt x="589" y="995"/>
                  </a:lnTo>
                  <a:lnTo>
                    <a:pt x="611" y="976"/>
                  </a:lnTo>
                  <a:lnTo>
                    <a:pt x="630" y="954"/>
                  </a:lnTo>
                  <a:lnTo>
                    <a:pt x="648" y="930"/>
                  </a:lnTo>
                  <a:lnTo>
                    <a:pt x="664" y="904"/>
                  </a:lnTo>
                  <a:lnTo>
                    <a:pt x="678" y="878"/>
                  </a:lnTo>
                  <a:lnTo>
                    <a:pt x="689" y="850"/>
                  </a:lnTo>
                  <a:lnTo>
                    <a:pt x="698" y="821"/>
                  </a:lnTo>
                  <a:lnTo>
                    <a:pt x="704" y="791"/>
                  </a:lnTo>
                  <a:lnTo>
                    <a:pt x="709" y="760"/>
                  </a:lnTo>
                  <a:lnTo>
                    <a:pt x="709" y="757"/>
                  </a:lnTo>
                  <a:lnTo>
                    <a:pt x="709" y="753"/>
                  </a:lnTo>
                  <a:lnTo>
                    <a:pt x="709" y="751"/>
                  </a:lnTo>
                  <a:lnTo>
                    <a:pt x="709" y="748"/>
                  </a:lnTo>
                  <a:lnTo>
                    <a:pt x="709" y="746"/>
                  </a:lnTo>
                  <a:lnTo>
                    <a:pt x="709" y="745"/>
                  </a:lnTo>
                  <a:lnTo>
                    <a:pt x="709" y="744"/>
                  </a:lnTo>
                  <a:lnTo>
                    <a:pt x="709" y="685"/>
                  </a:lnTo>
                  <a:lnTo>
                    <a:pt x="751" y="685"/>
                  </a:lnTo>
                  <a:lnTo>
                    <a:pt x="759" y="707"/>
                  </a:lnTo>
                  <a:lnTo>
                    <a:pt x="771" y="728"/>
                  </a:lnTo>
                  <a:lnTo>
                    <a:pt x="786" y="746"/>
                  </a:lnTo>
                  <a:lnTo>
                    <a:pt x="802" y="763"/>
                  </a:lnTo>
                  <a:lnTo>
                    <a:pt x="822" y="775"/>
                  </a:lnTo>
                  <a:lnTo>
                    <a:pt x="844" y="784"/>
                  </a:lnTo>
                  <a:lnTo>
                    <a:pt x="867" y="790"/>
                  </a:lnTo>
                  <a:lnTo>
                    <a:pt x="891" y="792"/>
                  </a:lnTo>
                  <a:lnTo>
                    <a:pt x="906" y="791"/>
                  </a:lnTo>
                  <a:lnTo>
                    <a:pt x="920" y="790"/>
                  </a:lnTo>
                  <a:lnTo>
                    <a:pt x="933" y="787"/>
                  </a:lnTo>
                  <a:lnTo>
                    <a:pt x="947" y="782"/>
                  </a:lnTo>
                  <a:lnTo>
                    <a:pt x="960" y="775"/>
                  </a:lnTo>
                  <a:lnTo>
                    <a:pt x="973" y="768"/>
                  </a:lnTo>
                  <a:lnTo>
                    <a:pt x="984" y="760"/>
                  </a:lnTo>
                  <a:lnTo>
                    <a:pt x="994" y="751"/>
                  </a:lnTo>
                  <a:lnTo>
                    <a:pt x="1000" y="744"/>
                  </a:lnTo>
                  <a:lnTo>
                    <a:pt x="1006" y="737"/>
                  </a:lnTo>
                  <a:lnTo>
                    <a:pt x="1012" y="729"/>
                  </a:lnTo>
                  <a:lnTo>
                    <a:pt x="1016" y="721"/>
                  </a:lnTo>
                  <a:lnTo>
                    <a:pt x="1021" y="714"/>
                  </a:lnTo>
                  <a:lnTo>
                    <a:pt x="1025" y="706"/>
                  </a:lnTo>
                  <a:lnTo>
                    <a:pt x="1029" y="697"/>
                  </a:lnTo>
                  <a:lnTo>
                    <a:pt x="1031" y="689"/>
                  </a:lnTo>
                  <a:lnTo>
                    <a:pt x="943" y="673"/>
                  </a:lnTo>
                  <a:lnTo>
                    <a:pt x="939" y="680"/>
                  </a:lnTo>
                  <a:lnTo>
                    <a:pt x="933" y="685"/>
                  </a:lnTo>
                  <a:lnTo>
                    <a:pt x="929" y="691"/>
                  </a:lnTo>
                  <a:lnTo>
                    <a:pt x="922" y="696"/>
                  </a:lnTo>
                  <a:lnTo>
                    <a:pt x="915" y="699"/>
                  </a:lnTo>
                  <a:lnTo>
                    <a:pt x="908" y="703"/>
                  </a:lnTo>
                  <a:lnTo>
                    <a:pt x="900" y="704"/>
                  </a:lnTo>
                  <a:lnTo>
                    <a:pt x="892" y="70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ea typeface="宋体" pitchFamily="2" charset="-122"/>
              </a:endParaRPr>
            </a:p>
          </p:txBody>
        </p:sp>
      </p:grpSp>
      <p:grpSp>
        <p:nvGrpSpPr>
          <p:cNvPr id="54" name="Group 54">
            <a:extLst>
              <a:ext uri="{FF2B5EF4-FFF2-40B4-BE49-F238E27FC236}">
                <a16:creationId xmlns:a16="http://schemas.microsoft.com/office/drawing/2014/main" id="{96CC045F-80FB-4418-991E-F83DC9DDB0B5}"/>
              </a:ext>
            </a:extLst>
          </p:cNvPr>
          <p:cNvGrpSpPr>
            <a:grpSpLocks/>
          </p:cNvGrpSpPr>
          <p:nvPr/>
        </p:nvGrpSpPr>
        <p:grpSpPr bwMode="auto">
          <a:xfrm>
            <a:off x="6451600" y="5013325"/>
            <a:ext cx="477838" cy="673100"/>
            <a:chOff x="4811" y="217"/>
            <a:chExt cx="398" cy="560"/>
          </a:xfrm>
        </p:grpSpPr>
        <p:sp>
          <p:nvSpPr>
            <p:cNvPr id="55" name="Line 55">
              <a:extLst>
                <a:ext uri="{FF2B5EF4-FFF2-40B4-BE49-F238E27FC236}">
                  <a16:creationId xmlns:a16="http://schemas.microsoft.com/office/drawing/2014/main" id="{05C94410-EE9E-4231-B424-FFFF553B89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75" y="491"/>
              <a:ext cx="1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" name="Line 56">
              <a:extLst>
                <a:ext uri="{FF2B5EF4-FFF2-40B4-BE49-F238E27FC236}">
                  <a16:creationId xmlns:a16="http://schemas.microsoft.com/office/drawing/2014/main" id="{8BBB0460-690F-449A-83D3-ED20DA67F8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75" y="491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" name="Line 57">
              <a:extLst>
                <a:ext uri="{FF2B5EF4-FFF2-40B4-BE49-F238E27FC236}">
                  <a16:creationId xmlns:a16="http://schemas.microsoft.com/office/drawing/2014/main" id="{5F4C1ADC-FA7D-4227-861A-FC26B31351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75" y="491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" name="Freeform 58">
              <a:extLst>
                <a:ext uri="{FF2B5EF4-FFF2-40B4-BE49-F238E27FC236}">
                  <a16:creationId xmlns:a16="http://schemas.microsoft.com/office/drawing/2014/main" id="{BD10BC93-CD10-456C-BC2F-C73FF7AD85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1" y="217"/>
              <a:ext cx="398" cy="560"/>
            </a:xfrm>
            <a:custGeom>
              <a:avLst/>
              <a:gdLst>
                <a:gd name="T0" fmla="*/ 336 w 398"/>
                <a:gd name="T1" fmla="*/ 254 h 560"/>
                <a:gd name="T2" fmla="*/ 310 w 398"/>
                <a:gd name="T3" fmla="*/ 304 h 560"/>
                <a:gd name="T4" fmla="*/ 296 w 398"/>
                <a:gd name="T5" fmla="*/ 316 h 560"/>
                <a:gd name="T6" fmla="*/ 278 w 398"/>
                <a:gd name="T7" fmla="*/ 308 h 560"/>
                <a:gd name="T8" fmla="*/ 272 w 398"/>
                <a:gd name="T9" fmla="*/ 288 h 560"/>
                <a:gd name="T10" fmla="*/ 270 w 398"/>
                <a:gd name="T11" fmla="*/ 54 h 560"/>
                <a:gd name="T12" fmla="*/ 256 w 398"/>
                <a:gd name="T13" fmla="*/ 32 h 560"/>
                <a:gd name="T14" fmla="*/ 238 w 398"/>
                <a:gd name="T15" fmla="*/ 32 h 560"/>
                <a:gd name="T16" fmla="*/ 224 w 398"/>
                <a:gd name="T17" fmla="*/ 54 h 560"/>
                <a:gd name="T18" fmla="*/ 222 w 398"/>
                <a:gd name="T19" fmla="*/ 240 h 560"/>
                <a:gd name="T20" fmla="*/ 210 w 398"/>
                <a:gd name="T21" fmla="*/ 248 h 560"/>
                <a:gd name="T22" fmla="*/ 202 w 398"/>
                <a:gd name="T23" fmla="*/ 244 h 560"/>
                <a:gd name="T24" fmla="*/ 198 w 398"/>
                <a:gd name="T25" fmla="*/ 24 h 560"/>
                <a:gd name="T26" fmla="*/ 196 w 398"/>
                <a:gd name="T27" fmla="*/ 14 h 560"/>
                <a:gd name="T28" fmla="*/ 174 w 398"/>
                <a:gd name="T29" fmla="*/ 0 h 560"/>
                <a:gd name="T30" fmla="*/ 160 w 398"/>
                <a:gd name="T31" fmla="*/ 2 h 560"/>
                <a:gd name="T32" fmla="*/ 144 w 398"/>
                <a:gd name="T33" fmla="*/ 18 h 560"/>
                <a:gd name="T34" fmla="*/ 144 w 398"/>
                <a:gd name="T35" fmla="*/ 242 h 560"/>
                <a:gd name="T36" fmla="*/ 136 w 398"/>
                <a:gd name="T37" fmla="*/ 252 h 560"/>
                <a:gd name="T38" fmla="*/ 126 w 398"/>
                <a:gd name="T39" fmla="*/ 252 h 560"/>
                <a:gd name="T40" fmla="*/ 118 w 398"/>
                <a:gd name="T41" fmla="*/ 242 h 560"/>
                <a:gd name="T42" fmla="*/ 116 w 398"/>
                <a:gd name="T43" fmla="*/ 40 h 560"/>
                <a:gd name="T44" fmla="*/ 94 w 398"/>
                <a:gd name="T45" fmla="*/ 26 h 560"/>
                <a:gd name="T46" fmla="*/ 78 w 398"/>
                <a:gd name="T47" fmla="*/ 32 h 560"/>
                <a:gd name="T48" fmla="*/ 72 w 398"/>
                <a:gd name="T49" fmla="*/ 248 h 560"/>
                <a:gd name="T50" fmla="*/ 70 w 398"/>
                <a:gd name="T51" fmla="*/ 252 h 560"/>
                <a:gd name="T52" fmla="*/ 60 w 398"/>
                <a:gd name="T53" fmla="*/ 260 h 560"/>
                <a:gd name="T54" fmla="*/ 50 w 398"/>
                <a:gd name="T55" fmla="*/ 256 h 560"/>
                <a:gd name="T56" fmla="*/ 48 w 398"/>
                <a:gd name="T57" fmla="*/ 126 h 560"/>
                <a:gd name="T58" fmla="*/ 40 w 398"/>
                <a:gd name="T59" fmla="*/ 110 h 560"/>
                <a:gd name="T60" fmla="*/ 24 w 398"/>
                <a:gd name="T61" fmla="*/ 102 h 560"/>
                <a:gd name="T62" fmla="*/ 2 w 398"/>
                <a:gd name="T63" fmla="*/ 118 h 560"/>
                <a:gd name="T64" fmla="*/ 0 w 398"/>
                <a:gd name="T65" fmla="*/ 408 h 560"/>
                <a:gd name="T66" fmla="*/ 2 w 398"/>
                <a:gd name="T67" fmla="*/ 450 h 560"/>
                <a:gd name="T68" fmla="*/ 8 w 398"/>
                <a:gd name="T69" fmla="*/ 470 h 560"/>
                <a:gd name="T70" fmla="*/ 34 w 398"/>
                <a:gd name="T71" fmla="*/ 508 h 560"/>
                <a:gd name="T72" fmla="*/ 106 w 398"/>
                <a:gd name="T73" fmla="*/ 550 h 560"/>
                <a:gd name="T74" fmla="*/ 150 w 398"/>
                <a:gd name="T75" fmla="*/ 560 h 560"/>
                <a:gd name="T76" fmla="*/ 198 w 398"/>
                <a:gd name="T77" fmla="*/ 558 h 560"/>
                <a:gd name="T78" fmla="*/ 268 w 398"/>
                <a:gd name="T79" fmla="*/ 532 h 560"/>
                <a:gd name="T80" fmla="*/ 314 w 398"/>
                <a:gd name="T81" fmla="*/ 484 h 560"/>
                <a:gd name="T82" fmla="*/ 334 w 398"/>
                <a:gd name="T83" fmla="*/ 438 h 560"/>
                <a:gd name="T84" fmla="*/ 368 w 398"/>
                <a:gd name="T85" fmla="*/ 342 h 560"/>
                <a:gd name="T86" fmla="*/ 398 w 398"/>
                <a:gd name="T87" fmla="*/ 222 h 560"/>
                <a:gd name="T88" fmla="*/ 396 w 398"/>
                <a:gd name="T89" fmla="*/ 202 h 560"/>
                <a:gd name="T90" fmla="*/ 372 w 398"/>
                <a:gd name="T91" fmla="*/ 196 h 560"/>
                <a:gd name="T92" fmla="*/ 352 w 398"/>
                <a:gd name="T93" fmla="*/ 218 h 56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98"/>
                <a:gd name="T142" fmla="*/ 0 h 560"/>
                <a:gd name="T143" fmla="*/ 398 w 398"/>
                <a:gd name="T144" fmla="*/ 560 h 56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98" h="560">
                  <a:moveTo>
                    <a:pt x="352" y="218"/>
                  </a:moveTo>
                  <a:lnTo>
                    <a:pt x="352" y="218"/>
                  </a:lnTo>
                  <a:lnTo>
                    <a:pt x="336" y="254"/>
                  </a:lnTo>
                  <a:lnTo>
                    <a:pt x="322" y="280"/>
                  </a:lnTo>
                  <a:lnTo>
                    <a:pt x="310" y="304"/>
                  </a:lnTo>
                  <a:lnTo>
                    <a:pt x="306" y="310"/>
                  </a:lnTo>
                  <a:lnTo>
                    <a:pt x="302" y="314"/>
                  </a:lnTo>
                  <a:lnTo>
                    <a:pt x="296" y="316"/>
                  </a:lnTo>
                  <a:lnTo>
                    <a:pt x="292" y="316"/>
                  </a:lnTo>
                  <a:lnTo>
                    <a:pt x="284" y="314"/>
                  </a:lnTo>
                  <a:lnTo>
                    <a:pt x="278" y="308"/>
                  </a:lnTo>
                  <a:lnTo>
                    <a:pt x="274" y="300"/>
                  </a:lnTo>
                  <a:lnTo>
                    <a:pt x="272" y="288"/>
                  </a:lnTo>
                  <a:lnTo>
                    <a:pt x="270" y="262"/>
                  </a:lnTo>
                  <a:lnTo>
                    <a:pt x="270" y="54"/>
                  </a:lnTo>
                  <a:lnTo>
                    <a:pt x="268" y="46"/>
                  </a:lnTo>
                  <a:lnTo>
                    <a:pt x="264" y="38"/>
                  </a:lnTo>
                  <a:lnTo>
                    <a:pt x="256" y="32"/>
                  </a:lnTo>
                  <a:lnTo>
                    <a:pt x="246" y="30"/>
                  </a:lnTo>
                  <a:lnTo>
                    <a:pt x="238" y="32"/>
                  </a:lnTo>
                  <a:lnTo>
                    <a:pt x="230" y="38"/>
                  </a:lnTo>
                  <a:lnTo>
                    <a:pt x="224" y="46"/>
                  </a:lnTo>
                  <a:lnTo>
                    <a:pt x="224" y="54"/>
                  </a:lnTo>
                  <a:lnTo>
                    <a:pt x="224" y="236"/>
                  </a:lnTo>
                  <a:lnTo>
                    <a:pt x="222" y="240"/>
                  </a:lnTo>
                  <a:lnTo>
                    <a:pt x="220" y="244"/>
                  </a:lnTo>
                  <a:lnTo>
                    <a:pt x="216" y="246"/>
                  </a:lnTo>
                  <a:lnTo>
                    <a:pt x="210" y="248"/>
                  </a:lnTo>
                  <a:lnTo>
                    <a:pt x="206" y="246"/>
                  </a:lnTo>
                  <a:lnTo>
                    <a:pt x="202" y="244"/>
                  </a:lnTo>
                  <a:lnTo>
                    <a:pt x="200" y="240"/>
                  </a:lnTo>
                  <a:lnTo>
                    <a:pt x="198" y="236"/>
                  </a:lnTo>
                  <a:lnTo>
                    <a:pt x="198" y="24"/>
                  </a:lnTo>
                  <a:lnTo>
                    <a:pt x="198" y="18"/>
                  </a:lnTo>
                  <a:lnTo>
                    <a:pt x="196" y="14"/>
                  </a:lnTo>
                  <a:lnTo>
                    <a:pt x="188" y="6"/>
                  </a:lnTo>
                  <a:lnTo>
                    <a:pt x="180" y="2"/>
                  </a:lnTo>
                  <a:lnTo>
                    <a:pt x="174" y="0"/>
                  </a:lnTo>
                  <a:lnTo>
                    <a:pt x="168" y="0"/>
                  </a:lnTo>
                  <a:lnTo>
                    <a:pt x="160" y="2"/>
                  </a:lnTo>
                  <a:lnTo>
                    <a:pt x="152" y="6"/>
                  </a:lnTo>
                  <a:lnTo>
                    <a:pt x="146" y="14"/>
                  </a:lnTo>
                  <a:lnTo>
                    <a:pt x="144" y="18"/>
                  </a:lnTo>
                  <a:lnTo>
                    <a:pt x="144" y="24"/>
                  </a:lnTo>
                  <a:lnTo>
                    <a:pt x="144" y="242"/>
                  </a:lnTo>
                  <a:lnTo>
                    <a:pt x="142" y="246"/>
                  </a:lnTo>
                  <a:lnTo>
                    <a:pt x="140" y="250"/>
                  </a:lnTo>
                  <a:lnTo>
                    <a:pt x="136" y="252"/>
                  </a:lnTo>
                  <a:lnTo>
                    <a:pt x="130" y="254"/>
                  </a:lnTo>
                  <a:lnTo>
                    <a:pt x="126" y="252"/>
                  </a:lnTo>
                  <a:lnTo>
                    <a:pt x="122" y="250"/>
                  </a:lnTo>
                  <a:lnTo>
                    <a:pt x="120" y="246"/>
                  </a:lnTo>
                  <a:lnTo>
                    <a:pt x="118" y="242"/>
                  </a:lnTo>
                  <a:lnTo>
                    <a:pt x="118" y="48"/>
                  </a:lnTo>
                  <a:lnTo>
                    <a:pt x="116" y="40"/>
                  </a:lnTo>
                  <a:lnTo>
                    <a:pt x="112" y="32"/>
                  </a:lnTo>
                  <a:lnTo>
                    <a:pt x="104" y="28"/>
                  </a:lnTo>
                  <a:lnTo>
                    <a:pt x="94" y="26"/>
                  </a:lnTo>
                  <a:lnTo>
                    <a:pt x="86" y="28"/>
                  </a:lnTo>
                  <a:lnTo>
                    <a:pt x="78" y="32"/>
                  </a:lnTo>
                  <a:lnTo>
                    <a:pt x="74" y="40"/>
                  </a:lnTo>
                  <a:lnTo>
                    <a:pt x="72" y="48"/>
                  </a:lnTo>
                  <a:lnTo>
                    <a:pt x="72" y="248"/>
                  </a:lnTo>
                  <a:lnTo>
                    <a:pt x="70" y="252"/>
                  </a:lnTo>
                  <a:lnTo>
                    <a:pt x="68" y="256"/>
                  </a:lnTo>
                  <a:lnTo>
                    <a:pt x="64" y="260"/>
                  </a:lnTo>
                  <a:lnTo>
                    <a:pt x="60" y="260"/>
                  </a:lnTo>
                  <a:lnTo>
                    <a:pt x="54" y="260"/>
                  </a:lnTo>
                  <a:lnTo>
                    <a:pt x="50" y="256"/>
                  </a:lnTo>
                  <a:lnTo>
                    <a:pt x="48" y="252"/>
                  </a:lnTo>
                  <a:lnTo>
                    <a:pt x="46" y="248"/>
                  </a:lnTo>
                  <a:lnTo>
                    <a:pt x="48" y="126"/>
                  </a:lnTo>
                  <a:lnTo>
                    <a:pt x="46" y="118"/>
                  </a:lnTo>
                  <a:lnTo>
                    <a:pt x="40" y="110"/>
                  </a:lnTo>
                  <a:lnTo>
                    <a:pt x="32" y="104"/>
                  </a:lnTo>
                  <a:lnTo>
                    <a:pt x="24" y="102"/>
                  </a:lnTo>
                  <a:lnTo>
                    <a:pt x="14" y="104"/>
                  </a:lnTo>
                  <a:lnTo>
                    <a:pt x="6" y="110"/>
                  </a:lnTo>
                  <a:lnTo>
                    <a:pt x="2" y="118"/>
                  </a:lnTo>
                  <a:lnTo>
                    <a:pt x="0" y="126"/>
                  </a:lnTo>
                  <a:lnTo>
                    <a:pt x="0" y="408"/>
                  </a:lnTo>
                  <a:lnTo>
                    <a:pt x="2" y="420"/>
                  </a:lnTo>
                  <a:lnTo>
                    <a:pt x="2" y="450"/>
                  </a:lnTo>
                  <a:lnTo>
                    <a:pt x="4" y="460"/>
                  </a:lnTo>
                  <a:lnTo>
                    <a:pt x="8" y="470"/>
                  </a:lnTo>
                  <a:lnTo>
                    <a:pt x="12" y="480"/>
                  </a:lnTo>
                  <a:lnTo>
                    <a:pt x="18" y="490"/>
                  </a:lnTo>
                  <a:lnTo>
                    <a:pt x="34" y="508"/>
                  </a:lnTo>
                  <a:lnTo>
                    <a:pt x="54" y="524"/>
                  </a:lnTo>
                  <a:lnTo>
                    <a:pt x="78" y="540"/>
                  </a:lnTo>
                  <a:lnTo>
                    <a:pt x="106" y="550"/>
                  </a:lnTo>
                  <a:lnTo>
                    <a:pt x="120" y="556"/>
                  </a:lnTo>
                  <a:lnTo>
                    <a:pt x="136" y="558"/>
                  </a:lnTo>
                  <a:lnTo>
                    <a:pt x="150" y="560"/>
                  </a:lnTo>
                  <a:lnTo>
                    <a:pt x="166" y="560"/>
                  </a:lnTo>
                  <a:lnTo>
                    <a:pt x="198" y="558"/>
                  </a:lnTo>
                  <a:lnTo>
                    <a:pt x="224" y="552"/>
                  </a:lnTo>
                  <a:lnTo>
                    <a:pt x="248" y="544"/>
                  </a:lnTo>
                  <a:lnTo>
                    <a:pt x="268" y="532"/>
                  </a:lnTo>
                  <a:lnTo>
                    <a:pt x="286" y="518"/>
                  </a:lnTo>
                  <a:lnTo>
                    <a:pt x="302" y="502"/>
                  </a:lnTo>
                  <a:lnTo>
                    <a:pt x="314" y="484"/>
                  </a:lnTo>
                  <a:lnTo>
                    <a:pt x="322" y="468"/>
                  </a:lnTo>
                  <a:lnTo>
                    <a:pt x="334" y="438"/>
                  </a:lnTo>
                  <a:lnTo>
                    <a:pt x="348" y="398"/>
                  </a:lnTo>
                  <a:lnTo>
                    <a:pt x="368" y="342"/>
                  </a:lnTo>
                  <a:lnTo>
                    <a:pt x="382" y="292"/>
                  </a:lnTo>
                  <a:lnTo>
                    <a:pt x="392" y="254"/>
                  </a:lnTo>
                  <a:lnTo>
                    <a:pt x="398" y="222"/>
                  </a:lnTo>
                  <a:lnTo>
                    <a:pt x="398" y="210"/>
                  </a:lnTo>
                  <a:lnTo>
                    <a:pt x="396" y="202"/>
                  </a:lnTo>
                  <a:lnTo>
                    <a:pt x="390" y="196"/>
                  </a:lnTo>
                  <a:lnTo>
                    <a:pt x="382" y="194"/>
                  </a:lnTo>
                  <a:lnTo>
                    <a:pt x="372" y="196"/>
                  </a:lnTo>
                  <a:lnTo>
                    <a:pt x="364" y="200"/>
                  </a:lnTo>
                  <a:lnTo>
                    <a:pt x="356" y="208"/>
                  </a:lnTo>
                  <a:lnTo>
                    <a:pt x="352" y="2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ea typeface="宋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042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110</Words>
  <Application>Microsoft Office PowerPoint</Application>
  <PresentationFormat>宽屏</PresentationFormat>
  <Paragraphs>38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等线</vt:lpstr>
      <vt:lpstr>等线 Light</vt:lpstr>
      <vt:lpstr>宋体</vt:lpstr>
      <vt:lpstr>Arial</vt:lpstr>
      <vt:lpstr>Arial Black</vt:lpstr>
      <vt:lpstr>Verdana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31</cp:revision>
  <dcterms:created xsi:type="dcterms:W3CDTF">2018-10-25T07:04:23Z</dcterms:created>
  <dcterms:modified xsi:type="dcterms:W3CDTF">2018-10-25T08:23:56Z</dcterms:modified>
</cp:coreProperties>
</file>