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8" r:id="rId1"/>
  </p:sldMasterIdLst>
  <p:sldIdLst>
    <p:sldId id="256"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zh-CN" altLang="en-US"/>
              <a:t>单击此处编辑母版标题样式</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7E7DFDC6-AB87-4009-9831-4EA59A2EE490}" type="datetimeFigureOut">
              <a:rPr lang="zh-CN" altLang="en-US" smtClean="0"/>
              <a:t>2018/10/25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2B619C9-8BC3-421E-B418-781B5BCC9945}" type="slidenum">
              <a:rPr lang="zh-CN" altLang="en-US" smtClean="0"/>
              <a:t>‹#›</a:t>
            </a:fld>
            <a:endParaRPr lang="zh-CN" altLang="en-US"/>
          </a:p>
        </p:txBody>
      </p:sp>
    </p:spTree>
    <p:extLst>
      <p:ext uri="{BB962C8B-B14F-4D97-AF65-F5344CB8AC3E}">
        <p14:creationId xmlns:p14="http://schemas.microsoft.com/office/powerpoint/2010/main" val="1443788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标题和描述">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zh-CN" altLang="en-US"/>
              <a:t>单击此处编辑母版标题样式</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编辑母版文本样式</a:t>
            </a:r>
          </a:p>
        </p:txBody>
      </p:sp>
      <p:sp>
        <p:nvSpPr>
          <p:cNvPr id="4" name="Date Placeholder 3"/>
          <p:cNvSpPr>
            <a:spLocks noGrp="1"/>
          </p:cNvSpPr>
          <p:nvPr>
            <p:ph type="dt" sz="half" idx="10"/>
          </p:nvPr>
        </p:nvSpPr>
        <p:spPr/>
        <p:txBody>
          <a:bodyPr/>
          <a:lstStyle/>
          <a:p>
            <a:fld id="{7E7DFDC6-AB87-4009-9831-4EA59A2EE490}" type="datetimeFigureOut">
              <a:rPr lang="zh-CN" altLang="en-US" smtClean="0"/>
              <a:t>2018/10/25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2B619C9-8BC3-421E-B418-781B5BCC9945}" type="slidenum">
              <a:rPr lang="zh-CN" altLang="en-US" smtClean="0"/>
              <a:t>‹#›</a:t>
            </a:fld>
            <a:endParaRPr lang="zh-CN" altLang="en-US"/>
          </a:p>
        </p:txBody>
      </p:sp>
    </p:spTree>
    <p:extLst>
      <p:ext uri="{BB962C8B-B14F-4D97-AF65-F5344CB8AC3E}">
        <p14:creationId xmlns:p14="http://schemas.microsoft.com/office/powerpoint/2010/main" val="18810828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带描述的引言">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zh-CN" altLang="en-US"/>
              <a:t>单击此处编辑母版标题样式</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a:t>编辑母版文本样式</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编辑母版文本样式</a:t>
            </a:r>
          </a:p>
        </p:txBody>
      </p:sp>
      <p:sp>
        <p:nvSpPr>
          <p:cNvPr id="4" name="Date Placeholder 3"/>
          <p:cNvSpPr>
            <a:spLocks noGrp="1"/>
          </p:cNvSpPr>
          <p:nvPr>
            <p:ph type="dt" sz="half" idx="10"/>
          </p:nvPr>
        </p:nvSpPr>
        <p:spPr/>
        <p:txBody>
          <a:bodyPr/>
          <a:lstStyle/>
          <a:p>
            <a:fld id="{7E7DFDC6-AB87-4009-9831-4EA59A2EE490}" type="datetimeFigureOut">
              <a:rPr lang="zh-CN" altLang="en-US" smtClean="0"/>
              <a:t>2018/10/25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2B619C9-8BC3-421E-B418-781B5BCC9945}" type="slidenum">
              <a:rPr lang="zh-CN" altLang="en-US" smtClean="0"/>
              <a:t>‹#›</a:t>
            </a:fld>
            <a:endParaRPr lang="zh-CN"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353351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zh-CN" altLang="en-US"/>
              <a:t>单击此处编辑母版标题样式</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编辑母版文本样式</a:t>
            </a:r>
          </a:p>
        </p:txBody>
      </p:sp>
      <p:sp>
        <p:nvSpPr>
          <p:cNvPr id="4" name="Date Placeholder 3"/>
          <p:cNvSpPr>
            <a:spLocks noGrp="1"/>
          </p:cNvSpPr>
          <p:nvPr>
            <p:ph type="dt" sz="half" idx="10"/>
          </p:nvPr>
        </p:nvSpPr>
        <p:spPr/>
        <p:txBody>
          <a:bodyPr/>
          <a:lstStyle/>
          <a:p>
            <a:fld id="{7E7DFDC6-AB87-4009-9831-4EA59A2EE490}" type="datetimeFigureOut">
              <a:rPr lang="zh-CN" altLang="en-US" smtClean="0"/>
              <a:t>2018/10/25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2B619C9-8BC3-421E-B418-781B5BCC9945}" type="slidenum">
              <a:rPr lang="zh-CN" altLang="en-US" smtClean="0"/>
              <a:t>‹#›</a:t>
            </a:fld>
            <a:endParaRPr lang="zh-CN" altLang="en-US"/>
          </a:p>
        </p:txBody>
      </p:sp>
    </p:spTree>
    <p:extLst>
      <p:ext uri="{BB962C8B-B14F-4D97-AF65-F5344CB8AC3E}">
        <p14:creationId xmlns:p14="http://schemas.microsoft.com/office/powerpoint/2010/main" val="30015964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言名片">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zh-CN" altLang="en-US"/>
              <a:t>单击此处编辑母版标题样式</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a:t>编辑母版文本样式</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编辑母版文本样式</a:t>
            </a:r>
          </a:p>
        </p:txBody>
      </p:sp>
      <p:sp>
        <p:nvSpPr>
          <p:cNvPr id="4" name="Date Placeholder 3"/>
          <p:cNvSpPr>
            <a:spLocks noGrp="1"/>
          </p:cNvSpPr>
          <p:nvPr>
            <p:ph type="dt" sz="half" idx="10"/>
          </p:nvPr>
        </p:nvSpPr>
        <p:spPr/>
        <p:txBody>
          <a:bodyPr/>
          <a:lstStyle/>
          <a:p>
            <a:fld id="{7E7DFDC6-AB87-4009-9831-4EA59A2EE490}" type="datetimeFigureOut">
              <a:rPr lang="zh-CN" altLang="en-US" smtClean="0"/>
              <a:t>2018/10/25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2B619C9-8BC3-421E-B418-781B5BCC9945}" type="slidenum">
              <a:rPr lang="zh-CN" altLang="en-US" smtClean="0"/>
              <a:t>‹#›</a:t>
            </a:fld>
            <a:endParaRPr lang="zh-CN"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550260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或假">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zh-CN" altLang="en-US"/>
              <a:t>单击此处编辑母版标题样式</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a:t>编辑母版文本样式</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编辑母版文本样式</a:t>
            </a:r>
          </a:p>
        </p:txBody>
      </p:sp>
      <p:sp>
        <p:nvSpPr>
          <p:cNvPr id="4" name="Date Placeholder 3"/>
          <p:cNvSpPr>
            <a:spLocks noGrp="1"/>
          </p:cNvSpPr>
          <p:nvPr>
            <p:ph type="dt" sz="half" idx="10"/>
          </p:nvPr>
        </p:nvSpPr>
        <p:spPr/>
        <p:txBody>
          <a:bodyPr/>
          <a:lstStyle/>
          <a:p>
            <a:fld id="{7E7DFDC6-AB87-4009-9831-4EA59A2EE490}" type="datetimeFigureOut">
              <a:rPr lang="zh-CN" altLang="en-US" smtClean="0"/>
              <a:t>2018/10/25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2B619C9-8BC3-421E-B418-781B5BCC9945}" type="slidenum">
              <a:rPr lang="zh-CN" altLang="en-US" smtClean="0"/>
              <a:t>‹#›</a:t>
            </a:fld>
            <a:endParaRPr lang="zh-CN" altLang="en-US"/>
          </a:p>
        </p:txBody>
      </p:sp>
    </p:spTree>
    <p:extLst>
      <p:ext uri="{BB962C8B-B14F-4D97-AF65-F5344CB8AC3E}">
        <p14:creationId xmlns:p14="http://schemas.microsoft.com/office/powerpoint/2010/main" val="28492349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E7DFDC6-AB87-4009-9831-4EA59A2EE490}" type="datetimeFigureOut">
              <a:rPr lang="zh-CN" altLang="en-US" smtClean="0"/>
              <a:t>2018/10/25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2B619C9-8BC3-421E-B418-781B5BCC9945}" type="slidenum">
              <a:rPr lang="zh-CN" altLang="en-US" smtClean="0"/>
              <a:t>‹#›</a:t>
            </a:fld>
            <a:endParaRPr lang="zh-CN" altLang="en-US"/>
          </a:p>
        </p:txBody>
      </p:sp>
    </p:spTree>
    <p:extLst>
      <p:ext uri="{BB962C8B-B14F-4D97-AF65-F5344CB8AC3E}">
        <p14:creationId xmlns:p14="http://schemas.microsoft.com/office/powerpoint/2010/main" val="3018511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E7DFDC6-AB87-4009-9831-4EA59A2EE490}" type="datetimeFigureOut">
              <a:rPr lang="zh-CN" altLang="en-US" smtClean="0"/>
              <a:t>2018/10/25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2B619C9-8BC3-421E-B418-781B5BCC9945}" type="slidenum">
              <a:rPr lang="zh-CN" altLang="en-US" smtClean="0"/>
              <a:t>‹#›</a:t>
            </a:fld>
            <a:endParaRPr lang="zh-CN" altLang="en-US"/>
          </a:p>
        </p:txBody>
      </p:sp>
    </p:spTree>
    <p:extLst>
      <p:ext uri="{BB962C8B-B14F-4D97-AF65-F5344CB8AC3E}">
        <p14:creationId xmlns:p14="http://schemas.microsoft.com/office/powerpoint/2010/main" val="4174688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E7DFDC6-AB87-4009-9831-4EA59A2EE490}" type="datetimeFigureOut">
              <a:rPr lang="zh-CN" altLang="en-US" smtClean="0"/>
              <a:t>2018/10/25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2B619C9-8BC3-421E-B418-781B5BCC9945}" type="slidenum">
              <a:rPr lang="zh-CN" altLang="en-US" smtClean="0"/>
              <a:t>‹#›</a:t>
            </a:fld>
            <a:endParaRPr lang="zh-CN" altLang="en-US"/>
          </a:p>
        </p:txBody>
      </p:sp>
    </p:spTree>
    <p:extLst>
      <p:ext uri="{BB962C8B-B14F-4D97-AF65-F5344CB8AC3E}">
        <p14:creationId xmlns:p14="http://schemas.microsoft.com/office/powerpoint/2010/main" val="4215152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zh-CN" altLang="en-US"/>
              <a:t>单击此处编辑母版标题样式</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编辑母版文本样式</a:t>
            </a:r>
          </a:p>
        </p:txBody>
      </p:sp>
      <p:sp>
        <p:nvSpPr>
          <p:cNvPr id="4" name="Date Placeholder 3"/>
          <p:cNvSpPr>
            <a:spLocks noGrp="1"/>
          </p:cNvSpPr>
          <p:nvPr>
            <p:ph type="dt" sz="half" idx="10"/>
          </p:nvPr>
        </p:nvSpPr>
        <p:spPr/>
        <p:txBody>
          <a:bodyPr/>
          <a:lstStyle/>
          <a:p>
            <a:fld id="{7E7DFDC6-AB87-4009-9831-4EA59A2EE490}" type="datetimeFigureOut">
              <a:rPr lang="zh-CN" altLang="en-US" smtClean="0"/>
              <a:t>2018/10/25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2B619C9-8BC3-421E-B418-781B5BCC9945}" type="slidenum">
              <a:rPr lang="zh-CN" altLang="en-US" smtClean="0"/>
              <a:t>‹#›</a:t>
            </a:fld>
            <a:endParaRPr lang="zh-CN" altLang="en-US"/>
          </a:p>
        </p:txBody>
      </p:sp>
    </p:spTree>
    <p:extLst>
      <p:ext uri="{BB962C8B-B14F-4D97-AF65-F5344CB8AC3E}">
        <p14:creationId xmlns:p14="http://schemas.microsoft.com/office/powerpoint/2010/main" val="3280960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7E7DFDC6-AB87-4009-9831-4EA59A2EE490}" type="datetimeFigureOut">
              <a:rPr lang="zh-CN" altLang="en-US" smtClean="0"/>
              <a:t>2018/10/25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62B619C9-8BC3-421E-B418-781B5BCC9945}" type="slidenum">
              <a:rPr lang="zh-CN" altLang="en-US" smtClean="0"/>
              <a:t>‹#›</a:t>
            </a:fld>
            <a:endParaRPr lang="zh-CN" altLang="en-US"/>
          </a:p>
        </p:txBody>
      </p:sp>
    </p:spTree>
    <p:extLst>
      <p:ext uri="{BB962C8B-B14F-4D97-AF65-F5344CB8AC3E}">
        <p14:creationId xmlns:p14="http://schemas.microsoft.com/office/powerpoint/2010/main" val="867681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a:t>单击此处编辑母版标题样式</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7E7DFDC6-AB87-4009-9831-4EA59A2EE490}" type="datetimeFigureOut">
              <a:rPr lang="zh-CN" altLang="en-US" smtClean="0"/>
              <a:t>2018/10/25</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62B619C9-8BC3-421E-B418-781B5BCC9945}" type="slidenum">
              <a:rPr lang="zh-CN" altLang="en-US" smtClean="0"/>
              <a:t>‹#›</a:t>
            </a:fld>
            <a:endParaRPr lang="zh-CN" altLang="en-US"/>
          </a:p>
        </p:txBody>
      </p:sp>
    </p:spTree>
    <p:extLst>
      <p:ext uri="{BB962C8B-B14F-4D97-AF65-F5344CB8AC3E}">
        <p14:creationId xmlns:p14="http://schemas.microsoft.com/office/powerpoint/2010/main" val="1096460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7E7DFDC6-AB87-4009-9831-4EA59A2EE490}" type="datetimeFigureOut">
              <a:rPr lang="zh-CN" altLang="en-US" smtClean="0"/>
              <a:t>2018/10/25</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62B619C9-8BC3-421E-B418-781B5BCC9945}" type="slidenum">
              <a:rPr lang="zh-CN" altLang="en-US" smtClean="0"/>
              <a:t>‹#›</a:t>
            </a:fld>
            <a:endParaRPr lang="zh-CN" altLang="en-US"/>
          </a:p>
        </p:txBody>
      </p:sp>
    </p:spTree>
    <p:extLst>
      <p:ext uri="{BB962C8B-B14F-4D97-AF65-F5344CB8AC3E}">
        <p14:creationId xmlns:p14="http://schemas.microsoft.com/office/powerpoint/2010/main" val="3653950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7DFDC6-AB87-4009-9831-4EA59A2EE490}" type="datetimeFigureOut">
              <a:rPr lang="zh-CN" altLang="en-US" smtClean="0"/>
              <a:t>2018/10/25</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62B619C9-8BC3-421E-B418-781B5BCC9945}" type="slidenum">
              <a:rPr lang="zh-CN" altLang="en-US" smtClean="0"/>
              <a:t>‹#›</a:t>
            </a:fld>
            <a:endParaRPr lang="zh-CN" altLang="en-US"/>
          </a:p>
        </p:txBody>
      </p:sp>
    </p:spTree>
    <p:extLst>
      <p:ext uri="{BB962C8B-B14F-4D97-AF65-F5344CB8AC3E}">
        <p14:creationId xmlns:p14="http://schemas.microsoft.com/office/powerpoint/2010/main" val="1903758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zh-CN" altLang="en-US"/>
              <a:t>单击此处编辑母版标题样式</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zh-CN" altLang="en-US"/>
              <a:t>编辑母版文本样式</a:t>
            </a:r>
          </a:p>
        </p:txBody>
      </p:sp>
      <p:sp>
        <p:nvSpPr>
          <p:cNvPr id="5" name="Date Placeholder 4"/>
          <p:cNvSpPr>
            <a:spLocks noGrp="1"/>
          </p:cNvSpPr>
          <p:nvPr>
            <p:ph type="dt" sz="half" idx="10"/>
          </p:nvPr>
        </p:nvSpPr>
        <p:spPr/>
        <p:txBody>
          <a:bodyPr/>
          <a:lstStyle/>
          <a:p>
            <a:fld id="{7E7DFDC6-AB87-4009-9831-4EA59A2EE490}" type="datetimeFigureOut">
              <a:rPr lang="zh-CN" altLang="en-US" smtClean="0"/>
              <a:t>2018/10/25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62B619C9-8BC3-421E-B418-781B5BCC9945}" type="slidenum">
              <a:rPr lang="zh-CN" altLang="en-US" smtClean="0"/>
              <a:t>‹#›</a:t>
            </a:fld>
            <a:endParaRPr lang="zh-CN" altLang="en-US"/>
          </a:p>
        </p:txBody>
      </p:sp>
    </p:spTree>
    <p:extLst>
      <p:ext uri="{BB962C8B-B14F-4D97-AF65-F5344CB8AC3E}">
        <p14:creationId xmlns:p14="http://schemas.microsoft.com/office/powerpoint/2010/main" val="26884151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a:t>单击图标添加图片</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编辑母版文本样式</a:t>
            </a:r>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62B619C9-8BC3-421E-B418-781B5BCC9945}" type="slidenum">
              <a:rPr lang="zh-CN" altLang="en-US" smtClean="0"/>
              <a:t>‹#›</a:t>
            </a:fld>
            <a:endParaRPr lang="zh-CN" altLang="en-US"/>
          </a:p>
        </p:txBody>
      </p:sp>
      <p:sp>
        <p:nvSpPr>
          <p:cNvPr id="5" name="Date Placeholder 4"/>
          <p:cNvSpPr>
            <a:spLocks noGrp="1"/>
          </p:cNvSpPr>
          <p:nvPr>
            <p:ph type="dt" sz="half" idx="10"/>
          </p:nvPr>
        </p:nvSpPr>
        <p:spPr/>
        <p:txBody>
          <a:bodyPr/>
          <a:lstStyle/>
          <a:p>
            <a:fld id="{7E7DFDC6-AB87-4009-9831-4EA59A2EE490}" type="datetimeFigureOut">
              <a:rPr lang="zh-CN" altLang="en-US" smtClean="0"/>
              <a:t>2018/10/25</a:t>
            </a:fld>
            <a:endParaRPr lang="zh-CN" altLang="en-US"/>
          </a:p>
        </p:txBody>
      </p:sp>
    </p:spTree>
    <p:extLst>
      <p:ext uri="{BB962C8B-B14F-4D97-AF65-F5344CB8AC3E}">
        <p14:creationId xmlns:p14="http://schemas.microsoft.com/office/powerpoint/2010/main" val="2789995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E7DFDC6-AB87-4009-9831-4EA59A2EE490}" type="datetimeFigureOut">
              <a:rPr lang="zh-CN" altLang="en-US" smtClean="0"/>
              <a:t>2018/10/25</a:t>
            </a:fld>
            <a:endParaRPr lang="zh-CN" alt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2B619C9-8BC3-421E-B418-781B5BCC9945}" type="slidenum">
              <a:rPr lang="zh-CN" altLang="en-US" smtClean="0"/>
              <a:t>‹#›</a:t>
            </a:fld>
            <a:endParaRPr lang="zh-CN" altLang="en-US"/>
          </a:p>
        </p:txBody>
      </p:sp>
    </p:spTree>
    <p:extLst>
      <p:ext uri="{BB962C8B-B14F-4D97-AF65-F5344CB8AC3E}">
        <p14:creationId xmlns:p14="http://schemas.microsoft.com/office/powerpoint/2010/main" val="1609700114"/>
      </p:ext>
    </p:extLst>
  </p:cSld>
  <p:clrMap bg1="lt1" tx1="dk1" bg2="lt2" tx2="dk2" accent1="accent1" accent2="accent2" accent3="accent3" accent4="accent4" accent5="accent5" accent6="accent6" hlink="hlink" folHlink="folHlink"/>
  <p:sldLayoutIdLst>
    <p:sldLayoutId id="2147483939" r:id="rId1"/>
    <p:sldLayoutId id="2147483940" r:id="rId2"/>
    <p:sldLayoutId id="2147483941" r:id="rId3"/>
    <p:sldLayoutId id="2147483942" r:id="rId4"/>
    <p:sldLayoutId id="2147483943" r:id="rId5"/>
    <p:sldLayoutId id="2147483944" r:id="rId6"/>
    <p:sldLayoutId id="2147483945" r:id="rId7"/>
    <p:sldLayoutId id="2147483946" r:id="rId8"/>
    <p:sldLayoutId id="2147483947" r:id="rId9"/>
    <p:sldLayoutId id="2147483948" r:id="rId10"/>
    <p:sldLayoutId id="2147483949" r:id="rId11"/>
    <p:sldLayoutId id="2147483950" r:id="rId12"/>
    <p:sldLayoutId id="2147483951" r:id="rId13"/>
    <p:sldLayoutId id="2147483952" r:id="rId14"/>
    <p:sldLayoutId id="2147483953" r:id="rId15"/>
    <p:sldLayoutId id="214748395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extBox 108">
            <a:extLst>
              <a:ext uri="{FF2B5EF4-FFF2-40B4-BE49-F238E27FC236}">
                <a16:creationId xmlns:a16="http://schemas.microsoft.com/office/drawing/2014/main" id="{C646ECE6-DCEC-405C-8882-606671F39E74}"/>
              </a:ext>
            </a:extLst>
          </p:cNvPr>
          <p:cNvSpPr txBox="1">
            <a:spLocks noChangeArrowheads="1"/>
          </p:cNvSpPr>
          <p:nvPr/>
        </p:nvSpPr>
        <p:spPr bwMode="auto">
          <a:xfrm>
            <a:off x="1399185" y="450996"/>
            <a:ext cx="295465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pPr>
            <a:r>
              <a:rPr lang="zh-CN" altLang="en-US" sz="3600" b="1" dirty="0">
                <a:solidFill>
                  <a:prstClr val="black"/>
                </a:solidFill>
                <a:latin typeface="微软雅黑" panose="020B0503020204020204" pitchFamily="34" charset="-122"/>
                <a:ea typeface="微软雅黑" panose="020B0503020204020204" pitchFamily="34" charset="-122"/>
              </a:rPr>
              <a:t>单击添加标题</a:t>
            </a:r>
            <a:endParaRPr lang="en-US" altLang="zh-CN" sz="3600" b="1" dirty="0">
              <a:solidFill>
                <a:prstClr val="black"/>
              </a:solidFill>
              <a:latin typeface="微软雅黑" panose="020B0503020204020204" pitchFamily="34" charset="-122"/>
              <a:ea typeface="微软雅黑" panose="020B0503020204020204" pitchFamily="34" charset="-122"/>
            </a:endParaRPr>
          </a:p>
        </p:txBody>
      </p:sp>
      <p:grpSp>
        <p:nvGrpSpPr>
          <p:cNvPr id="35" name="组合 34">
            <a:extLst>
              <a:ext uri="{FF2B5EF4-FFF2-40B4-BE49-F238E27FC236}">
                <a16:creationId xmlns:a16="http://schemas.microsoft.com/office/drawing/2014/main" id="{740C1A30-F852-4BDC-84B4-0DEEABA68EA1}"/>
              </a:ext>
            </a:extLst>
          </p:cNvPr>
          <p:cNvGrpSpPr/>
          <p:nvPr/>
        </p:nvGrpSpPr>
        <p:grpSpPr>
          <a:xfrm>
            <a:off x="855868" y="424396"/>
            <a:ext cx="360000" cy="360000"/>
            <a:chOff x="1965186" y="1419622"/>
            <a:chExt cx="302558" cy="314067"/>
          </a:xfrm>
        </p:grpSpPr>
        <p:sp>
          <p:nvSpPr>
            <p:cNvPr id="36" name="矩形 35">
              <a:extLst>
                <a:ext uri="{FF2B5EF4-FFF2-40B4-BE49-F238E27FC236}">
                  <a16:creationId xmlns:a16="http://schemas.microsoft.com/office/drawing/2014/main" id="{5A6D8D91-F9D7-4A4B-8F35-4A8B0D5787D3}"/>
                </a:ext>
              </a:extLst>
            </p:cNvPr>
            <p:cNvSpPr/>
            <p:nvPr userDrawn="1"/>
          </p:nvSpPr>
          <p:spPr>
            <a:xfrm>
              <a:off x="1965186" y="1419622"/>
              <a:ext cx="252000" cy="252000"/>
            </a:xfrm>
            <a:prstGeom prst="rect">
              <a:avLst/>
            </a:prstGeom>
            <a:solidFill>
              <a:srgbClr val="275199"/>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 lastClr="FFFFFF"/>
                </a:solidFill>
                <a:effectLst/>
                <a:uLnTx/>
                <a:uFillTx/>
                <a:latin typeface="Calibri"/>
                <a:ea typeface="宋体"/>
                <a:cs typeface="+mn-cs"/>
              </a:endParaRPr>
            </a:p>
          </p:txBody>
        </p:sp>
        <p:sp>
          <p:nvSpPr>
            <p:cNvPr id="37" name="矩形 36">
              <a:extLst>
                <a:ext uri="{FF2B5EF4-FFF2-40B4-BE49-F238E27FC236}">
                  <a16:creationId xmlns:a16="http://schemas.microsoft.com/office/drawing/2014/main" id="{A40C1C93-60B5-4B6B-B4E6-6CC061031E45}"/>
                </a:ext>
              </a:extLst>
            </p:cNvPr>
            <p:cNvSpPr/>
            <p:nvPr userDrawn="1"/>
          </p:nvSpPr>
          <p:spPr>
            <a:xfrm>
              <a:off x="2087744" y="1553689"/>
              <a:ext cx="180000" cy="180000"/>
            </a:xfrm>
            <a:prstGeom prst="rect">
              <a:avLst/>
            </a:prstGeom>
            <a:solidFill>
              <a:srgbClr val="0E90B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 lastClr="FFFFFF"/>
                </a:solidFill>
                <a:effectLst/>
                <a:uLnTx/>
                <a:uFillTx/>
                <a:latin typeface="Calibri"/>
                <a:ea typeface="宋体"/>
                <a:cs typeface="+mn-cs"/>
              </a:endParaRPr>
            </a:p>
          </p:txBody>
        </p:sp>
      </p:grpSp>
      <p:sp>
        <p:nvSpPr>
          <p:cNvPr id="38" name="椭圆 1">
            <a:extLst>
              <a:ext uri="{FF2B5EF4-FFF2-40B4-BE49-F238E27FC236}">
                <a16:creationId xmlns:a16="http://schemas.microsoft.com/office/drawing/2014/main" id="{8EE80BD6-6AF8-4D27-8E44-CEEC111CDA3E}"/>
              </a:ext>
            </a:extLst>
          </p:cNvPr>
          <p:cNvSpPr>
            <a:spLocks noChangeArrowheads="1"/>
          </p:cNvSpPr>
          <p:nvPr/>
        </p:nvSpPr>
        <p:spPr bwMode="auto">
          <a:xfrm>
            <a:off x="2184015" y="2083978"/>
            <a:ext cx="1751012" cy="1871662"/>
          </a:xfrm>
          <a:custGeom>
            <a:avLst/>
            <a:gdLst>
              <a:gd name="T0" fmla="*/ 936104 w 1751265"/>
              <a:gd name="T1" fmla="*/ 0 h 1872208"/>
              <a:gd name="T2" fmla="*/ 1751265 w 1751265"/>
              <a:gd name="T3" fmla="*/ 476797 h 1872208"/>
              <a:gd name="T4" fmla="*/ 1621028 w 1751265"/>
              <a:gd name="T5" fmla="*/ 951401 h 1872208"/>
              <a:gd name="T6" fmla="*/ 1741972 w 1751265"/>
              <a:gd name="T7" fmla="*/ 1410708 h 1872208"/>
              <a:gd name="T8" fmla="*/ 936104 w 1751265"/>
              <a:gd name="T9" fmla="*/ 1872208 h 1872208"/>
              <a:gd name="T10" fmla="*/ 0 w 1751265"/>
              <a:gd name="T11" fmla="*/ 936104 h 1872208"/>
              <a:gd name="T12" fmla="*/ 936104 w 1751265"/>
              <a:gd name="T13" fmla="*/ 0 h 1872208"/>
              <a:gd name="T14" fmla="*/ 0 w 1751265"/>
              <a:gd name="T15" fmla="*/ 0 h 1872208"/>
              <a:gd name="T16" fmla="*/ 1751265 w 1751265"/>
              <a:gd name="T17" fmla="*/ 1872208 h 1872208"/>
            </a:gdLst>
            <a:ahLst/>
            <a:cxnLst>
              <a:cxn ang="0">
                <a:pos x="T0" y="T1"/>
              </a:cxn>
              <a:cxn ang="0">
                <a:pos x="T2" y="T3"/>
              </a:cxn>
              <a:cxn ang="0">
                <a:pos x="T4" y="T5"/>
              </a:cxn>
              <a:cxn ang="0">
                <a:pos x="T6" y="T7"/>
              </a:cxn>
              <a:cxn ang="0">
                <a:pos x="T8" y="T9"/>
              </a:cxn>
              <a:cxn ang="0">
                <a:pos x="T10" y="T11"/>
              </a:cxn>
              <a:cxn ang="0">
                <a:pos x="T12" y="T13"/>
              </a:cxn>
            </a:cxnLst>
            <a:rect l="T14" t="T15" r="T16" b="T17"/>
            <a:pathLst>
              <a:path w="1751265" h="1872208">
                <a:moveTo>
                  <a:pt x="936104" y="0"/>
                </a:moveTo>
                <a:cubicBezTo>
                  <a:pt x="1286069" y="0"/>
                  <a:pt x="1591179" y="192044"/>
                  <a:pt x="1751265" y="476797"/>
                </a:cubicBezTo>
                <a:cubicBezTo>
                  <a:pt x="1668191" y="615556"/>
                  <a:pt x="1621028" y="777971"/>
                  <a:pt x="1621028" y="951401"/>
                </a:cubicBezTo>
                <a:cubicBezTo>
                  <a:pt x="1621028" y="1118433"/>
                  <a:pt x="1664775" y="1275246"/>
                  <a:pt x="1741972" y="1410708"/>
                </a:cubicBezTo>
                <a:cubicBezTo>
                  <a:pt x="1580006" y="1687123"/>
                  <a:pt x="1279670" y="1872208"/>
                  <a:pt x="936104" y="1872208"/>
                </a:cubicBezTo>
                <a:cubicBezTo>
                  <a:pt x="419108" y="1872208"/>
                  <a:pt x="0" y="1453100"/>
                  <a:pt x="0" y="936104"/>
                </a:cubicBezTo>
                <a:cubicBezTo>
                  <a:pt x="0" y="419108"/>
                  <a:pt x="419108" y="0"/>
                  <a:pt x="936104" y="0"/>
                </a:cubicBezTo>
                <a:close/>
              </a:path>
            </a:pathLst>
          </a:custGeom>
          <a:solidFill>
            <a:srgbClr val="275199"/>
          </a:solidFill>
          <a:ln>
            <a:noFill/>
          </a:ln>
        </p:spPr>
        <p:txBody>
          <a:bodyPr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9" name="椭圆 11">
            <a:extLst>
              <a:ext uri="{FF2B5EF4-FFF2-40B4-BE49-F238E27FC236}">
                <a16:creationId xmlns:a16="http://schemas.microsoft.com/office/drawing/2014/main" id="{CD351BDB-61A8-4513-83D8-A7C6E745124E}"/>
              </a:ext>
            </a:extLst>
          </p:cNvPr>
          <p:cNvSpPr>
            <a:spLocks noChangeArrowheads="1"/>
          </p:cNvSpPr>
          <p:nvPr/>
        </p:nvSpPr>
        <p:spPr bwMode="auto">
          <a:xfrm>
            <a:off x="7440227" y="2099853"/>
            <a:ext cx="1873250" cy="1871662"/>
          </a:xfrm>
          <a:prstGeom prst="ellipse">
            <a:avLst/>
          </a:prstGeom>
          <a:solidFill>
            <a:srgbClr val="0E90BE"/>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FFFFFF"/>
              </a:solidFill>
              <a:latin typeface="宋体" panose="02010600030101010101" pitchFamily="2" charset="-122"/>
              <a:sym typeface="宋体" panose="02010600030101010101" pitchFamily="2" charset="-122"/>
            </a:endParaRPr>
          </a:p>
        </p:txBody>
      </p:sp>
      <p:sp>
        <p:nvSpPr>
          <p:cNvPr id="40" name="椭圆 1">
            <a:extLst>
              <a:ext uri="{FF2B5EF4-FFF2-40B4-BE49-F238E27FC236}">
                <a16:creationId xmlns:a16="http://schemas.microsoft.com/office/drawing/2014/main" id="{7DE3840B-5F13-4AC8-AACD-08DD2E7D5DBF}"/>
              </a:ext>
            </a:extLst>
          </p:cNvPr>
          <p:cNvSpPr>
            <a:spLocks noChangeArrowheads="1"/>
          </p:cNvSpPr>
          <p:nvPr/>
        </p:nvSpPr>
        <p:spPr bwMode="auto">
          <a:xfrm>
            <a:off x="3935027" y="2099853"/>
            <a:ext cx="1752600" cy="1871662"/>
          </a:xfrm>
          <a:custGeom>
            <a:avLst/>
            <a:gdLst>
              <a:gd name="T0" fmla="*/ 936104 w 1751265"/>
              <a:gd name="T1" fmla="*/ 0 h 1872208"/>
              <a:gd name="T2" fmla="*/ 1751265 w 1751265"/>
              <a:gd name="T3" fmla="*/ 476797 h 1872208"/>
              <a:gd name="T4" fmla="*/ 1621028 w 1751265"/>
              <a:gd name="T5" fmla="*/ 951401 h 1872208"/>
              <a:gd name="T6" fmla="*/ 1741972 w 1751265"/>
              <a:gd name="T7" fmla="*/ 1410708 h 1872208"/>
              <a:gd name="T8" fmla="*/ 936104 w 1751265"/>
              <a:gd name="T9" fmla="*/ 1872208 h 1872208"/>
              <a:gd name="T10" fmla="*/ 0 w 1751265"/>
              <a:gd name="T11" fmla="*/ 936104 h 1872208"/>
              <a:gd name="T12" fmla="*/ 936104 w 1751265"/>
              <a:gd name="T13" fmla="*/ 0 h 1872208"/>
              <a:gd name="T14" fmla="*/ 0 w 1751265"/>
              <a:gd name="T15" fmla="*/ 0 h 1872208"/>
              <a:gd name="T16" fmla="*/ 1751265 w 1751265"/>
              <a:gd name="T17" fmla="*/ 1872208 h 1872208"/>
            </a:gdLst>
            <a:ahLst/>
            <a:cxnLst>
              <a:cxn ang="0">
                <a:pos x="T0" y="T1"/>
              </a:cxn>
              <a:cxn ang="0">
                <a:pos x="T2" y="T3"/>
              </a:cxn>
              <a:cxn ang="0">
                <a:pos x="T4" y="T5"/>
              </a:cxn>
              <a:cxn ang="0">
                <a:pos x="T6" y="T7"/>
              </a:cxn>
              <a:cxn ang="0">
                <a:pos x="T8" y="T9"/>
              </a:cxn>
              <a:cxn ang="0">
                <a:pos x="T10" y="T11"/>
              </a:cxn>
              <a:cxn ang="0">
                <a:pos x="T12" y="T13"/>
              </a:cxn>
            </a:cxnLst>
            <a:rect l="T14" t="T15" r="T16" b="T17"/>
            <a:pathLst>
              <a:path w="1751265" h="1872208">
                <a:moveTo>
                  <a:pt x="936104" y="0"/>
                </a:moveTo>
                <a:cubicBezTo>
                  <a:pt x="1286069" y="0"/>
                  <a:pt x="1591179" y="192044"/>
                  <a:pt x="1751265" y="476797"/>
                </a:cubicBezTo>
                <a:cubicBezTo>
                  <a:pt x="1668191" y="615556"/>
                  <a:pt x="1621028" y="777971"/>
                  <a:pt x="1621028" y="951401"/>
                </a:cubicBezTo>
                <a:cubicBezTo>
                  <a:pt x="1621028" y="1118433"/>
                  <a:pt x="1664775" y="1275246"/>
                  <a:pt x="1741972" y="1410708"/>
                </a:cubicBezTo>
                <a:cubicBezTo>
                  <a:pt x="1580006" y="1687123"/>
                  <a:pt x="1279670" y="1872208"/>
                  <a:pt x="936104" y="1872208"/>
                </a:cubicBezTo>
                <a:cubicBezTo>
                  <a:pt x="419108" y="1872208"/>
                  <a:pt x="0" y="1453100"/>
                  <a:pt x="0" y="936104"/>
                </a:cubicBezTo>
                <a:cubicBezTo>
                  <a:pt x="0" y="419108"/>
                  <a:pt x="419108" y="0"/>
                  <a:pt x="936104" y="0"/>
                </a:cubicBezTo>
                <a:close/>
              </a:path>
            </a:pathLst>
          </a:custGeom>
          <a:solidFill>
            <a:srgbClr val="0E90BE"/>
          </a:solidFill>
          <a:ln>
            <a:noFill/>
          </a:ln>
        </p:spPr>
        <p:txBody>
          <a:bodyPr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1" name="椭圆 1">
            <a:extLst>
              <a:ext uri="{FF2B5EF4-FFF2-40B4-BE49-F238E27FC236}">
                <a16:creationId xmlns:a16="http://schemas.microsoft.com/office/drawing/2014/main" id="{C3D367C9-9FA5-447A-8442-A91334A34036}"/>
              </a:ext>
            </a:extLst>
          </p:cNvPr>
          <p:cNvSpPr>
            <a:spLocks noChangeArrowheads="1"/>
          </p:cNvSpPr>
          <p:nvPr/>
        </p:nvSpPr>
        <p:spPr bwMode="auto">
          <a:xfrm>
            <a:off x="5687627" y="2099853"/>
            <a:ext cx="1751013" cy="1871662"/>
          </a:xfrm>
          <a:custGeom>
            <a:avLst/>
            <a:gdLst>
              <a:gd name="T0" fmla="*/ 936104 w 1751265"/>
              <a:gd name="T1" fmla="*/ 0 h 1872208"/>
              <a:gd name="T2" fmla="*/ 1751265 w 1751265"/>
              <a:gd name="T3" fmla="*/ 476797 h 1872208"/>
              <a:gd name="T4" fmla="*/ 1621028 w 1751265"/>
              <a:gd name="T5" fmla="*/ 951401 h 1872208"/>
              <a:gd name="T6" fmla="*/ 1741972 w 1751265"/>
              <a:gd name="T7" fmla="*/ 1410708 h 1872208"/>
              <a:gd name="T8" fmla="*/ 936104 w 1751265"/>
              <a:gd name="T9" fmla="*/ 1872208 h 1872208"/>
              <a:gd name="T10" fmla="*/ 0 w 1751265"/>
              <a:gd name="T11" fmla="*/ 936104 h 1872208"/>
              <a:gd name="T12" fmla="*/ 936104 w 1751265"/>
              <a:gd name="T13" fmla="*/ 0 h 1872208"/>
              <a:gd name="T14" fmla="*/ 0 w 1751265"/>
              <a:gd name="T15" fmla="*/ 0 h 1872208"/>
              <a:gd name="T16" fmla="*/ 1751265 w 1751265"/>
              <a:gd name="T17" fmla="*/ 1872208 h 1872208"/>
            </a:gdLst>
            <a:ahLst/>
            <a:cxnLst>
              <a:cxn ang="0">
                <a:pos x="T0" y="T1"/>
              </a:cxn>
              <a:cxn ang="0">
                <a:pos x="T2" y="T3"/>
              </a:cxn>
              <a:cxn ang="0">
                <a:pos x="T4" y="T5"/>
              </a:cxn>
              <a:cxn ang="0">
                <a:pos x="T6" y="T7"/>
              </a:cxn>
              <a:cxn ang="0">
                <a:pos x="T8" y="T9"/>
              </a:cxn>
              <a:cxn ang="0">
                <a:pos x="T10" y="T11"/>
              </a:cxn>
              <a:cxn ang="0">
                <a:pos x="T12" y="T13"/>
              </a:cxn>
            </a:cxnLst>
            <a:rect l="T14" t="T15" r="T16" b="T17"/>
            <a:pathLst>
              <a:path w="1751265" h="1872208">
                <a:moveTo>
                  <a:pt x="936104" y="0"/>
                </a:moveTo>
                <a:cubicBezTo>
                  <a:pt x="1286069" y="0"/>
                  <a:pt x="1591179" y="192044"/>
                  <a:pt x="1751265" y="476797"/>
                </a:cubicBezTo>
                <a:cubicBezTo>
                  <a:pt x="1668191" y="615556"/>
                  <a:pt x="1621028" y="777971"/>
                  <a:pt x="1621028" y="951401"/>
                </a:cubicBezTo>
                <a:cubicBezTo>
                  <a:pt x="1621028" y="1118433"/>
                  <a:pt x="1664775" y="1275246"/>
                  <a:pt x="1741972" y="1410708"/>
                </a:cubicBezTo>
                <a:cubicBezTo>
                  <a:pt x="1580006" y="1687123"/>
                  <a:pt x="1279670" y="1872208"/>
                  <a:pt x="936104" y="1872208"/>
                </a:cubicBezTo>
                <a:cubicBezTo>
                  <a:pt x="419108" y="1872208"/>
                  <a:pt x="0" y="1453100"/>
                  <a:pt x="0" y="936104"/>
                </a:cubicBezTo>
                <a:cubicBezTo>
                  <a:pt x="0" y="419108"/>
                  <a:pt x="419108" y="0"/>
                  <a:pt x="936104" y="0"/>
                </a:cubicBezTo>
                <a:close/>
              </a:path>
            </a:pathLst>
          </a:custGeom>
          <a:solidFill>
            <a:srgbClr val="275199"/>
          </a:solidFill>
          <a:ln>
            <a:noFill/>
          </a:ln>
        </p:spPr>
        <p:txBody>
          <a:bodyPr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2" name="TextBox 14">
            <a:extLst>
              <a:ext uri="{FF2B5EF4-FFF2-40B4-BE49-F238E27FC236}">
                <a16:creationId xmlns:a16="http://schemas.microsoft.com/office/drawing/2014/main" id="{82E9FEBA-C8BF-48F8-96D8-6F426BB451E1}"/>
              </a:ext>
            </a:extLst>
          </p:cNvPr>
          <p:cNvSpPr>
            <a:spLocks noChangeArrowheads="1"/>
          </p:cNvSpPr>
          <p:nvPr/>
        </p:nvSpPr>
        <p:spPr bwMode="auto">
          <a:xfrm>
            <a:off x="2795202" y="2095090"/>
            <a:ext cx="6985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3200" b="1" i="0" u="none" strike="noStrike" kern="0" cap="none" spc="0" normalizeH="0" baseline="0" noProof="0">
                <a:ln>
                  <a:noFill/>
                </a:ln>
                <a:solidFill>
                  <a:sysClr val="window" lastClr="FFFFFF"/>
                </a:solidFill>
                <a:effectLst/>
                <a:uLnTx/>
                <a:uFillTx/>
                <a:latin typeface="方正兰亭粗黑_GBK" pitchFamily="2" charset="-122"/>
                <a:ea typeface="方正兰亭粗黑_GBK" pitchFamily="2" charset="-122"/>
                <a:sym typeface="方正兰亭粗黑_GBK" pitchFamily="2" charset="-122"/>
              </a:rPr>
              <a:t>01</a:t>
            </a:r>
          </a:p>
        </p:txBody>
      </p:sp>
      <p:sp>
        <p:nvSpPr>
          <p:cNvPr id="43" name="TextBox 15">
            <a:extLst>
              <a:ext uri="{FF2B5EF4-FFF2-40B4-BE49-F238E27FC236}">
                <a16:creationId xmlns:a16="http://schemas.microsoft.com/office/drawing/2014/main" id="{9F28DE34-0620-4F59-902C-ADA7993C973C}"/>
              </a:ext>
            </a:extLst>
          </p:cNvPr>
          <p:cNvSpPr>
            <a:spLocks noChangeArrowheads="1"/>
          </p:cNvSpPr>
          <p:nvPr/>
        </p:nvSpPr>
        <p:spPr bwMode="auto">
          <a:xfrm>
            <a:off x="4576377" y="2095090"/>
            <a:ext cx="71437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3200" b="1" i="0" u="none" strike="noStrike" kern="0" cap="none" spc="0" normalizeH="0" baseline="0" noProof="0">
                <a:ln>
                  <a:noFill/>
                </a:ln>
                <a:solidFill>
                  <a:sysClr val="window" lastClr="FFFFFF"/>
                </a:solidFill>
                <a:effectLst/>
                <a:uLnTx/>
                <a:uFillTx/>
                <a:latin typeface="方正兰亭粗黑_GBK" pitchFamily="2" charset="-122"/>
                <a:ea typeface="方正兰亭粗黑_GBK" pitchFamily="2" charset="-122"/>
                <a:sym typeface="方正兰亭粗黑_GBK" pitchFamily="2" charset="-122"/>
              </a:rPr>
              <a:t>02</a:t>
            </a:r>
          </a:p>
        </p:txBody>
      </p:sp>
      <p:sp>
        <p:nvSpPr>
          <p:cNvPr id="44" name="TextBox 16">
            <a:extLst>
              <a:ext uri="{FF2B5EF4-FFF2-40B4-BE49-F238E27FC236}">
                <a16:creationId xmlns:a16="http://schemas.microsoft.com/office/drawing/2014/main" id="{DE32CD59-C858-4AFA-B437-82DAE4F1271E}"/>
              </a:ext>
            </a:extLst>
          </p:cNvPr>
          <p:cNvSpPr>
            <a:spLocks noChangeArrowheads="1"/>
          </p:cNvSpPr>
          <p:nvPr/>
        </p:nvSpPr>
        <p:spPr bwMode="auto">
          <a:xfrm>
            <a:off x="6287702" y="2095090"/>
            <a:ext cx="7159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3200" b="1" i="0" u="none" strike="noStrike" kern="0" cap="none" spc="0" normalizeH="0" baseline="0" noProof="0">
                <a:ln>
                  <a:noFill/>
                </a:ln>
                <a:solidFill>
                  <a:sysClr val="window" lastClr="FFFFFF"/>
                </a:solidFill>
                <a:effectLst/>
                <a:uLnTx/>
                <a:uFillTx/>
                <a:latin typeface="方正兰亭粗黑_GBK" pitchFamily="2" charset="-122"/>
                <a:ea typeface="方正兰亭粗黑_GBK" pitchFamily="2" charset="-122"/>
                <a:sym typeface="方正兰亭粗黑_GBK" pitchFamily="2" charset="-122"/>
              </a:rPr>
              <a:t>03</a:t>
            </a:r>
          </a:p>
        </p:txBody>
      </p:sp>
      <p:sp>
        <p:nvSpPr>
          <p:cNvPr id="45" name="TextBox 17">
            <a:extLst>
              <a:ext uri="{FF2B5EF4-FFF2-40B4-BE49-F238E27FC236}">
                <a16:creationId xmlns:a16="http://schemas.microsoft.com/office/drawing/2014/main" id="{884DE793-A2F2-4D5F-83EC-68A9E73E9D71}"/>
              </a:ext>
            </a:extLst>
          </p:cNvPr>
          <p:cNvSpPr>
            <a:spLocks noChangeArrowheads="1"/>
          </p:cNvSpPr>
          <p:nvPr/>
        </p:nvSpPr>
        <p:spPr bwMode="auto">
          <a:xfrm>
            <a:off x="8102215" y="2095090"/>
            <a:ext cx="7207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3200" b="1" i="0" u="none" strike="noStrike" kern="0" cap="none" spc="0" normalizeH="0" baseline="0" noProof="0">
                <a:ln>
                  <a:noFill/>
                </a:ln>
                <a:solidFill>
                  <a:sysClr val="window" lastClr="FFFFFF"/>
                </a:solidFill>
                <a:effectLst/>
                <a:uLnTx/>
                <a:uFillTx/>
                <a:latin typeface="方正兰亭粗黑_GBK" pitchFamily="2" charset="-122"/>
                <a:ea typeface="方正兰亭粗黑_GBK" pitchFamily="2" charset="-122"/>
                <a:sym typeface="方正兰亭粗黑_GBK" pitchFamily="2" charset="-122"/>
              </a:rPr>
              <a:t>04</a:t>
            </a:r>
          </a:p>
        </p:txBody>
      </p:sp>
      <p:sp>
        <p:nvSpPr>
          <p:cNvPr id="46" name="直接连接符 18">
            <a:extLst>
              <a:ext uri="{FF2B5EF4-FFF2-40B4-BE49-F238E27FC236}">
                <a16:creationId xmlns:a16="http://schemas.microsoft.com/office/drawing/2014/main" id="{217D0CFB-ABE6-43D9-A51F-F49189237727}"/>
              </a:ext>
            </a:extLst>
          </p:cNvPr>
          <p:cNvSpPr>
            <a:spLocks noChangeShapeType="1"/>
          </p:cNvSpPr>
          <p:nvPr/>
        </p:nvSpPr>
        <p:spPr bwMode="auto">
          <a:xfrm>
            <a:off x="2399915" y="2679290"/>
            <a:ext cx="1285875" cy="1588"/>
          </a:xfrm>
          <a:prstGeom prst="line">
            <a:avLst/>
          </a:prstGeom>
          <a:noFill/>
          <a:ln w="9525">
            <a:solidFill>
              <a:sysClr val="window" lastClr="FFFFFF"/>
            </a:solidFill>
            <a:prstDash val="dash"/>
            <a:bevel/>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7" name="直接连接符 19">
            <a:extLst>
              <a:ext uri="{FF2B5EF4-FFF2-40B4-BE49-F238E27FC236}">
                <a16:creationId xmlns:a16="http://schemas.microsoft.com/office/drawing/2014/main" id="{FCD2ECA0-0761-4BC9-A187-72C2D5FD58FC}"/>
              </a:ext>
            </a:extLst>
          </p:cNvPr>
          <p:cNvSpPr>
            <a:spLocks noChangeShapeType="1"/>
          </p:cNvSpPr>
          <p:nvPr/>
        </p:nvSpPr>
        <p:spPr bwMode="auto">
          <a:xfrm>
            <a:off x="4168390" y="2679290"/>
            <a:ext cx="1285875" cy="1588"/>
          </a:xfrm>
          <a:prstGeom prst="line">
            <a:avLst/>
          </a:prstGeom>
          <a:noFill/>
          <a:ln w="9525">
            <a:solidFill>
              <a:sysClr val="window" lastClr="FFFFFF"/>
            </a:solidFill>
            <a:prstDash val="dash"/>
            <a:bevel/>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8" name="直接连接符 20">
            <a:extLst>
              <a:ext uri="{FF2B5EF4-FFF2-40B4-BE49-F238E27FC236}">
                <a16:creationId xmlns:a16="http://schemas.microsoft.com/office/drawing/2014/main" id="{E4076089-ACE3-4365-A2BF-4107F77030F1}"/>
              </a:ext>
            </a:extLst>
          </p:cNvPr>
          <p:cNvSpPr>
            <a:spLocks noChangeShapeType="1"/>
          </p:cNvSpPr>
          <p:nvPr/>
        </p:nvSpPr>
        <p:spPr bwMode="auto">
          <a:xfrm>
            <a:off x="5919402" y="2679290"/>
            <a:ext cx="1285875" cy="1588"/>
          </a:xfrm>
          <a:prstGeom prst="line">
            <a:avLst/>
          </a:prstGeom>
          <a:noFill/>
          <a:ln w="9525">
            <a:solidFill>
              <a:sysClr val="window" lastClr="FFFFFF"/>
            </a:solidFill>
            <a:prstDash val="dash"/>
            <a:bevel/>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9" name="直接连接符 21">
            <a:extLst>
              <a:ext uri="{FF2B5EF4-FFF2-40B4-BE49-F238E27FC236}">
                <a16:creationId xmlns:a16="http://schemas.microsoft.com/office/drawing/2014/main" id="{88C7B9FF-1730-42BF-9244-13378D0F44E4}"/>
              </a:ext>
            </a:extLst>
          </p:cNvPr>
          <p:cNvSpPr>
            <a:spLocks noChangeShapeType="1"/>
          </p:cNvSpPr>
          <p:nvPr/>
        </p:nvSpPr>
        <p:spPr bwMode="auto">
          <a:xfrm>
            <a:off x="7679940" y="2679290"/>
            <a:ext cx="1435100" cy="1588"/>
          </a:xfrm>
          <a:prstGeom prst="line">
            <a:avLst/>
          </a:prstGeom>
          <a:noFill/>
          <a:ln w="9525">
            <a:solidFill>
              <a:sysClr val="window" lastClr="FFFFFF"/>
            </a:solidFill>
            <a:prstDash val="dash"/>
            <a:bevel/>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0" name="TextBox 22">
            <a:extLst>
              <a:ext uri="{FF2B5EF4-FFF2-40B4-BE49-F238E27FC236}">
                <a16:creationId xmlns:a16="http://schemas.microsoft.com/office/drawing/2014/main" id="{066D6AE8-8A95-498D-A351-94D342417D0D}"/>
              </a:ext>
            </a:extLst>
          </p:cNvPr>
          <p:cNvSpPr>
            <a:spLocks noChangeArrowheads="1"/>
          </p:cNvSpPr>
          <p:nvPr/>
        </p:nvSpPr>
        <p:spPr bwMode="auto">
          <a:xfrm>
            <a:off x="2714333" y="2511880"/>
            <a:ext cx="1747837" cy="13508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just" defTabSz="914400" eaLnBrk="1" fontAlgn="auto" latinLnBrk="0" hangingPunct="1">
              <a:lnSpc>
                <a:spcPct val="125000"/>
              </a:lnSpc>
              <a:spcBef>
                <a:spcPts val="0"/>
              </a:spcBef>
              <a:spcAft>
                <a:spcPts val="0"/>
              </a:spcAft>
              <a:buClrTx/>
              <a:buSzTx/>
              <a:buFontTx/>
              <a:buNone/>
              <a:tabLst/>
              <a:defRPr/>
            </a:pPr>
            <a:r>
              <a:rPr kumimoji="0" lang="en-US" altLang="zh-CN" sz="7200"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sym typeface="微软雅黑" panose="020B0503020204020204" pitchFamily="34" charset="-122"/>
              </a:rPr>
              <a:t>S</a:t>
            </a:r>
            <a:endParaRPr kumimoji="0" lang="zh-CN" altLang="en-US" sz="7200"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52" name="TextBox 24">
            <a:extLst>
              <a:ext uri="{FF2B5EF4-FFF2-40B4-BE49-F238E27FC236}">
                <a16:creationId xmlns:a16="http://schemas.microsoft.com/office/drawing/2014/main" id="{4737D1C1-0318-4A07-8114-0924A8374FF4}"/>
              </a:ext>
            </a:extLst>
          </p:cNvPr>
          <p:cNvSpPr>
            <a:spLocks noChangeArrowheads="1"/>
          </p:cNvSpPr>
          <p:nvPr/>
        </p:nvSpPr>
        <p:spPr bwMode="auto">
          <a:xfrm>
            <a:off x="4294511" y="2635937"/>
            <a:ext cx="1746250" cy="1245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just" defTabSz="914400" eaLnBrk="1" fontAlgn="auto" latinLnBrk="0" hangingPunct="1">
              <a:lnSpc>
                <a:spcPct val="125000"/>
              </a:lnSpc>
              <a:spcBef>
                <a:spcPts val="0"/>
              </a:spcBef>
              <a:spcAft>
                <a:spcPts val="0"/>
              </a:spcAft>
              <a:buClrTx/>
              <a:buSzTx/>
              <a:buFontTx/>
              <a:buNone/>
              <a:tabLst/>
              <a:defRPr/>
            </a:pPr>
            <a:r>
              <a:rPr kumimoji="0" lang="en-US" altLang="zh-CN" sz="6600"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sym typeface="微软雅黑" panose="020B0503020204020204" pitchFamily="34" charset="-122"/>
              </a:rPr>
              <a:t>W</a:t>
            </a:r>
            <a:endParaRPr kumimoji="0" lang="zh-CN" altLang="en-US" sz="6600"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54" name="TextBox 26">
            <a:extLst>
              <a:ext uri="{FF2B5EF4-FFF2-40B4-BE49-F238E27FC236}">
                <a16:creationId xmlns:a16="http://schemas.microsoft.com/office/drawing/2014/main" id="{73E88C96-C6A4-4506-877C-01D4498C4AD4}"/>
              </a:ext>
            </a:extLst>
          </p:cNvPr>
          <p:cNvSpPr>
            <a:spLocks noChangeArrowheads="1"/>
          </p:cNvSpPr>
          <p:nvPr/>
        </p:nvSpPr>
        <p:spPr bwMode="auto">
          <a:xfrm>
            <a:off x="6143240" y="2540455"/>
            <a:ext cx="1747837" cy="13508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just" defTabSz="914400" eaLnBrk="1" fontAlgn="auto" latinLnBrk="0" hangingPunct="1">
              <a:lnSpc>
                <a:spcPct val="125000"/>
              </a:lnSpc>
              <a:spcBef>
                <a:spcPts val="0"/>
              </a:spcBef>
              <a:spcAft>
                <a:spcPts val="0"/>
              </a:spcAft>
              <a:buClrTx/>
              <a:buSzTx/>
              <a:buFontTx/>
              <a:buNone/>
              <a:tabLst/>
              <a:defRPr/>
            </a:pPr>
            <a:r>
              <a:rPr kumimoji="0" lang="en-US" altLang="zh-CN" sz="7200"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sym typeface="微软雅黑" panose="020B0503020204020204" pitchFamily="34" charset="-122"/>
              </a:rPr>
              <a:t>O</a:t>
            </a:r>
            <a:endParaRPr kumimoji="0" lang="zh-CN" altLang="en-US" sz="7200"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56" name="TextBox 28">
            <a:extLst>
              <a:ext uri="{FF2B5EF4-FFF2-40B4-BE49-F238E27FC236}">
                <a16:creationId xmlns:a16="http://schemas.microsoft.com/office/drawing/2014/main" id="{9B89F68F-5D13-4B76-A9DA-1F63DB3B7CC4}"/>
              </a:ext>
            </a:extLst>
          </p:cNvPr>
          <p:cNvSpPr>
            <a:spLocks noChangeArrowheads="1"/>
          </p:cNvSpPr>
          <p:nvPr/>
        </p:nvSpPr>
        <p:spPr bwMode="auto">
          <a:xfrm>
            <a:off x="7993556" y="2443673"/>
            <a:ext cx="1746250" cy="16304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just" defTabSz="914400" eaLnBrk="1" fontAlgn="auto" latinLnBrk="0" hangingPunct="1">
              <a:lnSpc>
                <a:spcPct val="125000"/>
              </a:lnSpc>
              <a:spcBef>
                <a:spcPts val="0"/>
              </a:spcBef>
              <a:spcAft>
                <a:spcPts val="0"/>
              </a:spcAft>
              <a:buClrTx/>
              <a:buSzTx/>
              <a:buFontTx/>
              <a:buNone/>
              <a:tabLst/>
              <a:defRPr/>
            </a:pPr>
            <a:r>
              <a:rPr kumimoji="0" lang="en-US" altLang="zh-CN" sz="8800"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sym typeface="微软雅黑" panose="020B0503020204020204" pitchFamily="34" charset="-122"/>
              </a:rPr>
              <a:t>T</a:t>
            </a:r>
            <a:endParaRPr kumimoji="0" lang="zh-CN" altLang="en-US" sz="8800"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58" name="等腰三角形 30">
            <a:extLst>
              <a:ext uri="{FF2B5EF4-FFF2-40B4-BE49-F238E27FC236}">
                <a16:creationId xmlns:a16="http://schemas.microsoft.com/office/drawing/2014/main" id="{20174855-00A3-41FA-B7BF-8FBD1DCED9CB}"/>
              </a:ext>
            </a:extLst>
          </p:cNvPr>
          <p:cNvSpPr>
            <a:spLocks noChangeArrowheads="1"/>
          </p:cNvSpPr>
          <p:nvPr/>
        </p:nvSpPr>
        <p:spPr bwMode="auto">
          <a:xfrm rot="5400000">
            <a:off x="2272121" y="4440622"/>
            <a:ext cx="287337" cy="247650"/>
          </a:xfrm>
          <a:prstGeom prst="triangle">
            <a:avLst>
              <a:gd name="adj" fmla="val 50000"/>
            </a:avLst>
          </a:prstGeom>
          <a:solidFill>
            <a:srgbClr val="275199"/>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FFFFFF"/>
              </a:solidFill>
              <a:latin typeface="宋体" panose="02010600030101010101" pitchFamily="2" charset="-122"/>
              <a:sym typeface="宋体" panose="02010600030101010101" pitchFamily="2" charset="-122"/>
            </a:endParaRPr>
          </a:p>
        </p:txBody>
      </p:sp>
      <p:sp>
        <p:nvSpPr>
          <p:cNvPr id="59" name="TextBox 31">
            <a:extLst>
              <a:ext uri="{FF2B5EF4-FFF2-40B4-BE49-F238E27FC236}">
                <a16:creationId xmlns:a16="http://schemas.microsoft.com/office/drawing/2014/main" id="{42DA9722-A18E-40BD-880D-D4CC1372BBBD}"/>
              </a:ext>
            </a:extLst>
          </p:cNvPr>
          <p:cNvSpPr>
            <a:spLocks noChangeArrowheads="1"/>
          </p:cNvSpPr>
          <p:nvPr/>
        </p:nvSpPr>
        <p:spPr bwMode="auto">
          <a:xfrm>
            <a:off x="2574540" y="4349340"/>
            <a:ext cx="6521450" cy="1344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50000"/>
              </a:lnSpc>
            </a:pPr>
            <a:r>
              <a:rPr lang="zh-CN" altLang="en-US" sz="1400" dirty="0">
                <a:solidFill>
                  <a:srgbClr val="3F3F3F"/>
                </a:solidFill>
                <a:latin typeface="方正兰亭粗黑_GBK" pitchFamily="2" charset="-122"/>
                <a:sym typeface="宋体" panose="02010600030101010101" pitchFamily="2" charset="-122"/>
              </a:rPr>
              <a:t>这里输入简单的文字概述里输入简单文字概述输入简单的文字概述里输入输入里这里输入简单的文字概述里输入简单文字概述输入简单的文字概述里输入输入里</a:t>
            </a:r>
            <a:endParaRPr lang="en-US" altLang="zh-CN" sz="1400" dirty="0">
              <a:solidFill>
                <a:srgbClr val="3F3F3F"/>
              </a:solidFill>
              <a:latin typeface="方正兰亭粗黑_GBK" pitchFamily="2" charset="-122"/>
              <a:sym typeface="Calibri" panose="020F0502020204030204" pitchFamily="34" charset="0"/>
            </a:endParaRPr>
          </a:p>
          <a:p>
            <a:pPr eaLnBrk="1" hangingPunct="1">
              <a:lnSpc>
                <a:spcPct val="150000"/>
              </a:lnSpc>
            </a:pPr>
            <a:r>
              <a:rPr lang="zh-CN" altLang="en-US" sz="1400" dirty="0">
                <a:solidFill>
                  <a:srgbClr val="3F3F3F"/>
                </a:solidFill>
                <a:latin typeface="方正兰亭粗黑_GBK" pitchFamily="2" charset="-122"/>
                <a:sym typeface="宋体" panose="02010600030101010101" pitchFamily="2" charset="-122"/>
              </a:rPr>
              <a:t>这里输入简单的文字概述里输入简单文字概述输入简单的文字概述里输入输入里</a:t>
            </a:r>
            <a:endParaRPr lang="en-US" altLang="zh-CN" sz="1400" dirty="0">
              <a:solidFill>
                <a:srgbClr val="3F3F3F"/>
              </a:solidFill>
              <a:latin typeface="方正兰亭粗黑_GBK" pitchFamily="2" charset="-122"/>
              <a:sym typeface="Calibri" panose="020F0502020204030204" pitchFamily="34" charset="0"/>
            </a:endParaRPr>
          </a:p>
          <a:p>
            <a:pPr eaLnBrk="1" hangingPunct="1">
              <a:lnSpc>
                <a:spcPct val="150000"/>
              </a:lnSpc>
            </a:pPr>
            <a:r>
              <a:rPr lang="zh-CN" altLang="en-US" sz="1400" dirty="0">
                <a:solidFill>
                  <a:srgbClr val="3F3F3F"/>
                </a:solidFill>
                <a:latin typeface="方正兰亭粗黑_GBK" pitchFamily="2" charset="-122"/>
                <a:sym typeface="宋体" panose="02010600030101010101" pitchFamily="2" charset="-122"/>
              </a:rPr>
              <a:t>这里输入简单的文字概述里输入简单文字概述输入简单的文字概述里输入输入里</a:t>
            </a:r>
            <a:endParaRPr lang="en-US" altLang="zh-CN" sz="1400" dirty="0">
              <a:solidFill>
                <a:srgbClr val="3F3F3F"/>
              </a:solidFill>
              <a:latin typeface="方正兰亭粗黑_GBK" pitchFamily="2" charset="-122"/>
              <a:sym typeface="Calibri" panose="020F0502020204030204" pitchFamily="34" charset="0"/>
            </a:endParaRPr>
          </a:p>
        </p:txBody>
      </p:sp>
    </p:spTree>
    <p:extLst>
      <p:ext uri="{BB962C8B-B14F-4D97-AF65-F5344CB8AC3E}">
        <p14:creationId xmlns:p14="http://schemas.microsoft.com/office/powerpoint/2010/main" val="1220774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cBhvr>
                                        <p:cTn id="7" dur="350" fill="hold"/>
                                        <p:tgtEl>
                                          <p:spTgt spid="35"/>
                                        </p:tgtEl>
                                        <p:attrNameLst>
                                          <p:attrName>ppt_w</p:attrName>
                                        </p:attrNameLst>
                                      </p:cBhvr>
                                      <p:tavLst>
                                        <p:tav tm="0">
                                          <p:val>
                                            <p:fltVal val="0"/>
                                          </p:val>
                                        </p:tav>
                                        <p:tav tm="100000">
                                          <p:val>
                                            <p:strVal val="#ppt_w"/>
                                          </p:val>
                                        </p:tav>
                                      </p:tavLst>
                                    </p:anim>
                                    <p:anim calcmode="lin" valueType="num">
                                      <p:cBhvr>
                                        <p:cTn id="8" dur="350" fill="hold"/>
                                        <p:tgtEl>
                                          <p:spTgt spid="35"/>
                                        </p:tgtEl>
                                        <p:attrNameLst>
                                          <p:attrName>ppt_h</p:attrName>
                                        </p:attrNameLst>
                                      </p:cBhvr>
                                      <p:tavLst>
                                        <p:tav tm="0">
                                          <p:val>
                                            <p:fltVal val="0"/>
                                          </p:val>
                                        </p:tav>
                                        <p:tav tm="100000">
                                          <p:val>
                                            <p:strVal val="#ppt_h"/>
                                          </p:val>
                                        </p:tav>
                                      </p:tavLst>
                                    </p:anim>
                                  </p:childTnLst>
                                </p:cTn>
                              </p:par>
                            </p:childTnLst>
                          </p:cTn>
                        </p:par>
                        <p:par>
                          <p:cTn id="9" fill="hold">
                            <p:stCondLst>
                              <p:cond delay="350"/>
                            </p:stCondLst>
                            <p:childTnLst>
                              <p:par>
                                <p:cTn id="10" presetID="41" presetClass="entr" presetSubtype="0" fill="hold" grpId="0" nodeType="afterEffect">
                                  <p:stCondLst>
                                    <p:cond delay="0"/>
                                  </p:stCondLst>
                                  <p:iterate type="lt">
                                    <p:tmPct val="10000"/>
                                  </p:iterate>
                                  <p:childTnLst>
                                    <p:set>
                                      <p:cBhvr>
                                        <p:cTn id="11" dur="1" fill="hold">
                                          <p:stCondLst>
                                            <p:cond delay="0"/>
                                          </p:stCondLst>
                                        </p:cTn>
                                        <p:tgtEl>
                                          <p:spTgt spid="34"/>
                                        </p:tgtEl>
                                        <p:attrNameLst>
                                          <p:attrName>style.visibility</p:attrName>
                                        </p:attrNameLst>
                                      </p:cBhvr>
                                      <p:to>
                                        <p:strVal val="visible"/>
                                      </p:to>
                                    </p:set>
                                    <p:anim calcmode="lin" valueType="num">
                                      <p:cBhvr>
                                        <p:cTn id="12" dur="400" fill="hold"/>
                                        <p:tgtEl>
                                          <p:spTgt spid="34"/>
                                        </p:tgtEl>
                                        <p:attrNameLst>
                                          <p:attrName>ppt_x</p:attrName>
                                        </p:attrNameLst>
                                      </p:cBhvr>
                                      <p:tavLst>
                                        <p:tav tm="0">
                                          <p:val>
                                            <p:strVal val="#ppt_x"/>
                                          </p:val>
                                        </p:tav>
                                        <p:tav tm="50000">
                                          <p:val>
                                            <p:strVal val="#ppt_x+.1"/>
                                          </p:val>
                                        </p:tav>
                                        <p:tav tm="100000">
                                          <p:val>
                                            <p:strVal val="#ppt_x"/>
                                          </p:val>
                                        </p:tav>
                                      </p:tavLst>
                                    </p:anim>
                                    <p:anim calcmode="lin" valueType="num">
                                      <p:cBhvr>
                                        <p:cTn id="13" dur="400" fill="hold"/>
                                        <p:tgtEl>
                                          <p:spTgt spid="34"/>
                                        </p:tgtEl>
                                        <p:attrNameLst>
                                          <p:attrName>ppt_y</p:attrName>
                                        </p:attrNameLst>
                                      </p:cBhvr>
                                      <p:tavLst>
                                        <p:tav tm="0">
                                          <p:val>
                                            <p:strVal val="#ppt_y"/>
                                          </p:val>
                                        </p:tav>
                                        <p:tav tm="100000">
                                          <p:val>
                                            <p:strVal val="#ppt_y"/>
                                          </p:val>
                                        </p:tav>
                                      </p:tavLst>
                                    </p:anim>
                                    <p:anim calcmode="lin" valueType="num">
                                      <p:cBhvr>
                                        <p:cTn id="14" dur="400" fill="hold"/>
                                        <p:tgtEl>
                                          <p:spTgt spid="34"/>
                                        </p:tgtEl>
                                        <p:attrNameLst>
                                          <p:attrName>ppt_h</p:attrName>
                                        </p:attrNameLst>
                                      </p:cBhvr>
                                      <p:tavLst>
                                        <p:tav tm="0">
                                          <p:val>
                                            <p:strVal val="#ppt_h/10"/>
                                          </p:val>
                                        </p:tav>
                                        <p:tav tm="50000">
                                          <p:val>
                                            <p:strVal val="#ppt_h+.01"/>
                                          </p:val>
                                        </p:tav>
                                        <p:tav tm="100000">
                                          <p:val>
                                            <p:strVal val="#ppt_h"/>
                                          </p:val>
                                        </p:tav>
                                      </p:tavLst>
                                    </p:anim>
                                    <p:anim calcmode="lin" valueType="num">
                                      <p:cBhvr>
                                        <p:cTn id="15" dur="400" fill="hold"/>
                                        <p:tgtEl>
                                          <p:spTgt spid="34"/>
                                        </p:tgtEl>
                                        <p:attrNameLst>
                                          <p:attrName>ppt_w</p:attrName>
                                        </p:attrNameLst>
                                      </p:cBhvr>
                                      <p:tavLst>
                                        <p:tav tm="0">
                                          <p:val>
                                            <p:strVal val="#ppt_w/10"/>
                                          </p:val>
                                        </p:tav>
                                        <p:tav tm="50000">
                                          <p:val>
                                            <p:strVal val="#ppt_w+.01"/>
                                          </p:val>
                                        </p:tav>
                                        <p:tav tm="100000">
                                          <p:val>
                                            <p:strVal val="#ppt_w"/>
                                          </p:val>
                                        </p:tav>
                                      </p:tavLst>
                                    </p:anim>
                                    <p:animEffect transition="in" filter="fade">
                                      <p:cBhvr>
                                        <p:cTn id="16" dur="400" tmFilter="0,0; .5, 1; 1, 1"/>
                                        <p:tgtEl>
                                          <p:spTgt spid="34"/>
                                        </p:tgtEl>
                                      </p:cBhvr>
                                    </p:animEffect>
                                  </p:childTnLst>
                                </p:cTn>
                              </p:par>
                            </p:childTnLst>
                          </p:cTn>
                        </p:par>
                        <p:par>
                          <p:cTn id="17" fill="hold">
                            <p:stCondLst>
                              <p:cond delay="950"/>
                            </p:stCondLst>
                            <p:childTnLst>
                              <p:par>
                                <p:cTn id="18" presetID="23" presetClass="entr" presetSubtype="32" fill="hold" grpId="0" nodeType="afterEffect">
                                  <p:stCondLst>
                                    <p:cond delay="0"/>
                                  </p:stCondLst>
                                  <p:childTnLst>
                                    <p:set>
                                      <p:cBhvr>
                                        <p:cTn id="19" dur="1" fill="hold">
                                          <p:stCondLst>
                                            <p:cond delay="0"/>
                                          </p:stCondLst>
                                        </p:cTn>
                                        <p:tgtEl>
                                          <p:spTgt spid="38"/>
                                        </p:tgtEl>
                                        <p:attrNameLst>
                                          <p:attrName>style.visibility</p:attrName>
                                        </p:attrNameLst>
                                      </p:cBhvr>
                                      <p:to>
                                        <p:strVal val="visible"/>
                                      </p:to>
                                    </p:set>
                                    <p:anim calcmode="lin" valueType="num">
                                      <p:cBhvr>
                                        <p:cTn id="20" dur="250" fill="hold"/>
                                        <p:tgtEl>
                                          <p:spTgt spid="38"/>
                                        </p:tgtEl>
                                        <p:attrNameLst>
                                          <p:attrName>ppt_w</p:attrName>
                                        </p:attrNameLst>
                                      </p:cBhvr>
                                      <p:tavLst>
                                        <p:tav tm="0">
                                          <p:val>
                                            <p:strVal val="4*#ppt_w"/>
                                          </p:val>
                                        </p:tav>
                                        <p:tav tm="100000">
                                          <p:val>
                                            <p:strVal val="#ppt_w"/>
                                          </p:val>
                                        </p:tav>
                                      </p:tavLst>
                                    </p:anim>
                                    <p:anim calcmode="lin" valueType="num">
                                      <p:cBhvr>
                                        <p:cTn id="21" dur="250" fill="hold"/>
                                        <p:tgtEl>
                                          <p:spTgt spid="38"/>
                                        </p:tgtEl>
                                        <p:attrNameLst>
                                          <p:attrName>ppt_h</p:attrName>
                                        </p:attrNameLst>
                                      </p:cBhvr>
                                      <p:tavLst>
                                        <p:tav tm="0">
                                          <p:val>
                                            <p:strVal val="4*#ppt_h"/>
                                          </p:val>
                                        </p:tav>
                                        <p:tav tm="100000">
                                          <p:val>
                                            <p:strVal val="#ppt_h"/>
                                          </p:val>
                                        </p:tav>
                                      </p:tavLst>
                                    </p:anim>
                                  </p:childTnLst>
                                </p:cTn>
                              </p:par>
                              <p:par>
                                <p:cTn id="22" presetID="23" presetClass="entr" presetSubtype="32" fill="hold" grpId="0" nodeType="withEffect">
                                  <p:stCondLst>
                                    <p:cond delay="250"/>
                                  </p:stCondLst>
                                  <p:childTnLst>
                                    <p:set>
                                      <p:cBhvr>
                                        <p:cTn id="23" dur="1" fill="hold">
                                          <p:stCondLst>
                                            <p:cond delay="0"/>
                                          </p:stCondLst>
                                        </p:cTn>
                                        <p:tgtEl>
                                          <p:spTgt spid="40"/>
                                        </p:tgtEl>
                                        <p:attrNameLst>
                                          <p:attrName>style.visibility</p:attrName>
                                        </p:attrNameLst>
                                      </p:cBhvr>
                                      <p:to>
                                        <p:strVal val="visible"/>
                                      </p:to>
                                    </p:set>
                                    <p:anim calcmode="lin" valueType="num">
                                      <p:cBhvr>
                                        <p:cTn id="24" dur="250" fill="hold"/>
                                        <p:tgtEl>
                                          <p:spTgt spid="40"/>
                                        </p:tgtEl>
                                        <p:attrNameLst>
                                          <p:attrName>ppt_w</p:attrName>
                                        </p:attrNameLst>
                                      </p:cBhvr>
                                      <p:tavLst>
                                        <p:tav tm="0">
                                          <p:val>
                                            <p:strVal val="4*#ppt_w"/>
                                          </p:val>
                                        </p:tav>
                                        <p:tav tm="100000">
                                          <p:val>
                                            <p:strVal val="#ppt_w"/>
                                          </p:val>
                                        </p:tav>
                                      </p:tavLst>
                                    </p:anim>
                                    <p:anim calcmode="lin" valueType="num">
                                      <p:cBhvr>
                                        <p:cTn id="25" dur="250" fill="hold"/>
                                        <p:tgtEl>
                                          <p:spTgt spid="40"/>
                                        </p:tgtEl>
                                        <p:attrNameLst>
                                          <p:attrName>ppt_h</p:attrName>
                                        </p:attrNameLst>
                                      </p:cBhvr>
                                      <p:tavLst>
                                        <p:tav tm="0">
                                          <p:val>
                                            <p:strVal val="4*#ppt_h"/>
                                          </p:val>
                                        </p:tav>
                                        <p:tav tm="100000">
                                          <p:val>
                                            <p:strVal val="#ppt_h"/>
                                          </p:val>
                                        </p:tav>
                                      </p:tavLst>
                                    </p:anim>
                                  </p:childTnLst>
                                </p:cTn>
                              </p:par>
                              <p:par>
                                <p:cTn id="26" presetID="23" presetClass="entr" presetSubtype="32" fill="hold" grpId="0" nodeType="withEffect">
                                  <p:stCondLst>
                                    <p:cond delay="500"/>
                                  </p:stCondLst>
                                  <p:childTnLst>
                                    <p:set>
                                      <p:cBhvr>
                                        <p:cTn id="27" dur="1" fill="hold">
                                          <p:stCondLst>
                                            <p:cond delay="0"/>
                                          </p:stCondLst>
                                        </p:cTn>
                                        <p:tgtEl>
                                          <p:spTgt spid="41"/>
                                        </p:tgtEl>
                                        <p:attrNameLst>
                                          <p:attrName>style.visibility</p:attrName>
                                        </p:attrNameLst>
                                      </p:cBhvr>
                                      <p:to>
                                        <p:strVal val="visible"/>
                                      </p:to>
                                    </p:set>
                                    <p:anim calcmode="lin" valueType="num">
                                      <p:cBhvr>
                                        <p:cTn id="28" dur="250" fill="hold"/>
                                        <p:tgtEl>
                                          <p:spTgt spid="41"/>
                                        </p:tgtEl>
                                        <p:attrNameLst>
                                          <p:attrName>ppt_w</p:attrName>
                                        </p:attrNameLst>
                                      </p:cBhvr>
                                      <p:tavLst>
                                        <p:tav tm="0">
                                          <p:val>
                                            <p:strVal val="4*#ppt_w"/>
                                          </p:val>
                                        </p:tav>
                                        <p:tav tm="100000">
                                          <p:val>
                                            <p:strVal val="#ppt_w"/>
                                          </p:val>
                                        </p:tav>
                                      </p:tavLst>
                                    </p:anim>
                                    <p:anim calcmode="lin" valueType="num">
                                      <p:cBhvr>
                                        <p:cTn id="29" dur="250" fill="hold"/>
                                        <p:tgtEl>
                                          <p:spTgt spid="41"/>
                                        </p:tgtEl>
                                        <p:attrNameLst>
                                          <p:attrName>ppt_h</p:attrName>
                                        </p:attrNameLst>
                                      </p:cBhvr>
                                      <p:tavLst>
                                        <p:tav tm="0">
                                          <p:val>
                                            <p:strVal val="4*#ppt_h"/>
                                          </p:val>
                                        </p:tav>
                                        <p:tav tm="100000">
                                          <p:val>
                                            <p:strVal val="#ppt_h"/>
                                          </p:val>
                                        </p:tav>
                                      </p:tavLst>
                                    </p:anim>
                                  </p:childTnLst>
                                </p:cTn>
                              </p:par>
                              <p:par>
                                <p:cTn id="30" presetID="23" presetClass="entr" presetSubtype="32" fill="hold" grpId="0" nodeType="withEffect">
                                  <p:stCondLst>
                                    <p:cond delay="750"/>
                                  </p:stCondLst>
                                  <p:childTnLst>
                                    <p:set>
                                      <p:cBhvr>
                                        <p:cTn id="31" dur="1" fill="hold">
                                          <p:stCondLst>
                                            <p:cond delay="0"/>
                                          </p:stCondLst>
                                        </p:cTn>
                                        <p:tgtEl>
                                          <p:spTgt spid="39"/>
                                        </p:tgtEl>
                                        <p:attrNameLst>
                                          <p:attrName>style.visibility</p:attrName>
                                        </p:attrNameLst>
                                      </p:cBhvr>
                                      <p:to>
                                        <p:strVal val="visible"/>
                                      </p:to>
                                    </p:set>
                                    <p:anim calcmode="lin" valueType="num">
                                      <p:cBhvr>
                                        <p:cTn id="32" dur="250" fill="hold"/>
                                        <p:tgtEl>
                                          <p:spTgt spid="39"/>
                                        </p:tgtEl>
                                        <p:attrNameLst>
                                          <p:attrName>ppt_w</p:attrName>
                                        </p:attrNameLst>
                                      </p:cBhvr>
                                      <p:tavLst>
                                        <p:tav tm="0">
                                          <p:val>
                                            <p:strVal val="4*#ppt_w"/>
                                          </p:val>
                                        </p:tav>
                                        <p:tav tm="100000">
                                          <p:val>
                                            <p:strVal val="#ppt_w"/>
                                          </p:val>
                                        </p:tav>
                                      </p:tavLst>
                                    </p:anim>
                                    <p:anim calcmode="lin" valueType="num">
                                      <p:cBhvr>
                                        <p:cTn id="33" dur="250" fill="hold"/>
                                        <p:tgtEl>
                                          <p:spTgt spid="39"/>
                                        </p:tgtEl>
                                        <p:attrNameLst>
                                          <p:attrName>ppt_h</p:attrName>
                                        </p:attrNameLst>
                                      </p:cBhvr>
                                      <p:tavLst>
                                        <p:tav tm="0">
                                          <p:val>
                                            <p:strVal val="4*#ppt_h"/>
                                          </p:val>
                                        </p:tav>
                                        <p:tav tm="100000">
                                          <p:val>
                                            <p:strVal val="#ppt_h"/>
                                          </p:val>
                                        </p:tav>
                                      </p:tavLst>
                                    </p:anim>
                                  </p:childTnLst>
                                </p:cTn>
                              </p:par>
                            </p:childTnLst>
                          </p:cTn>
                        </p:par>
                        <p:par>
                          <p:cTn id="34" fill="hold">
                            <p:stCondLst>
                              <p:cond delay="1950"/>
                            </p:stCondLst>
                            <p:childTnLst>
                              <p:par>
                                <p:cTn id="35" presetID="10" presetClass="entr" presetSubtype="0" fill="hold" grpId="0" nodeType="afterEffect">
                                  <p:stCondLst>
                                    <p:cond delay="0"/>
                                  </p:stCondLst>
                                  <p:childTnLst>
                                    <p:set>
                                      <p:cBhvr>
                                        <p:cTn id="36" dur="1" fill="hold">
                                          <p:stCondLst>
                                            <p:cond delay="0"/>
                                          </p:stCondLst>
                                        </p:cTn>
                                        <p:tgtEl>
                                          <p:spTgt spid="42"/>
                                        </p:tgtEl>
                                        <p:attrNameLst>
                                          <p:attrName>style.visibility</p:attrName>
                                        </p:attrNameLst>
                                      </p:cBhvr>
                                      <p:to>
                                        <p:strVal val="visible"/>
                                      </p:to>
                                    </p:set>
                                    <p:animEffect>
                                      <p:cBhvr>
                                        <p:cTn id="37" dur="500"/>
                                        <p:tgtEl>
                                          <p:spTgt spid="42"/>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43"/>
                                        </p:tgtEl>
                                        <p:attrNameLst>
                                          <p:attrName>style.visibility</p:attrName>
                                        </p:attrNameLst>
                                      </p:cBhvr>
                                      <p:to>
                                        <p:strVal val="visible"/>
                                      </p:to>
                                    </p:set>
                                    <p:animEffect>
                                      <p:cBhvr>
                                        <p:cTn id="40" dur="500"/>
                                        <p:tgtEl>
                                          <p:spTgt spid="43"/>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44"/>
                                        </p:tgtEl>
                                        <p:attrNameLst>
                                          <p:attrName>style.visibility</p:attrName>
                                        </p:attrNameLst>
                                      </p:cBhvr>
                                      <p:to>
                                        <p:strVal val="visible"/>
                                      </p:to>
                                    </p:set>
                                    <p:animEffect>
                                      <p:cBhvr>
                                        <p:cTn id="43" dur="500"/>
                                        <p:tgtEl>
                                          <p:spTgt spid="44"/>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45"/>
                                        </p:tgtEl>
                                        <p:attrNameLst>
                                          <p:attrName>style.visibility</p:attrName>
                                        </p:attrNameLst>
                                      </p:cBhvr>
                                      <p:to>
                                        <p:strVal val="visible"/>
                                      </p:to>
                                    </p:set>
                                    <p:animEffect>
                                      <p:cBhvr>
                                        <p:cTn id="46" dur="500"/>
                                        <p:tgtEl>
                                          <p:spTgt spid="45"/>
                                        </p:tgtEl>
                                      </p:cBhvr>
                                    </p:animEffect>
                                  </p:childTnLst>
                                </p:cTn>
                              </p:par>
                              <p:par>
                                <p:cTn id="47" presetID="22" presetClass="entr" presetSubtype="8" fill="hold" grpId="0" nodeType="withEffect">
                                  <p:stCondLst>
                                    <p:cond delay="250"/>
                                  </p:stCondLst>
                                  <p:childTnLst>
                                    <p:set>
                                      <p:cBhvr>
                                        <p:cTn id="48" dur="1" fill="hold">
                                          <p:stCondLst>
                                            <p:cond delay="0"/>
                                          </p:stCondLst>
                                        </p:cTn>
                                        <p:tgtEl>
                                          <p:spTgt spid="46"/>
                                        </p:tgtEl>
                                        <p:attrNameLst>
                                          <p:attrName>style.visibility</p:attrName>
                                        </p:attrNameLst>
                                      </p:cBhvr>
                                      <p:to>
                                        <p:strVal val="visible"/>
                                      </p:to>
                                    </p:set>
                                    <p:animEffect>
                                      <p:cBhvr>
                                        <p:cTn id="49" dur="500"/>
                                        <p:tgtEl>
                                          <p:spTgt spid="46"/>
                                        </p:tgtEl>
                                      </p:cBhvr>
                                    </p:animEffect>
                                  </p:childTnLst>
                                </p:cTn>
                              </p:par>
                              <p:par>
                                <p:cTn id="50" presetID="22" presetClass="entr" presetSubtype="8" fill="hold" grpId="0" nodeType="withEffect">
                                  <p:stCondLst>
                                    <p:cond delay="250"/>
                                  </p:stCondLst>
                                  <p:childTnLst>
                                    <p:set>
                                      <p:cBhvr>
                                        <p:cTn id="51" dur="1" fill="hold">
                                          <p:stCondLst>
                                            <p:cond delay="0"/>
                                          </p:stCondLst>
                                        </p:cTn>
                                        <p:tgtEl>
                                          <p:spTgt spid="47"/>
                                        </p:tgtEl>
                                        <p:attrNameLst>
                                          <p:attrName>style.visibility</p:attrName>
                                        </p:attrNameLst>
                                      </p:cBhvr>
                                      <p:to>
                                        <p:strVal val="visible"/>
                                      </p:to>
                                    </p:set>
                                    <p:animEffect>
                                      <p:cBhvr>
                                        <p:cTn id="52" dur="500"/>
                                        <p:tgtEl>
                                          <p:spTgt spid="47"/>
                                        </p:tgtEl>
                                      </p:cBhvr>
                                    </p:animEffect>
                                  </p:childTnLst>
                                </p:cTn>
                              </p:par>
                              <p:par>
                                <p:cTn id="53" presetID="22" presetClass="entr" presetSubtype="8" fill="hold" grpId="0" nodeType="withEffect">
                                  <p:stCondLst>
                                    <p:cond delay="250"/>
                                  </p:stCondLst>
                                  <p:childTnLst>
                                    <p:set>
                                      <p:cBhvr>
                                        <p:cTn id="54" dur="1" fill="hold">
                                          <p:stCondLst>
                                            <p:cond delay="0"/>
                                          </p:stCondLst>
                                        </p:cTn>
                                        <p:tgtEl>
                                          <p:spTgt spid="48"/>
                                        </p:tgtEl>
                                        <p:attrNameLst>
                                          <p:attrName>style.visibility</p:attrName>
                                        </p:attrNameLst>
                                      </p:cBhvr>
                                      <p:to>
                                        <p:strVal val="visible"/>
                                      </p:to>
                                    </p:set>
                                    <p:animEffect>
                                      <p:cBhvr>
                                        <p:cTn id="55" dur="500"/>
                                        <p:tgtEl>
                                          <p:spTgt spid="48"/>
                                        </p:tgtEl>
                                      </p:cBhvr>
                                    </p:animEffect>
                                  </p:childTnLst>
                                </p:cTn>
                              </p:par>
                              <p:par>
                                <p:cTn id="56" presetID="22" presetClass="entr" presetSubtype="8" fill="hold" grpId="0" nodeType="withEffect">
                                  <p:stCondLst>
                                    <p:cond delay="250"/>
                                  </p:stCondLst>
                                  <p:childTnLst>
                                    <p:set>
                                      <p:cBhvr>
                                        <p:cTn id="57" dur="1" fill="hold">
                                          <p:stCondLst>
                                            <p:cond delay="0"/>
                                          </p:stCondLst>
                                        </p:cTn>
                                        <p:tgtEl>
                                          <p:spTgt spid="49"/>
                                        </p:tgtEl>
                                        <p:attrNameLst>
                                          <p:attrName>style.visibility</p:attrName>
                                        </p:attrNameLst>
                                      </p:cBhvr>
                                      <p:to>
                                        <p:strVal val="visible"/>
                                      </p:to>
                                    </p:set>
                                    <p:animEffect>
                                      <p:cBhvr>
                                        <p:cTn id="58" dur="500"/>
                                        <p:tgtEl>
                                          <p:spTgt spid="49"/>
                                        </p:tgtEl>
                                      </p:cBhvr>
                                    </p:animEffect>
                                  </p:childTnLst>
                                </p:cTn>
                              </p:par>
                              <p:par>
                                <p:cTn id="59" presetID="41" presetClass="entr" presetSubtype="0" fill="hold" grpId="0" nodeType="withEffect">
                                  <p:stCondLst>
                                    <p:cond delay="0"/>
                                  </p:stCondLst>
                                  <p:iterate type="lt">
                                    <p:tmPct val="10000"/>
                                  </p:iterate>
                                  <p:childTnLst>
                                    <p:set>
                                      <p:cBhvr>
                                        <p:cTn id="60" dur="1" fill="hold">
                                          <p:stCondLst>
                                            <p:cond delay="0"/>
                                          </p:stCondLst>
                                        </p:cTn>
                                        <p:tgtEl>
                                          <p:spTgt spid="50"/>
                                        </p:tgtEl>
                                        <p:attrNameLst>
                                          <p:attrName>style.visibility</p:attrName>
                                        </p:attrNameLst>
                                      </p:cBhvr>
                                      <p:to>
                                        <p:strVal val="visible"/>
                                      </p:to>
                                    </p:set>
                                    <p:anim calcmode="lin" valueType="num">
                                      <p:cBhvr>
                                        <p:cTn id="61" dur="500" fill="hold"/>
                                        <p:tgtEl>
                                          <p:spTgt spid="50"/>
                                        </p:tgtEl>
                                        <p:attrNameLst>
                                          <p:attrName>ppt_x</p:attrName>
                                        </p:attrNameLst>
                                      </p:cBhvr>
                                      <p:tavLst>
                                        <p:tav tm="0">
                                          <p:val>
                                            <p:strVal val="#ppt_x"/>
                                          </p:val>
                                        </p:tav>
                                        <p:tav tm="50000">
                                          <p:val>
                                            <p:strVal val="#ppt_x+.1"/>
                                          </p:val>
                                        </p:tav>
                                        <p:tav tm="100000">
                                          <p:val>
                                            <p:strVal val="#ppt_x"/>
                                          </p:val>
                                        </p:tav>
                                      </p:tavLst>
                                    </p:anim>
                                    <p:anim calcmode="lin" valueType="num">
                                      <p:cBhvr>
                                        <p:cTn id="62" dur="500" fill="hold"/>
                                        <p:tgtEl>
                                          <p:spTgt spid="50"/>
                                        </p:tgtEl>
                                        <p:attrNameLst>
                                          <p:attrName>ppt_y</p:attrName>
                                        </p:attrNameLst>
                                      </p:cBhvr>
                                      <p:tavLst>
                                        <p:tav tm="0">
                                          <p:val>
                                            <p:strVal val="#ppt_y"/>
                                          </p:val>
                                        </p:tav>
                                        <p:tav tm="100000">
                                          <p:val>
                                            <p:strVal val="#ppt_y"/>
                                          </p:val>
                                        </p:tav>
                                      </p:tavLst>
                                    </p:anim>
                                    <p:anim calcmode="lin" valueType="num">
                                      <p:cBhvr>
                                        <p:cTn id="63" dur="500" fill="hold"/>
                                        <p:tgtEl>
                                          <p:spTgt spid="50"/>
                                        </p:tgtEl>
                                        <p:attrNameLst>
                                          <p:attrName>ppt_h</p:attrName>
                                        </p:attrNameLst>
                                      </p:cBhvr>
                                      <p:tavLst>
                                        <p:tav tm="0">
                                          <p:val>
                                            <p:strVal val="#ppt_h/10"/>
                                          </p:val>
                                        </p:tav>
                                        <p:tav tm="50000">
                                          <p:val>
                                            <p:strVal val="#ppt_h+.01"/>
                                          </p:val>
                                        </p:tav>
                                        <p:tav tm="100000">
                                          <p:val>
                                            <p:strVal val="#ppt_h"/>
                                          </p:val>
                                        </p:tav>
                                      </p:tavLst>
                                    </p:anim>
                                    <p:anim calcmode="lin" valueType="num">
                                      <p:cBhvr>
                                        <p:cTn id="64" dur="500" fill="hold"/>
                                        <p:tgtEl>
                                          <p:spTgt spid="50"/>
                                        </p:tgtEl>
                                        <p:attrNameLst>
                                          <p:attrName>ppt_w</p:attrName>
                                        </p:attrNameLst>
                                      </p:cBhvr>
                                      <p:tavLst>
                                        <p:tav tm="0">
                                          <p:val>
                                            <p:strVal val="#ppt_w/10"/>
                                          </p:val>
                                        </p:tav>
                                        <p:tav tm="50000">
                                          <p:val>
                                            <p:strVal val="#ppt_w+.01"/>
                                          </p:val>
                                        </p:tav>
                                        <p:tav tm="100000">
                                          <p:val>
                                            <p:strVal val="#ppt_w"/>
                                          </p:val>
                                        </p:tav>
                                      </p:tavLst>
                                    </p:anim>
                                    <p:animEffect>
                                      <p:cBhvr>
                                        <p:cTn id="65" dur="500" tmFilter="0,0; .5, 1; 1, 1"/>
                                        <p:tgtEl>
                                          <p:spTgt spid="50"/>
                                        </p:tgtEl>
                                      </p:cBhvr>
                                    </p:animEffect>
                                  </p:childTnLst>
                                </p:cTn>
                              </p:par>
                              <p:par>
                                <p:cTn id="66" presetID="41" presetClass="entr" presetSubtype="0" fill="hold" grpId="0" nodeType="withEffect">
                                  <p:stCondLst>
                                    <p:cond delay="0"/>
                                  </p:stCondLst>
                                  <p:iterate type="lt">
                                    <p:tmPct val="10000"/>
                                  </p:iterate>
                                  <p:childTnLst>
                                    <p:set>
                                      <p:cBhvr>
                                        <p:cTn id="67" dur="1" fill="hold">
                                          <p:stCondLst>
                                            <p:cond delay="0"/>
                                          </p:stCondLst>
                                        </p:cTn>
                                        <p:tgtEl>
                                          <p:spTgt spid="52"/>
                                        </p:tgtEl>
                                        <p:attrNameLst>
                                          <p:attrName>style.visibility</p:attrName>
                                        </p:attrNameLst>
                                      </p:cBhvr>
                                      <p:to>
                                        <p:strVal val="visible"/>
                                      </p:to>
                                    </p:set>
                                    <p:anim calcmode="lin" valueType="num">
                                      <p:cBhvr>
                                        <p:cTn id="68" dur="500" fill="hold"/>
                                        <p:tgtEl>
                                          <p:spTgt spid="52"/>
                                        </p:tgtEl>
                                        <p:attrNameLst>
                                          <p:attrName>ppt_x</p:attrName>
                                        </p:attrNameLst>
                                      </p:cBhvr>
                                      <p:tavLst>
                                        <p:tav tm="0">
                                          <p:val>
                                            <p:strVal val="#ppt_x"/>
                                          </p:val>
                                        </p:tav>
                                        <p:tav tm="50000">
                                          <p:val>
                                            <p:strVal val="#ppt_x+.1"/>
                                          </p:val>
                                        </p:tav>
                                        <p:tav tm="100000">
                                          <p:val>
                                            <p:strVal val="#ppt_x"/>
                                          </p:val>
                                        </p:tav>
                                      </p:tavLst>
                                    </p:anim>
                                    <p:anim calcmode="lin" valueType="num">
                                      <p:cBhvr>
                                        <p:cTn id="69" dur="500" fill="hold"/>
                                        <p:tgtEl>
                                          <p:spTgt spid="52"/>
                                        </p:tgtEl>
                                        <p:attrNameLst>
                                          <p:attrName>ppt_y</p:attrName>
                                        </p:attrNameLst>
                                      </p:cBhvr>
                                      <p:tavLst>
                                        <p:tav tm="0">
                                          <p:val>
                                            <p:strVal val="#ppt_y"/>
                                          </p:val>
                                        </p:tav>
                                        <p:tav tm="100000">
                                          <p:val>
                                            <p:strVal val="#ppt_y"/>
                                          </p:val>
                                        </p:tav>
                                      </p:tavLst>
                                    </p:anim>
                                    <p:anim calcmode="lin" valueType="num">
                                      <p:cBhvr>
                                        <p:cTn id="70" dur="500" fill="hold"/>
                                        <p:tgtEl>
                                          <p:spTgt spid="52"/>
                                        </p:tgtEl>
                                        <p:attrNameLst>
                                          <p:attrName>ppt_h</p:attrName>
                                        </p:attrNameLst>
                                      </p:cBhvr>
                                      <p:tavLst>
                                        <p:tav tm="0">
                                          <p:val>
                                            <p:strVal val="#ppt_h/10"/>
                                          </p:val>
                                        </p:tav>
                                        <p:tav tm="50000">
                                          <p:val>
                                            <p:strVal val="#ppt_h+.01"/>
                                          </p:val>
                                        </p:tav>
                                        <p:tav tm="100000">
                                          <p:val>
                                            <p:strVal val="#ppt_h"/>
                                          </p:val>
                                        </p:tav>
                                      </p:tavLst>
                                    </p:anim>
                                    <p:anim calcmode="lin" valueType="num">
                                      <p:cBhvr>
                                        <p:cTn id="71" dur="500" fill="hold"/>
                                        <p:tgtEl>
                                          <p:spTgt spid="52"/>
                                        </p:tgtEl>
                                        <p:attrNameLst>
                                          <p:attrName>ppt_w</p:attrName>
                                        </p:attrNameLst>
                                      </p:cBhvr>
                                      <p:tavLst>
                                        <p:tav tm="0">
                                          <p:val>
                                            <p:strVal val="#ppt_w/10"/>
                                          </p:val>
                                        </p:tav>
                                        <p:tav tm="50000">
                                          <p:val>
                                            <p:strVal val="#ppt_w+.01"/>
                                          </p:val>
                                        </p:tav>
                                        <p:tav tm="100000">
                                          <p:val>
                                            <p:strVal val="#ppt_w"/>
                                          </p:val>
                                        </p:tav>
                                      </p:tavLst>
                                    </p:anim>
                                    <p:animEffect>
                                      <p:cBhvr>
                                        <p:cTn id="72" dur="500" tmFilter="0,0; .5, 1; 1, 1"/>
                                        <p:tgtEl>
                                          <p:spTgt spid="52"/>
                                        </p:tgtEl>
                                      </p:cBhvr>
                                    </p:animEffect>
                                  </p:childTnLst>
                                </p:cTn>
                              </p:par>
                              <p:par>
                                <p:cTn id="73" presetID="41" presetClass="entr" presetSubtype="0" fill="hold" grpId="0" nodeType="withEffect">
                                  <p:stCondLst>
                                    <p:cond delay="0"/>
                                  </p:stCondLst>
                                  <p:iterate type="lt">
                                    <p:tmPct val="10000"/>
                                  </p:iterate>
                                  <p:childTnLst>
                                    <p:set>
                                      <p:cBhvr>
                                        <p:cTn id="74" dur="1" fill="hold">
                                          <p:stCondLst>
                                            <p:cond delay="0"/>
                                          </p:stCondLst>
                                        </p:cTn>
                                        <p:tgtEl>
                                          <p:spTgt spid="54"/>
                                        </p:tgtEl>
                                        <p:attrNameLst>
                                          <p:attrName>style.visibility</p:attrName>
                                        </p:attrNameLst>
                                      </p:cBhvr>
                                      <p:to>
                                        <p:strVal val="visible"/>
                                      </p:to>
                                    </p:set>
                                    <p:anim calcmode="lin" valueType="num">
                                      <p:cBhvr>
                                        <p:cTn id="75" dur="500" fill="hold"/>
                                        <p:tgtEl>
                                          <p:spTgt spid="54"/>
                                        </p:tgtEl>
                                        <p:attrNameLst>
                                          <p:attrName>ppt_x</p:attrName>
                                        </p:attrNameLst>
                                      </p:cBhvr>
                                      <p:tavLst>
                                        <p:tav tm="0">
                                          <p:val>
                                            <p:strVal val="#ppt_x"/>
                                          </p:val>
                                        </p:tav>
                                        <p:tav tm="50000">
                                          <p:val>
                                            <p:strVal val="#ppt_x+.1"/>
                                          </p:val>
                                        </p:tav>
                                        <p:tav tm="100000">
                                          <p:val>
                                            <p:strVal val="#ppt_x"/>
                                          </p:val>
                                        </p:tav>
                                      </p:tavLst>
                                    </p:anim>
                                    <p:anim calcmode="lin" valueType="num">
                                      <p:cBhvr>
                                        <p:cTn id="76" dur="500" fill="hold"/>
                                        <p:tgtEl>
                                          <p:spTgt spid="54"/>
                                        </p:tgtEl>
                                        <p:attrNameLst>
                                          <p:attrName>ppt_y</p:attrName>
                                        </p:attrNameLst>
                                      </p:cBhvr>
                                      <p:tavLst>
                                        <p:tav tm="0">
                                          <p:val>
                                            <p:strVal val="#ppt_y"/>
                                          </p:val>
                                        </p:tav>
                                        <p:tav tm="100000">
                                          <p:val>
                                            <p:strVal val="#ppt_y"/>
                                          </p:val>
                                        </p:tav>
                                      </p:tavLst>
                                    </p:anim>
                                    <p:anim calcmode="lin" valueType="num">
                                      <p:cBhvr>
                                        <p:cTn id="77" dur="500" fill="hold"/>
                                        <p:tgtEl>
                                          <p:spTgt spid="54"/>
                                        </p:tgtEl>
                                        <p:attrNameLst>
                                          <p:attrName>ppt_h</p:attrName>
                                        </p:attrNameLst>
                                      </p:cBhvr>
                                      <p:tavLst>
                                        <p:tav tm="0">
                                          <p:val>
                                            <p:strVal val="#ppt_h/10"/>
                                          </p:val>
                                        </p:tav>
                                        <p:tav tm="50000">
                                          <p:val>
                                            <p:strVal val="#ppt_h+.01"/>
                                          </p:val>
                                        </p:tav>
                                        <p:tav tm="100000">
                                          <p:val>
                                            <p:strVal val="#ppt_h"/>
                                          </p:val>
                                        </p:tav>
                                      </p:tavLst>
                                    </p:anim>
                                    <p:anim calcmode="lin" valueType="num">
                                      <p:cBhvr>
                                        <p:cTn id="78" dur="500" fill="hold"/>
                                        <p:tgtEl>
                                          <p:spTgt spid="54"/>
                                        </p:tgtEl>
                                        <p:attrNameLst>
                                          <p:attrName>ppt_w</p:attrName>
                                        </p:attrNameLst>
                                      </p:cBhvr>
                                      <p:tavLst>
                                        <p:tav tm="0">
                                          <p:val>
                                            <p:strVal val="#ppt_w/10"/>
                                          </p:val>
                                        </p:tav>
                                        <p:tav tm="50000">
                                          <p:val>
                                            <p:strVal val="#ppt_w+.01"/>
                                          </p:val>
                                        </p:tav>
                                        <p:tav tm="100000">
                                          <p:val>
                                            <p:strVal val="#ppt_w"/>
                                          </p:val>
                                        </p:tav>
                                      </p:tavLst>
                                    </p:anim>
                                    <p:animEffect>
                                      <p:cBhvr>
                                        <p:cTn id="79" dur="500" tmFilter="0,0; .5, 1; 1, 1"/>
                                        <p:tgtEl>
                                          <p:spTgt spid="54"/>
                                        </p:tgtEl>
                                      </p:cBhvr>
                                    </p:animEffect>
                                  </p:childTnLst>
                                </p:cTn>
                              </p:par>
                              <p:par>
                                <p:cTn id="80" presetID="41" presetClass="entr" presetSubtype="0" fill="hold" grpId="0" nodeType="withEffect">
                                  <p:stCondLst>
                                    <p:cond delay="0"/>
                                  </p:stCondLst>
                                  <p:iterate type="lt">
                                    <p:tmPct val="10000"/>
                                  </p:iterate>
                                  <p:childTnLst>
                                    <p:set>
                                      <p:cBhvr>
                                        <p:cTn id="81" dur="1" fill="hold">
                                          <p:stCondLst>
                                            <p:cond delay="0"/>
                                          </p:stCondLst>
                                        </p:cTn>
                                        <p:tgtEl>
                                          <p:spTgt spid="56"/>
                                        </p:tgtEl>
                                        <p:attrNameLst>
                                          <p:attrName>style.visibility</p:attrName>
                                        </p:attrNameLst>
                                      </p:cBhvr>
                                      <p:to>
                                        <p:strVal val="visible"/>
                                      </p:to>
                                    </p:set>
                                    <p:anim calcmode="lin" valueType="num">
                                      <p:cBhvr>
                                        <p:cTn id="82" dur="500" fill="hold"/>
                                        <p:tgtEl>
                                          <p:spTgt spid="56"/>
                                        </p:tgtEl>
                                        <p:attrNameLst>
                                          <p:attrName>ppt_x</p:attrName>
                                        </p:attrNameLst>
                                      </p:cBhvr>
                                      <p:tavLst>
                                        <p:tav tm="0">
                                          <p:val>
                                            <p:strVal val="#ppt_x"/>
                                          </p:val>
                                        </p:tav>
                                        <p:tav tm="50000">
                                          <p:val>
                                            <p:strVal val="#ppt_x+.1"/>
                                          </p:val>
                                        </p:tav>
                                        <p:tav tm="100000">
                                          <p:val>
                                            <p:strVal val="#ppt_x"/>
                                          </p:val>
                                        </p:tav>
                                      </p:tavLst>
                                    </p:anim>
                                    <p:anim calcmode="lin" valueType="num">
                                      <p:cBhvr>
                                        <p:cTn id="83" dur="500" fill="hold"/>
                                        <p:tgtEl>
                                          <p:spTgt spid="56"/>
                                        </p:tgtEl>
                                        <p:attrNameLst>
                                          <p:attrName>ppt_y</p:attrName>
                                        </p:attrNameLst>
                                      </p:cBhvr>
                                      <p:tavLst>
                                        <p:tav tm="0">
                                          <p:val>
                                            <p:strVal val="#ppt_y"/>
                                          </p:val>
                                        </p:tav>
                                        <p:tav tm="100000">
                                          <p:val>
                                            <p:strVal val="#ppt_y"/>
                                          </p:val>
                                        </p:tav>
                                      </p:tavLst>
                                    </p:anim>
                                    <p:anim calcmode="lin" valueType="num">
                                      <p:cBhvr>
                                        <p:cTn id="84" dur="500" fill="hold"/>
                                        <p:tgtEl>
                                          <p:spTgt spid="56"/>
                                        </p:tgtEl>
                                        <p:attrNameLst>
                                          <p:attrName>ppt_h</p:attrName>
                                        </p:attrNameLst>
                                      </p:cBhvr>
                                      <p:tavLst>
                                        <p:tav tm="0">
                                          <p:val>
                                            <p:strVal val="#ppt_h/10"/>
                                          </p:val>
                                        </p:tav>
                                        <p:tav tm="50000">
                                          <p:val>
                                            <p:strVal val="#ppt_h+.01"/>
                                          </p:val>
                                        </p:tav>
                                        <p:tav tm="100000">
                                          <p:val>
                                            <p:strVal val="#ppt_h"/>
                                          </p:val>
                                        </p:tav>
                                      </p:tavLst>
                                    </p:anim>
                                    <p:anim calcmode="lin" valueType="num">
                                      <p:cBhvr>
                                        <p:cTn id="85" dur="500" fill="hold"/>
                                        <p:tgtEl>
                                          <p:spTgt spid="56"/>
                                        </p:tgtEl>
                                        <p:attrNameLst>
                                          <p:attrName>ppt_w</p:attrName>
                                        </p:attrNameLst>
                                      </p:cBhvr>
                                      <p:tavLst>
                                        <p:tav tm="0">
                                          <p:val>
                                            <p:strVal val="#ppt_w/10"/>
                                          </p:val>
                                        </p:tav>
                                        <p:tav tm="50000">
                                          <p:val>
                                            <p:strVal val="#ppt_w+.01"/>
                                          </p:val>
                                        </p:tav>
                                        <p:tav tm="100000">
                                          <p:val>
                                            <p:strVal val="#ppt_w"/>
                                          </p:val>
                                        </p:tav>
                                      </p:tavLst>
                                    </p:anim>
                                    <p:animEffect>
                                      <p:cBhvr>
                                        <p:cTn id="86" dur="500" tmFilter="0,0; .5, 1; 1, 1"/>
                                        <p:tgtEl>
                                          <p:spTgt spid="56"/>
                                        </p:tgtEl>
                                      </p:cBhvr>
                                    </p:animEffect>
                                  </p:childTnLst>
                                </p:cTn>
                              </p:par>
                            </p:childTnLst>
                          </p:cTn>
                        </p:par>
                        <p:par>
                          <p:cTn id="87" fill="hold">
                            <p:stCondLst>
                              <p:cond delay="2700"/>
                            </p:stCondLst>
                            <p:childTnLst>
                              <p:par>
                                <p:cTn id="88" presetID="2" presetClass="entr" presetSubtype="8" fill="hold" grpId="0" nodeType="afterEffect">
                                  <p:stCondLst>
                                    <p:cond delay="0"/>
                                  </p:stCondLst>
                                  <p:childTnLst>
                                    <p:set>
                                      <p:cBhvr>
                                        <p:cTn id="89" dur="1" fill="hold">
                                          <p:stCondLst>
                                            <p:cond delay="0"/>
                                          </p:stCondLst>
                                        </p:cTn>
                                        <p:tgtEl>
                                          <p:spTgt spid="58"/>
                                        </p:tgtEl>
                                        <p:attrNameLst>
                                          <p:attrName>style.visibility</p:attrName>
                                        </p:attrNameLst>
                                      </p:cBhvr>
                                      <p:to>
                                        <p:strVal val="visible"/>
                                      </p:to>
                                    </p:set>
                                    <p:anim calcmode="lin" valueType="num">
                                      <p:cBhvr>
                                        <p:cTn id="90" dur="500" fill="hold"/>
                                        <p:tgtEl>
                                          <p:spTgt spid="58"/>
                                        </p:tgtEl>
                                        <p:attrNameLst>
                                          <p:attrName>ppt_x</p:attrName>
                                        </p:attrNameLst>
                                      </p:cBhvr>
                                      <p:tavLst>
                                        <p:tav tm="0">
                                          <p:val>
                                            <p:strVal val="0-#ppt_w/2"/>
                                          </p:val>
                                        </p:tav>
                                        <p:tav tm="100000">
                                          <p:val>
                                            <p:strVal val="#ppt_x"/>
                                          </p:val>
                                        </p:tav>
                                      </p:tavLst>
                                    </p:anim>
                                    <p:anim calcmode="lin" valueType="num">
                                      <p:cBhvr>
                                        <p:cTn id="91" dur="500" fill="hold"/>
                                        <p:tgtEl>
                                          <p:spTgt spid="58"/>
                                        </p:tgtEl>
                                        <p:attrNameLst>
                                          <p:attrName>ppt_y</p:attrName>
                                        </p:attrNameLst>
                                      </p:cBhvr>
                                      <p:tavLst>
                                        <p:tav tm="0">
                                          <p:val>
                                            <p:strVal val="#ppt_y"/>
                                          </p:val>
                                        </p:tav>
                                        <p:tav tm="100000">
                                          <p:val>
                                            <p:strVal val="#ppt_y"/>
                                          </p:val>
                                        </p:tav>
                                      </p:tavLst>
                                    </p:anim>
                                  </p:childTnLst>
                                </p:cTn>
                              </p:par>
                            </p:childTnLst>
                          </p:cTn>
                        </p:par>
                        <p:par>
                          <p:cTn id="92" fill="hold">
                            <p:stCondLst>
                              <p:cond delay="3200"/>
                            </p:stCondLst>
                            <p:childTnLst>
                              <p:par>
                                <p:cTn id="93" presetID="22" presetClass="entr" presetSubtype="1" fill="hold" grpId="0" nodeType="afterEffect">
                                  <p:stCondLst>
                                    <p:cond delay="0"/>
                                  </p:stCondLst>
                                  <p:childTnLst>
                                    <p:set>
                                      <p:cBhvr>
                                        <p:cTn id="94" dur="1" fill="hold">
                                          <p:stCondLst>
                                            <p:cond delay="0"/>
                                          </p:stCondLst>
                                        </p:cTn>
                                        <p:tgtEl>
                                          <p:spTgt spid="59"/>
                                        </p:tgtEl>
                                        <p:attrNameLst>
                                          <p:attrName>style.visibility</p:attrName>
                                        </p:attrNameLst>
                                      </p:cBhvr>
                                      <p:to>
                                        <p:strVal val="visible"/>
                                      </p:to>
                                    </p:set>
                                    <p:animEffect>
                                      <p:cBhvr>
                                        <p:cTn id="95"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8" grpId="0" animBg="1"/>
      <p:bldP spid="39" grpId="0" bldLvl="0" animBg="1" autoUpdateAnimBg="0"/>
      <p:bldP spid="40" grpId="0" animBg="1"/>
      <p:bldP spid="41" grpId="0" animBg="1"/>
      <p:bldP spid="42" grpId="0" bldLvl="0" autoUpdateAnimBg="0"/>
      <p:bldP spid="43" grpId="0" bldLvl="0" autoUpdateAnimBg="0"/>
      <p:bldP spid="44" grpId="0" bldLvl="0" autoUpdateAnimBg="0"/>
      <p:bldP spid="45" grpId="0" bldLvl="0" autoUpdateAnimBg="0"/>
      <p:bldP spid="46" grpId="0" animBg="1"/>
      <p:bldP spid="47" grpId="0" animBg="1"/>
      <p:bldP spid="48" grpId="0" animBg="1"/>
      <p:bldP spid="49" grpId="0" animBg="1"/>
      <p:bldP spid="50" grpId="0" bldLvl="0" autoUpdateAnimBg="0"/>
      <p:bldP spid="52" grpId="0" bldLvl="0" autoUpdateAnimBg="0"/>
      <p:bldP spid="54" grpId="0" bldLvl="0" autoUpdateAnimBg="0"/>
      <p:bldP spid="56" grpId="0" bldLvl="0" autoUpdateAnimBg="0"/>
      <p:bldP spid="58" grpId="0" bldLvl="0" animBg="1" autoUpdateAnimBg="0"/>
      <p:bldP spid="59" grpId="0" bldLvl="0" autoUpdateAnimBg="0"/>
    </p:bldLst>
  </p:timing>
</p:sld>
</file>

<file path=ppt/theme/theme1.xml><?xml version="1.0" encoding="utf-8"?>
<a:theme xmlns:a="http://schemas.openxmlformats.org/drawingml/2006/main" name="平面">
  <a:themeElements>
    <a:clrScheme name="平面">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平面">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平面">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55</TotalTime>
  <Words>91</Words>
  <Application>Microsoft Office PowerPoint</Application>
  <PresentationFormat>宽屏</PresentationFormat>
  <Paragraphs>12</Paragraphs>
  <Slides>1</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vt:i4>
      </vt:variant>
    </vt:vector>
  </HeadingPairs>
  <TitlesOfParts>
    <vt:vector size="11" baseType="lpstr">
      <vt:lpstr>方正兰亭粗黑_GBK</vt:lpstr>
      <vt:lpstr>方正姚体</vt:lpstr>
      <vt:lpstr>华文新魏</vt:lpstr>
      <vt:lpstr>宋体</vt:lpstr>
      <vt:lpstr>微软雅黑</vt:lpstr>
      <vt:lpstr>Arial</vt:lpstr>
      <vt:lpstr>Calibri</vt:lpstr>
      <vt:lpstr>Trebuchet MS</vt:lpstr>
      <vt:lpstr>Wingdings 3</vt:lpstr>
      <vt:lpstr>平面</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Mloong</dc:creator>
  <cp:lastModifiedBy>Mloong</cp:lastModifiedBy>
  <cp:revision>20</cp:revision>
  <dcterms:created xsi:type="dcterms:W3CDTF">2018-10-25T07:04:23Z</dcterms:created>
  <dcterms:modified xsi:type="dcterms:W3CDTF">2018-10-25T07:59:47Z</dcterms:modified>
</cp:coreProperties>
</file>