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53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10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357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823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6053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14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082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1058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951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12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90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73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69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5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54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3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00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8932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  <p:sldLayoutId id="2147484284" r:id="rId13"/>
    <p:sldLayoutId id="2147484285" r:id="rId14"/>
    <p:sldLayoutId id="2147484286" r:id="rId15"/>
    <p:sldLayoutId id="2147484287" r:id="rId16"/>
    <p:sldLayoutId id="214748428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>
            <a:extLst>
              <a:ext uri="{FF2B5EF4-FFF2-40B4-BE49-F238E27FC236}">
                <a16:creationId xmlns:a16="http://schemas.microsoft.com/office/drawing/2014/main" id="{ADE676DB-E911-427B-A0E9-E84A0CFD1BC5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>
            <a:off x="4999632" y="2677889"/>
            <a:ext cx="9096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grpSp>
        <p:nvGrpSpPr>
          <p:cNvPr id="6" name="Group 66">
            <a:extLst>
              <a:ext uri="{FF2B5EF4-FFF2-40B4-BE49-F238E27FC236}">
                <a16:creationId xmlns:a16="http://schemas.microsoft.com/office/drawing/2014/main" id="{7800E1EC-96D4-4217-9044-177DC100078E}"/>
              </a:ext>
            </a:extLst>
          </p:cNvPr>
          <p:cNvGrpSpPr>
            <a:grpSpLocks/>
          </p:cNvGrpSpPr>
          <p:nvPr/>
        </p:nvGrpSpPr>
        <p:grpSpPr bwMode="auto">
          <a:xfrm>
            <a:off x="2797939" y="1028261"/>
            <a:ext cx="5675313" cy="4475163"/>
            <a:chOff x="7" y="1078"/>
            <a:chExt cx="3575" cy="2819"/>
          </a:xfrm>
        </p:grpSpPr>
        <p:grpSp>
          <p:nvGrpSpPr>
            <p:cNvPr id="7" name="Group 47">
              <a:extLst>
                <a:ext uri="{FF2B5EF4-FFF2-40B4-BE49-F238E27FC236}">
                  <a16:creationId xmlns:a16="http://schemas.microsoft.com/office/drawing/2014/main" id="{75CCA598-173A-4BE8-A799-DB2EAA3FF8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2" y="2919"/>
              <a:ext cx="3050" cy="978"/>
              <a:chOff x="2605" y="2725"/>
              <a:chExt cx="2957" cy="948"/>
            </a:xfrm>
          </p:grpSpPr>
          <p:sp>
            <p:nvSpPr>
              <p:cNvPr id="18" name="Freeform 48">
                <a:extLst>
                  <a:ext uri="{FF2B5EF4-FFF2-40B4-BE49-F238E27FC236}">
                    <a16:creationId xmlns:a16="http://schemas.microsoft.com/office/drawing/2014/main" id="{0EDCFA8D-C24E-4E5F-9F98-AD446DC5D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7" y="2725"/>
                <a:ext cx="2375" cy="504"/>
              </a:xfrm>
              <a:custGeom>
                <a:avLst/>
                <a:gdLst>
                  <a:gd name="T0" fmla="*/ 75115 w 1678"/>
                  <a:gd name="T1" fmla="*/ 0 h 1010"/>
                  <a:gd name="T2" fmla="*/ 63666 w 1678"/>
                  <a:gd name="T3" fmla="*/ 0 h 1010"/>
                  <a:gd name="T4" fmla="*/ 7476 w 1678"/>
                  <a:gd name="T5" fmla="*/ 0 h 1010"/>
                  <a:gd name="T6" fmla="*/ 0 w 1678"/>
                  <a:gd name="T7" fmla="*/ 0 h 1010"/>
                  <a:gd name="T8" fmla="*/ 69590 w 1678"/>
                  <a:gd name="T9" fmla="*/ 0 h 1010"/>
                  <a:gd name="T10" fmla="*/ 91919 w 1678"/>
                  <a:gd name="T11" fmla="*/ 0 h 1010"/>
                  <a:gd name="T12" fmla="*/ 75115 w 1678"/>
                  <a:gd name="T13" fmla="*/ 0 h 10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8"/>
                  <a:gd name="T22" fmla="*/ 0 h 1010"/>
                  <a:gd name="T23" fmla="*/ 1678 w 1678"/>
                  <a:gd name="T24" fmla="*/ 1010 h 10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8" h="1010">
                    <a:moveTo>
                      <a:pt x="1162" y="936"/>
                    </a:moveTo>
                    <a:cubicBezTo>
                      <a:pt x="1222" y="836"/>
                      <a:pt x="1371" y="388"/>
                      <a:pt x="985" y="252"/>
                    </a:cubicBezTo>
                    <a:cubicBezTo>
                      <a:pt x="471" y="122"/>
                      <a:pt x="116" y="637"/>
                      <a:pt x="116" y="637"/>
                    </a:cubicBezTo>
                    <a:cubicBezTo>
                      <a:pt x="116" y="637"/>
                      <a:pt x="116" y="637"/>
                      <a:pt x="0" y="603"/>
                    </a:cubicBezTo>
                    <a:cubicBezTo>
                      <a:pt x="272" y="215"/>
                      <a:pt x="727" y="0"/>
                      <a:pt x="1077" y="63"/>
                    </a:cubicBezTo>
                    <a:cubicBezTo>
                      <a:pt x="1416" y="123"/>
                      <a:pt x="1678" y="452"/>
                      <a:pt x="1422" y="1010"/>
                    </a:cubicBezTo>
                    <a:cubicBezTo>
                      <a:pt x="1357" y="994"/>
                      <a:pt x="1209" y="950"/>
                      <a:pt x="1162" y="936"/>
                    </a:cubicBezTo>
                    <a:close/>
                  </a:path>
                </a:pathLst>
              </a:custGeom>
              <a:solidFill>
                <a:srgbClr val="B4B4B4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49">
                <a:extLst>
                  <a:ext uri="{FF2B5EF4-FFF2-40B4-BE49-F238E27FC236}">
                    <a16:creationId xmlns:a16="http://schemas.microsoft.com/office/drawing/2014/main" id="{D477B639-50B5-458C-B618-9D386FFCE6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3055"/>
                <a:ext cx="2521" cy="618"/>
              </a:xfrm>
              <a:custGeom>
                <a:avLst/>
                <a:gdLst>
                  <a:gd name="T0" fmla="*/ 31466 w 1781"/>
                  <a:gd name="T1" fmla="*/ 1 h 1235"/>
                  <a:gd name="T2" fmla="*/ 39407 w 1781"/>
                  <a:gd name="T3" fmla="*/ 1 h 1235"/>
                  <a:gd name="T4" fmla="*/ 98557 w 1781"/>
                  <a:gd name="T5" fmla="*/ 1 h 1235"/>
                  <a:gd name="T6" fmla="*/ 115200 w 1781"/>
                  <a:gd name="T7" fmla="*/ 1 h 1235"/>
                  <a:gd name="T8" fmla="*/ 29248 w 1781"/>
                  <a:gd name="T9" fmla="*/ 1 h 1235"/>
                  <a:gd name="T10" fmla="*/ 24088 w 1781"/>
                  <a:gd name="T11" fmla="*/ 0 h 1235"/>
                  <a:gd name="T12" fmla="*/ 31466 w 1781"/>
                  <a:gd name="T13" fmla="*/ 1 h 12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81"/>
                  <a:gd name="T22" fmla="*/ 0 h 1235"/>
                  <a:gd name="T23" fmla="*/ 1781 w 1781"/>
                  <a:gd name="T24" fmla="*/ 1235 h 12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81" h="1235">
                    <a:moveTo>
                      <a:pt x="487" y="36"/>
                    </a:moveTo>
                    <a:cubicBezTo>
                      <a:pt x="412" y="169"/>
                      <a:pt x="208" y="597"/>
                      <a:pt x="609" y="785"/>
                    </a:cubicBezTo>
                    <a:cubicBezTo>
                      <a:pt x="830" y="873"/>
                      <a:pt x="1204" y="807"/>
                      <a:pt x="1523" y="363"/>
                    </a:cubicBezTo>
                    <a:cubicBezTo>
                      <a:pt x="1586" y="379"/>
                      <a:pt x="1709" y="419"/>
                      <a:pt x="1781" y="444"/>
                    </a:cubicBezTo>
                    <a:cubicBezTo>
                      <a:pt x="1502" y="949"/>
                      <a:pt x="806" y="1235"/>
                      <a:pt x="452" y="998"/>
                    </a:cubicBezTo>
                    <a:cubicBezTo>
                      <a:pt x="0" y="701"/>
                      <a:pt x="278" y="135"/>
                      <a:pt x="372" y="0"/>
                    </a:cubicBezTo>
                    <a:cubicBezTo>
                      <a:pt x="430" y="17"/>
                      <a:pt x="411" y="11"/>
                      <a:pt x="487" y="36"/>
                    </a:cubicBezTo>
                    <a:close/>
                  </a:path>
                </a:pathLst>
              </a:custGeom>
              <a:solidFill>
                <a:srgbClr val="B4B4B4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8" name="Group 80">
              <a:extLst>
                <a:ext uri="{FF2B5EF4-FFF2-40B4-BE49-F238E27FC236}">
                  <a16:creationId xmlns:a16="http://schemas.microsoft.com/office/drawing/2014/main" id="{212B99C5-2A84-4D56-99EA-D5A540CCFD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" y="2011"/>
              <a:ext cx="2663" cy="1818"/>
              <a:chOff x="7" y="1943"/>
              <a:chExt cx="2663" cy="1818"/>
            </a:xfrm>
          </p:grpSpPr>
          <p:sp>
            <p:nvSpPr>
              <p:cNvPr id="15" name="Freeform 51">
                <a:extLst>
                  <a:ext uri="{FF2B5EF4-FFF2-40B4-BE49-F238E27FC236}">
                    <a16:creationId xmlns:a16="http://schemas.microsoft.com/office/drawing/2014/main" id="{D9007803-C12B-4354-8204-F70B95A454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" y="1943"/>
                <a:ext cx="2599" cy="1803"/>
              </a:xfrm>
              <a:custGeom>
                <a:avLst/>
                <a:gdLst>
                  <a:gd name="T0" fmla="*/ 45461 w 1781"/>
                  <a:gd name="T1" fmla="*/ 3384 h 1235"/>
                  <a:gd name="T2" fmla="*/ 56810 w 1781"/>
                  <a:gd name="T3" fmla="*/ 73574 h 1235"/>
                  <a:gd name="T4" fmla="*/ 142069 w 1781"/>
                  <a:gd name="T5" fmla="*/ 34057 h 1235"/>
                  <a:gd name="T6" fmla="*/ 166114 w 1781"/>
                  <a:gd name="T7" fmla="*/ 41602 h 1235"/>
                  <a:gd name="T8" fmla="*/ 42160 w 1781"/>
                  <a:gd name="T9" fmla="*/ 93555 h 1235"/>
                  <a:gd name="T10" fmla="*/ 34696 w 1781"/>
                  <a:gd name="T11" fmla="*/ 0 h 1235"/>
                  <a:gd name="T12" fmla="*/ 45461 w 1781"/>
                  <a:gd name="T13" fmla="*/ 3384 h 12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81"/>
                  <a:gd name="T22" fmla="*/ 0 h 1235"/>
                  <a:gd name="T23" fmla="*/ 1781 w 1781"/>
                  <a:gd name="T24" fmla="*/ 1235 h 12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81" h="1235">
                    <a:moveTo>
                      <a:pt x="487" y="36"/>
                    </a:moveTo>
                    <a:cubicBezTo>
                      <a:pt x="412" y="169"/>
                      <a:pt x="208" y="597"/>
                      <a:pt x="609" y="785"/>
                    </a:cubicBezTo>
                    <a:cubicBezTo>
                      <a:pt x="830" y="873"/>
                      <a:pt x="1204" y="807"/>
                      <a:pt x="1523" y="363"/>
                    </a:cubicBezTo>
                    <a:cubicBezTo>
                      <a:pt x="1586" y="379"/>
                      <a:pt x="1709" y="419"/>
                      <a:pt x="1781" y="444"/>
                    </a:cubicBezTo>
                    <a:cubicBezTo>
                      <a:pt x="1502" y="949"/>
                      <a:pt x="806" y="1235"/>
                      <a:pt x="452" y="998"/>
                    </a:cubicBezTo>
                    <a:cubicBezTo>
                      <a:pt x="0" y="701"/>
                      <a:pt x="278" y="135"/>
                      <a:pt x="372" y="0"/>
                    </a:cubicBezTo>
                    <a:cubicBezTo>
                      <a:pt x="430" y="17"/>
                      <a:pt x="411" y="11"/>
                      <a:pt x="487" y="3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717171"/>
                  </a:gs>
                  <a:gs pos="50000">
                    <a:srgbClr val="F6F6F6"/>
                  </a:gs>
                  <a:gs pos="100000">
                    <a:srgbClr val="71717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 52">
                <a:extLst>
                  <a:ext uri="{FF2B5EF4-FFF2-40B4-BE49-F238E27FC236}">
                    <a16:creationId xmlns:a16="http://schemas.microsoft.com/office/drawing/2014/main" id="{2C7FDA14-33FF-4C12-B2C5-0C7F75C3D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2589"/>
                <a:ext cx="1915" cy="1172"/>
              </a:xfrm>
              <a:custGeom>
                <a:avLst/>
                <a:gdLst>
                  <a:gd name="T0" fmla="*/ 0 w 1312"/>
                  <a:gd name="T1" fmla="*/ 55072 h 803"/>
                  <a:gd name="T2" fmla="*/ 92514 w 1312"/>
                  <a:gd name="T3" fmla="*/ 31320 h 803"/>
                  <a:gd name="T4" fmla="*/ 118429 w 1312"/>
                  <a:gd name="T5" fmla="*/ 0 h 803"/>
                  <a:gd name="T6" fmla="*/ 122680 w 1312"/>
                  <a:gd name="T7" fmla="*/ 5888 h 803"/>
                  <a:gd name="T8" fmla="*/ 37408 w 1312"/>
                  <a:gd name="T9" fmla="*/ 63376 h 803"/>
                  <a:gd name="T10" fmla="*/ 0 w 1312"/>
                  <a:gd name="T11" fmla="*/ 55072 h 8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12"/>
                  <a:gd name="T19" fmla="*/ 0 h 803"/>
                  <a:gd name="T20" fmla="*/ 1312 w 1312"/>
                  <a:gd name="T21" fmla="*/ 803 h 80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12" h="803">
                    <a:moveTo>
                      <a:pt x="0" y="589"/>
                    </a:moveTo>
                    <a:cubicBezTo>
                      <a:pt x="0" y="589"/>
                      <a:pt x="399" y="803"/>
                      <a:pt x="989" y="335"/>
                    </a:cubicBezTo>
                    <a:cubicBezTo>
                      <a:pt x="1163" y="189"/>
                      <a:pt x="1267" y="0"/>
                      <a:pt x="1267" y="0"/>
                    </a:cubicBezTo>
                    <a:cubicBezTo>
                      <a:pt x="1312" y="63"/>
                      <a:pt x="1312" y="63"/>
                      <a:pt x="1312" y="63"/>
                    </a:cubicBezTo>
                    <a:cubicBezTo>
                      <a:pt x="1312" y="63"/>
                      <a:pt x="999" y="633"/>
                      <a:pt x="400" y="678"/>
                    </a:cubicBezTo>
                    <a:cubicBezTo>
                      <a:pt x="148" y="694"/>
                      <a:pt x="0" y="589"/>
                      <a:pt x="0" y="5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1C1C1"/>
                  </a:gs>
                  <a:gs pos="50000">
                    <a:srgbClr val="565656"/>
                  </a:gs>
                  <a:gs pos="100000">
                    <a:srgbClr val="C1C1C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53">
                <a:extLst>
                  <a:ext uri="{FF2B5EF4-FFF2-40B4-BE49-F238E27FC236}">
                    <a16:creationId xmlns:a16="http://schemas.microsoft.com/office/drawing/2014/main" id="{4367AEA4-F395-435C-A246-4ECB5F833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" y="1996"/>
                <a:ext cx="389" cy="1042"/>
              </a:xfrm>
              <a:custGeom>
                <a:avLst/>
                <a:gdLst>
                  <a:gd name="T0" fmla="*/ 18777 w 267"/>
                  <a:gd name="T1" fmla="*/ 0 h 714"/>
                  <a:gd name="T2" fmla="*/ 23864 w 267"/>
                  <a:gd name="T3" fmla="*/ 4693 h 714"/>
                  <a:gd name="T4" fmla="*/ 24156 w 267"/>
                  <a:gd name="T5" fmla="*/ 66660 h 714"/>
                  <a:gd name="T6" fmla="*/ 7987 w 267"/>
                  <a:gd name="T7" fmla="*/ 33862 h 714"/>
                  <a:gd name="T8" fmla="*/ 18777 w 267"/>
                  <a:gd name="T9" fmla="*/ 0 h 7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14"/>
                  <a:gd name="T17" fmla="*/ 267 w 267"/>
                  <a:gd name="T18" fmla="*/ 714 h 7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14">
                    <a:moveTo>
                      <a:pt x="205" y="0"/>
                    </a:moveTo>
                    <a:cubicBezTo>
                      <a:pt x="205" y="0"/>
                      <a:pt x="254" y="45"/>
                      <a:pt x="261" y="50"/>
                    </a:cubicBezTo>
                    <a:cubicBezTo>
                      <a:pt x="267" y="61"/>
                      <a:pt x="0" y="424"/>
                      <a:pt x="264" y="714"/>
                    </a:cubicBezTo>
                    <a:cubicBezTo>
                      <a:pt x="69" y="593"/>
                      <a:pt x="85" y="409"/>
                      <a:pt x="87" y="363"/>
                    </a:cubicBezTo>
                    <a:cubicBezTo>
                      <a:pt x="88" y="197"/>
                      <a:pt x="205" y="0"/>
                      <a:pt x="205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A3A3A3"/>
                  </a:gs>
                  <a:gs pos="50000">
                    <a:srgbClr val="525252"/>
                  </a:gs>
                  <a:gs pos="100000">
                    <a:srgbClr val="A3A3A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" name="Group 79">
              <a:extLst>
                <a:ext uri="{FF2B5EF4-FFF2-40B4-BE49-F238E27FC236}">
                  <a16:creationId xmlns:a16="http://schemas.microsoft.com/office/drawing/2014/main" id="{05B54117-24AF-42FE-B33C-3942666E43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6" y="1078"/>
              <a:ext cx="2451" cy="1570"/>
              <a:chOff x="606" y="1010"/>
              <a:chExt cx="2451" cy="1570"/>
            </a:xfrm>
          </p:grpSpPr>
          <p:sp>
            <p:nvSpPr>
              <p:cNvPr id="10" name="Freeform 55">
                <a:extLst>
                  <a:ext uri="{FF2B5EF4-FFF2-40B4-BE49-F238E27FC236}">
                    <a16:creationId xmlns:a16="http://schemas.microsoft.com/office/drawing/2014/main" id="{56F23538-0E4B-41B8-82DA-041232D20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" y="1010"/>
                <a:ext cx="2451" cy="1473"/>
              </a:xfrm>
              <a:custGeom>
                <a:avLst/>
                <a:gdLst>
                  <a:gd name="T0" fmla="*/ 109592 w 1678"/>
                  <a:gd name="T1" fmla="*/ 86671 h 1010"/>
                  <a:gd name="T2" fmla="*/ 92912 w 1678"/>
                  <a:gd name="T3" fmla="*/ 23386 h 1010"/>
                  <a:gd name="T4" fmla="*/ 10926 w 1678"/>
                  <a:gd name="T5" fmla="*/ 58986 h 1010"/>
                  <a:gd name="T6" fmla="*/ 0 w 1678"/>
                  <a:gd name="T7" fmla="*/ 55812 h 1010"/>
                  <a:gd name="T8" fmla="*/ 101598 w 1678"/>
                  <a:gd name="T9" fmla="*/ 5813 h 1010"/>
                  <a:gd name="T10" fmla="*/ 134143 w 1678"/>
                  <a:gd name="T11" fmla="*/ 93519 h 1010"/>
                  <a:gd name="T12" fmla="*/ 109592 w 1678"/>
                  <a:gd name="T13" fmla="*/ 86671 h 10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8"/>
                  <a:gd name="T22" fmla="*/ 0 h 1010"/>
                  <a:gd name="T23" fmla="*/ 1678 w 1678"/>
                  <a:gd name="T24" fmla="*/ 1010 h 10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8" h="1010">
                    <a:moveTo>
                      <a:pt x="1162" y="936"/>
                    </a:moveTo>
                    <a:cubicBezTo>
                      <a:pt x="1222" y="836"/>
                      <a:pt x="1371" y="388"/>
                      <a:pt x="985" y="252"/>
                    </a:cubicBezTo>
                    <a:cubicBezTo>
                      <a:pt x="471" y="122"/>
                      <a:pt x="116" y="637"/>
                      <a:pt x="116" y="637"/>
                    </a:cubicBezTo>
                    <a:cubicBezTo>
                      <a:pt x="116" y="637"/>
                      <a:pt x="116" y="637"/>
                      <a:pt x="0" y="603"/>
                    </a:cubicBezTo>
                    <a:cubicBezTo>
                      <a:pt x="272" y="215"/>
                      <a:pt x="727" y="0"/>
                      <a:pt x="1077" y="63"/>
                    </a:cubicBezTo>
                    <a:cubicBezTo>
                      <a:pt x="1416" y="123"/>
                      <a:pt x="1678" y="452"/>
                      <a:pt x="1422" y="1010"/>
                    </a:cubicBezTo>
                    <a:cubicBezTo>
                      <a:pt x="1357" y="994"/>
                      <a:pt x="1209" y="950"/>
                      <a:pt x="1162" y="93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3"/>
                  </a:gs>
                  <a:gs pos="50000">
                    <a:srgbClr val="C4DBEE"/>
                  </a:gs>
                  <a:gs pos="100000">
                    <a:srgbClr val="0061B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" name="Freeform 56">
                <a:extLst>
                  <a:ext uri="{FF2B5EF4-FFF2-40B4-BE49-F238E27FC236}">
                    <a16:creationId xmlns:a16="http://schemas.microsoft.com/office/drawing/2014/main" id="{0219A2CA-F156-48C1-89E0-BF69B26D0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3" y="1564"/>
                <a:ext cx="261" cy="1016"/>
              </a:xfrm>
              <a:custGeom>
                <a:avLst/>
                <a:gdLst>
                  <a:gd name="T0" fmla="*/ 0 w 179"/>
                  <a:gd name="T1" fmla="*/ 58983 h 696"/>
                  <a:gd name="T2" fmla="*/ 3884 w 179"/>
                  <a:gd name="T3" fmla="*/ 65161 h 696"/>
                  <a:gd name="T4" fmla="*/ 12878 w 179"/>
                  <a:gd name="T5" fmla="*/ 29500 h 696"/>
                  <a:gd name="T6" fmla="*/ 8434 w 179"/>
                  <a:gd name="T7" fmla="*/ 5895 h 696"/>
                  <a:gd name="T8" fmla="*/ 5899 w 179"/>
                  <a:gd name="T9" fmla="*/ 0 h 696"/>
                  <a:gd name="T10" fmla="*/ 0 w 179"/>
                  <a:gd name="T11" fmla="*/ 58983 h 6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9"/>
                  <a:gd name="T19" fmla="*/ 0 h 696"/>
                  <a:gd name="T20" fmla="*/ 179 w 179"/>
                  <a:gd name="T21" fmla="*/ 696 h 6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9" h="696">
                    <a:moveTo>
                      <a:pt x="0" y="630"/>
                    </a:moveTo>
                    <a:cubicBezTo>
                      <a:pt x="19" y="659"/>
                      <a:pt x="42" y="696"/>
                      <a:pt x="42" y="696"/>
                    </a:cubicBezTo>
                    <a:cubicBezTo>
                      <a:pt x="42" y="696"/>
                      <a:pt x="134" y="518"/>
                      <a:pt x="139" y="315"/>
                    </a:cubicBezTo>
                    <a:cubicBezTo>
                      <a:pt x="146" y="172"/>
                      <a:pt x="91" y="63"/>
                      <a:pt x="91" y="63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4" y="0"/>
                      <a:pt x="179" y="245"/>
                      <a:pt x="0" y="6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3"/>
                  </a:gs>
                  <a:gs pos="50000">
                    <a:srgbClr val="003D70"/>
                  </a:gs>
                  <a:gs pos="100000">
                    <a:srgbClr val="0061B3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Freeform 57">
                <a:extLst>
                  <a:ext uri="{FF2B5EF4-FFF2-40B4-BE49-F238E27FC236}">
                    <a16:creationId xmlns:a16="http://schemas.microsoft.com/office/drawing/2014/main" id="{C466EABA-3000-4ABF-9B8B-E2798DFCF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5" y="1187"/>
                <a:ext cx="1606" cy="826"/>
              </a:xfrm>
              <a:custGeom>
                <a:avLst/>
                <a:gdLst>
                  <a:gd name="T0" fmla="*/ 81529 w 1100"/>
                  <a:gd name="T1" fmla="*/ 12390 h 565"/>
                  <a:gd name="T2" fmla="*/ 0 w 1100"/>
                  <a:gd name="T3" fmla="*/ 49118 h 565"/>
                  <a:gd name="T4" fmla="*/ 5066 w 1100"/>
                  <a:gd name="T5" fmla="*/ 53882 h 565"/>
                  <a:gd name="T6" fmla="*/ 81192 w 1100"/>
                  <a:gd name="T7" fmla="*/ 17757 h 565"/>
                  <a:gd name="T8" fmla="*/ 103215 w 1100"/>
                  <a:gd name="T9" fmla="*/ 33030 h 565"/>
                  <a:gd name="T10" fmla="*/ 81529 w 1100"/>
                  <a:gd name="T11" fmla="*/ 12390 h 5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00"/>
                  <a:gd name="T19" fmla="*/ 0 h 565"/>
                  <a:gd name="T20" fmla="*/ 1100 w 1100"/>
                  <a:gd name="T21" fmla="*/ 565 h 56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00" h="565">
                    <a:moveTo>
                      <a:pt x="869" y="130"/>
                    </a:moveTo>
                    <a:cubicBezTo>
                      <a:pt x="355" y="0"/>
                      <a:pt x="0" y="515"/>
                      <a:pt x="0" y="515"/>
                    </a:cubicBezTo>
                    <a:cubicBezTo>
                      <a:pt x="0" y="515"/>
                      <a:pt x="0" y="515"/>
                      <a:pt x="54" y="565"/>
                    </a:cubicBezTo>
                    <a:cubicBezTo>
                      <a:pt x="279" y="285"/>
                      <a:pt x="580" y="120"/>
                      <a:pt x="866" y="186"/>
                    </a:cubicBezTo>
                    <a:cubicBezTo>
                      <a:pt x="1050" y="226"/>
                      <a:pt x="1100" y="347"/>
                      <a:pt x="1100" y="347"/>
                    </a:cubicBezTo>
                    <a:cubicBezTo>
                      <a:pt x="1084" y="303"/>
                      <a:pt x="1043" y="192"/>
                      <a:pt x="869" y="13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61B3"/>
                  </a:gs>
                  <a:gs pos="50000">
                    <a:srgbClr val="003D70"/>
                  </a:gs>
                  <a:gs pos="100000">
                    <a:srgbClr val="0061B3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Freeform 58">
                <a:extLst>
                  <a:ext uri="{FF2B5EF4-FFF2-40B4-BE49-F238E27FC236}">
                    <a16:creationId xmlns:a16="http://schemas.microsoft.com/office/drawing/2014/main" id="{2AC9AC5B-046C-4D1C-9F16-513F2136C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2376"/>
                <a:ext cx="440" cy="204"/>
              </a:xfrm>
              <a:custGeom>
                <a:avLst/>
                <a:gdLst>
                  <a:gd name="T0" fmla="*/ 0 w 469"/>
                  <a:gd name="T1" fmla="*/ 0 h 218"/>
                  <a:gd name="T2" fmla="*/ 189 w 469"/>
                  <a:gd name="T3" fmla="*/ 52 h 218"/>
                  <a:gd name="T4" fmla="*/ 219 w 469"/>
                  <a:gd name="T5" fmla="*/ 99 h 218"/>
                  <a:gd name="T6" fmla="*/ 34 w 469"/>
                  <a:gd name="T7" fmla="*/ 45 h 218"/>
                  <a:gd name="T8" fmla="*/ 0 w 469"/>
                  <a:gd name="T9" fmla="*/ 0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9"/>
                  <a:gd name="T16" fmla="*/ 0 h 218"/>
                  <a:gd name="T17" fmla="*/ 469 w 469"/>
                  <a:gd name="T18" fmla="*/ 218 h 2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9" h="218">
                    <a:moveTo>
                      <a:pt x="0" y="0"/>
                    </a:moveTo>
                    <a:lnTo>
                      <a:pt x="404" y="115"/>
                    </a:lnTo>
                    <a:lnTo>
                      <a:pt x="469" y="218"/>
                    </a:lnTo>
                    <a:lnTo>
                      <a:pt x="73" y="1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758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59">
                <a:extLst>
                  <a:ext uri="{FF2B5EF4-FFF2-40B4-BE49-F238E27FC236}">
                    <a16:creationId xmlns:a16="http://schemas.microsoft.com/office/drawing/2014/main" id="{10FD3335-D8E0-49A0-B914-07BC938D35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" y="1890"/>
                <a:ext cx="249" cy="123"/>
              </a:xfrm>
              <a:custGeom>
                <a:avLst/>
                <a:gdLst>
                  <a:gd name="T0" fmla="*/ 89 w 264"/>
                  <a:gd name="T1" fmla="*/ 24 h 131"/>
                  <a:gd name="T2" fmla="*/ 131 w 264"/>
                  <a:gd name="T3" fmla="*/ 61 h 131"/>
                  <a:gd name="T4" fmla="*/ 41 w 264"/>
                  <a:gd name="T5" fmla="*/ 37 h 131"/>
                  <a:gd name="T6" fmla="*/ 0 w 264"/>
                  <a:gd name="T7" fmla="*/ 0 h 131"/>
                  <a:gd name="T8" fmla="*/ 89 w 264"/>
                  <a:gd name="T9" fmla="*/ 24 h 1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4"/>
                  <a:gd name="T16" fmla="*/ 0 h 131"/>
                  <a:gd name="T17" fmla="*/ 264 w 264"/>
                  <a:gd name="T18" fmla="*/ 131 h 1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4" h="131">
                    <a:moveTo>
                      <a:pt x="180" y="53"/>
                    </a:moveTo>
                    <a:lnTo>
                      <a:pt x="264" y="131"/>
                    </a:lnTo>
                    <a:lnTo>
                      <a:pt x="83" y="78"/>
                    </a:lnTo>
                    <a:lnTo>
                      <a:pt x="0" y="0"/>
                    </a:lnTo>
                    <a:lnTo>
                      <a:pt x="180" y="53"/>
                    </a:lnTo>
                    <a:close/>
                  </a:path>
                </a:pathLst>
              </a:custGeom>
              <a:solidFill>
                <a:srgbClr val="2758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0" name="Line 29">
            <a:extLst>
              <a:ext uri="{FF2B5EF4-FFF2-40B4-BE49-F238E27FC236}">
                <a16:creationId xmlns:a16="http://schemas.microsoft.com/office/drawing/2014/main" id="{27DC9DAE-67B5-4E46-86FA-647EBE558194}"/>
              </a:ext>
            </a:extLst>
          </p:cNvPr>
          <p:cNvSpPr>
            <a:spLocks noChangeShapeType="1"/>
          </p:cNvSpPr>
          <p:nvPr/>
        </p:nvSpPr>
        <p:spPr bwMode="auto">
          <a:xfrm rot="21307710" flipH="1">
            <a:off x="4624363" y="3214249"/>
            <a:ext cx="465138" cy="627063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1" name="Line 30">
            <a:extLst>
              <a:ext uri="{FF2B5EF4-FFF2-40B4-BE49-F238E27FC236}">
                <a16:creationId xmlns:a16="http://schemas.microsoft.com/office/drawing/2014/main" id="{3D392B58-7EA6-4929-A2BA-31AD9F5D12E2}"/>
              </a:ext>
            </a:extLst>
          </p:cNvPr>
          <p:cNvSpPr>
            <a:spLocks noChangeShapeType="1"/>
          </p:cNvSpPr>
          <p:nvPr/>
        </p:nvSpPr>
        <p:spPr bwMode="auto">
          <a:xfrm rot="21307710" flipV="1">
            <a:off x="5411073" y="2048453"/>
            <a:ext cx="392112" cy="584200"/>
          </a:xfrm>
          <a:prstGeom prst="line">
            <a:avLst/>
          </a:prstGeom>
          <a:noFill/>
          <a:ln w="76200">
            <a:solidFill>
              <a:srgbClr val="27588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2" name="Text Box 31">
            <a:extLst>
              <a:ext uri="{FF2B5EF4-FFF2-40B4-BE49-F238E27FC236}">
                <a16:creationId xmlns:a16="http://schemas.microsoft.com/office/drawing/2014/main" id="{59879370-DB2D-4CBF-8A10-CC1892872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5146" y="2617943"/>
            <a:ext cx="1260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itchFamily="34" charset="0"/>
                <a:ea typeface="宋体" pitchFamily="2" charset="-122"/>
              </a:rPr>
              <a:t>WSOT</a:t>
            </a:r>
            <a:endParaRPr lang="en-GB" altLang="zh-CN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914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1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幼圆</vt:lpstr>
      <vt:lpstr>Century Gothic</vt:lpstr>
      <vt:lpstr>Gill Sans Ultra Bold</vt:lpstr>
      <vt:lpstr>Wingdings 3</vt:lpstr>
      <vt:lpstr>切片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30</cp:revision>
  <dcterms:created xsi:type="dcterms:W3CDTF">2018-10-25T07:04:23Z</dcterms:created>
  <dcterms:modified xsi:type="dcterms:W3CDTF">2018-10-25T08:21:23Z</dcterms:modified>
</cp:coreProperties>
</file>