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13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8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62B2A3-7A43-43C4-A762-60AC213983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3940F58-F769-4D3E-BDCA-1E45EE3F95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F959566-0DC6-4A22-854F-9F97AFD0B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7329ECF-F304-4E60-B77F-696232872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D03FBC0-BB24-409B-8DCE-376697418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8901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8CBCCC-BAD9-49DB-B45B-1119EE681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49CA0FD-E6DB-45A3-A2AE-2965B53B8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884A032-080F-4F8E-8206-5C7CF423F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0BA2B2A-7172-40A4-95FC-D7E5E84A6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4306DEC-9DCD-4DFC-9BC6-E8F22F66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467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2EF00B9-E52B-4512-9CB7-3AEC901424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D110FFB-0440-4756-BCC0-8318DB1FA3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11CB6A2-FF81-42CB-A6D1-466F629F2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E069F19-4860-4558-A093-8F472BD56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1F0E474-CB36-41C4-99FC-14AA1520F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7780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22C690-28E4-47CD-9ECC-818602C37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1AD094C-AAEC-4944-B339-6066E4D8F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C0E9FC8-DF96-4A2F-9770-1A165567B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A515A8B-FA2D-47B8-9EB0-C257E6539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32FEB99-056F-4CC6-83F5-B80FB2011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2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06C598-36C4-4D69-BECE-4091EE0D2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DB20E10-04BA-47E3-B860-5782CBD24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7A0F53B-9093-4DFB-8A65-01A7F2472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D7F1445-3BEA-4978-9BDD-B1FA6E8AC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123D347-9D71-4EAE-B3F8-BB0348B02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6753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6CBCF2-00AA-4097-A8EB-D9C6B215C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2A913DC-2C3C-4D20-A3BC-F063390B01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DCD0530-6B15-4286-8F6A-BDC1E4AEEE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7671A17-0776-4572-816E-FD914ACF6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CAAFF27-51EB-4236-B33B-06695A361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5F9BE95-CF5A-4E21-9D59-1CD4ABC7A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5907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BE4D8B-B191-4EB5-A653-D6DD1A03C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60540DE-F03D-46C4-B6EB-CE5C9A9B7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1E729BB-9945-490B-86E4-A3D3E61244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B9C803D-8797-4169-97FC-4FB2AB7C77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4AFED73-A667-452A-887B-AF74A0AED6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97FC7D1-8819-472C-B4C2-3CDC9628A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9B0E630-9153-4166-9713-990B38FCA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52E2523-958E-40E0-9839-8A37E2962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7275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261D156-A1D9-4C49-AFC6-B18A26507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8400E1C-EED3-4221-9ACE-B67DD2550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9374CAF-EABD-4C3A-8A48-1F6F76FC4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E0285DC-DA59-4C6D-BA8F-755689C49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7103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13319E2-7E74-45E1-AC5E-719828A10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30C23DF-D2F8-4A5D-BED1-05B552365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61CFD1B-2E82-41F0-97B1-43B9A671F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0467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BA6084-B42A-4904-ADBB-A48C3145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E69802F-A9E6-4FD1-A5EF-E14079A98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936E910-A6E1-44B6-BF08-466BDA851D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8315351-DA22-4ADE-89D1-69A567756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4FC77DF-0C63-4DD5-A237-D67976BFD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2BDC1B5-0B0B-4227-9134-449A83E2E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301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83A5DB-4B10-444C-BE5A-36D90ADB7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FC46166-BC5D-4663-943D-5D6CA33523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819DDD5-5DBB-409C-837C-F0F2E12978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E5DBBC5-6571-47C0-9C14-CDBB730D9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53348A3-2666-4CB5-8457-D16D81580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EFB24C7-4E77-462E-8612-81967272A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4620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0CA827E-54DF-4A49-828A-00D9350A1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1D5D9E6-CE60-47A5-82BE-868F6EE64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68E8B50-D591-4DB7-B426-8B45838371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15C8A5-AD51-43DA-A561-19CF67F9DA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D99B157-632A-47C7-8B9B-24F95E8DBE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0630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4" r:id="rId1"/>
    <p:sldLayoutId id="2147484315" r:id="rId2"/>
    <p:sldLayoutId id="2147484316" r:id="rId3"/>
    <p:sldLayoutId id="2147484317" r:id="rId4"/>
    <p:sldLayoutId id="2147484318" r:id="rId5"/>
    <p:sldLayoutId id="2147484319" r:id="rId6"/>
    <p:sldLayoutId id="2147484320" r:id="rId7"/>
    <p:sldLayoutId id="2147484321" r:id="rId8"/>
    <p:sldLayoutId id="2147484322" r:id="rId9"/>
    <p:sldLayoutId id="2147484323" r:id="rId10"/>
    <p:sldLayoutId id="21474843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1">
                <a:lumMod val="75000"/>
              </a:schemeClr>
            </a:gs>
            <a:gs pos="81000">
              <a:schemeClr val="bg2">
                <a:lumMod val="75000"/>
              </a:schemeClr>
            </a:gs>
            <a:gs pos="54000">
              <a:schemeClr val="bg1">
                <a:lumMod val="65000"/>
              </a:schemeClr>
            </a:gs>
            <a:gs pos="34000">
              <a:schemeClr val="bg1">
                <a:lumMod val="75000"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B222E59C-2F19-492D-833A-12655B88AE2A}"/>
              </a:ext>
            </a:extLst>
          </p:cNvPr>
          <p:cNvGrpSpPr>
            <a:grpSpLocks/>
          </p:cNvGrpSpPr>
          <p:nvPr/>
        </p:nvGrpSpPr>
        <p:grpSpPr bwMode="auto">
          <a:xfrm>
            <a:off x="2195513" y="1469355"/>
            <a:ext cx="7272337" cy="4518025"/>
            <a:chOff x="567" y="1071"/>
            <a:chExt cx="4581" cy="3039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9C15FF1E-6BF1-4F7A-AF4B-8C6E7FBC30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2" y="1252"/>
              <a:ext cx="4306" cy="2858"/>
            </a:xfrm>
            <a:prstGeom prst="roundRect">
              <a:avLst>
                <a:gd name="adj" fmla="val 8676"/>
              </a:avLst>
            </a:prstGeom>
            <a:gradFill rotWithShape="1">
              <a:gsLst>
                <a:gs pos="0">
                  <a:srgbClr val="669900"/>
                </a:gs>
                <a:gs pos="100000">
                  <a:srgbClr val="CCFF33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itchFamily="2" charset="-122"/>
              </a:endParaRPr>
            </a:p>
          </p:txBody>
        </p:sp>
        <p:sp>
          <p:nvSpPr>
            <p:cNvPr id="6" name="AutoShape 4">
              <a:extLst>
                <a:ext uri="{FF2B5EF4-FFF2-40B4-BE49-F238E27FC236}">
                  <a16:creationId xmlns:a16="http://schemas.microsoft.com/office/drawing/2014/main" id="{FA5C3F64-3576-4C71-A8C0-5A804ACB57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" y="1071"/>
              <a:ext cx="1787" cy="1078"/>
            </a:xfrm>
            <a:prstGeom prst="roundRect">
              <a:avLst>
                <a:gd name="adj" fmla="val 18366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itchFamily="2" charset="-122"/>
              </a:endParaRPr>
            </a:p>
          </p:txBody>
        </p:sp>
      </p:grpSp>
      <p:sp>
        <p:nvSpPr>
          <p:cNvPr id="7" name="Freeform 7">
            <a:extLst>
              <a:ext uri="{FF2B5EF4-FFF2-40B4-BE49-F238E27FC236}">
                <a16:creationId xmlns:a16="http://schemas.microsoft.com/office/drawing/2014/main" id="{FB49D618-EEB5-42C8-AC3D-684AEF2861D9}"/>
              </a:ext>
            </a:extLst>
          </p:cNvPr>
          <p:cNvSpPr>
            <a:spLocks/>
          </p:cNvSpPr>
          <p:nvPr/>
        </p:nvSpPr>
        <p:spPr bwMode="auto">
          <a:xfrm rot="10800000">
            <a:off x="2032000" y="1062955"/>
            <a:ext cx="1309688" cy="890587"/>
          </a:xfrm>
          <a:custGeom>
            <a:avLst/>
            <a:gdLst>
              <a:gd name="T0" fmla="*/ 498 w 946"/>
              <a:gd name="T1" fmla="*/ 946 h 946"/>
              <a:gd name="T2" fmla="*/ 500 w 946"/>
              <a:gd name="T3" fmla="*/ 924 h 946"/>
              <a:gd name="T4" fmla="*/ 509 w 946"/>
              <a:gd name="T5" fmla="*/ 882 h 946"/>
              <a:gd name="T6" fmla="*/ 521 w 946"/>
              <a:gd name="T7" fmla="*/ 841 h 946"/>
              <a:gd name="T8" fmla="*/ 535 w 946"/>
              <a:gd name="T9" fmla="*/ 801 h 946"/>
              <a:gd name="T10" fmla="*/ 555 w 946"/>
              <a:gd name="T11" fmla="*/ 762 h 946"/>
              <a:gd name="T12" fmla="*/ 576 w 946"/>
              <a:gd name="T13" fmla="*/ 727 h 946"/>
              <a:gd name="T14" fmla="*/ 600 w 946"/>
              <a:gd name="T15" fmla="*/ 692 h 946"/>
              <a:gd name="T16" fmla="*/ 627 w 946"/>
              <a:gd name="T17" fmla="*/ 661 h 946"/>
              <a:gd name="T18" fmla="*/ 657 w 946"/>
              <a:gd name="T19" fmla="*/ 632 h 946"/>
              <a:gd name="T20" fmla="*/ 690 w 946"/>
              <a:gd name="T21" fmla="*/ 605 h 946"/>
              <a:gd name="T22" fmla="*/ 724 w 946"/>
              <a:gd name="T23" fmla="*/ 581 h 946"/>
              <a:gd name="T24" fmla="*/ 761 w 946"/>
              <a:gd name="T25" fmla="*/ 560 h 946"/>
              <a:gd name="T26" fmla="*/ 799 w 946"/>
              <a:gd name="T27" fmla="*/ 542 h 946"/>
              <a:gd name="T28" fmla="*/ 840 w 946"/>
              <a:gd name="T29" fmla="*/ 528 h 946"/>
              <a:gd name="T30" fmla="*/ 881 w 946"/>
              <a:gd name="T31" fmla="*/ 517 h 946"/>
              <a:gd name="T32" fmla="*/ 924 w 946"/>
              <a:gd name="T33" fmla="*/ 510 h 946"/>
              <a:gd name="T34" fmla="*/ 946 w 946"/>
              <a:gd name="T35" fmla="*/ 187 h 946"/>
              <a:gd name="T36" fmla="*/ 945 w 946"/>
              <a:gd name="T37" fmla="*/ 168 h 946"/>
              <a:gd name="T38" fmla="*/ 938 w 946"/>
              <a:gd name="T39" fmla="*/ 131 h 946"/>
              <a:gd name="T40" fmla="*/ 923 w 946"/>
              <a:gd name="T41" fmla="*/ 97 h 946"/>
              <a:gd name="T42" fmla="*/ 904 w 946"/>
              <a:gd name="T43" fmla="*/ 68 h 946"/>
              <a:gd name="T44" fmla="*/ 878 w 946"/>
              <a:gd name="T45" fmla="*/ 43 h 946"/>
              <a:gd name="T46" fmla="*/ 848 w 946"/>
              <a:gd name="T47" fmla="*/ 23 h 946"/>
              <a:gd name="T48" fmla="*/ 814 w 946"/>
              <a:gd name="T49" fmla="*/ 8 h 946"/>
              <a:gd name="T50" fmla="*/ 778 w 946"/>
              <a:gd name="T51" fmla="*/ 1 h 946"/>
              <a:gd name="T52" fmla="*/ 186 w 946"/>
              <a:gd name="T53" fmla="*/ 0 h 946"/>
              <a:gd name="T54" fmla="*/ 168 w 946"/>
              <a:gd name="T55" fmla="*/ 1 h 946"/>
              <a:gd name="T56" fmla="*/ 130 w 946"/>
              <a:gd name="T57" fmla="*/ 8 h 946"/>
              <a:gd name="T58" fmla="*/ 98 w 946"/>
              <a:gd name="T59" fmla="*/ 23 h 946"/>
              <a:gd name="T60" fmla="*/ 68 w 946"/>
              <a:gd name="T61" fmla="*/ 43 h 946"/>
              <a:gd name="T62" fmla="*/ 42 w 946"/>
              <a:gd name="T63" fmla="*/ 68 h 946"/>
              <a:gd name="T64" fmla="*/ 22 w 946"/>
              <a:gd name="T65" fmla="*/ 97 h 946"/>
              <a:gd name="T66" fmla="*/ 8 w 946"/>
              <a:gd name="T67" fmla="*/ 131 h 946"/>
              <a:gd name="T68" fmla="*/ 1 w 946"/>
              <a:gd name="T69" fmla="*/ 168 h 946"/>
              <a:gd name="T70" fmla="*/ 0 w 946"/>
              <a:gd name="T71" fmla="*/ 760 h 946"/>
              <a:gd name="T72" fmla="*/ 1 w 946"/>
              <a:gd name="T73" fmla="*/ 779 h 946"/>
              <a:gd name="T74" fmla="*/ 8 w 946"/>
              <a:gd name="T75" fmla="*/ 815 h 946"/>
              <a:gd name="T76" fmla="*/ 22 w 946"/>
              <a:gd name="T77" fmla="*/ 848 h 946"/>
              <a:gd name="T78" fmla="*/ 42 w 946"/>
              <a:gd name="T79" fmla="*/ 878 h 946"/>
              <a:gd name="T80" fmla="*/ 68 w 946"/>
              <a:gd name="T81" fmla="*/ 904 h 946"/>
              <a:gd name="T82" fmla="*/ 98 w 946"/>
              <a:gd name="T83" fmla="*/ 924 h 946"/>
              <a:gd name="T84" fmla="*/ 130 w 946"/>
              <a:gd name="T85" fmla="*/ 937 h 946"/>
              <a:gd name="T86" fmla="*/ 168 w 946"/>
              <a:gd name="T87" fmla="*/ 946 h 946"/>
              <a:gd name="T88" fmla="*/ 186 w 946"/>
              <a:gd name="T89" fmla="*/ 946 h 94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946"/>
              <a:gd name="T136" fmla="*/ 0 h 946"/>
              <a:gd name="T137" fmla="*/ 946 w 946"/>
              <a:gd name="T138" fmla="*/ 946 h 94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946" h="946">
                <a:moveTo>
                  <a:pt x="186" y="946"/>
                </a:moveTo>
                <a:lnTo>
                  <a:pt x="498" y="946"/>
                </a:lnTo>
                <a:lnTo>
                  <a:pt x="500" y="924"/>
                </a:lnTo>
                <a:lnTo>
                  <a:pt x="504" y="904"/>
                </a:lnTo>
                <a:lnTo>
                  <a:pt x="509" y="882"/>
                </a:lnTo>
                <a:lnTo>
                  <a:pt x="515" y="861"/>
                </a:lnTo>
                <a:lnTo>
                  <a:pt x="521" y="841"/>
                </a:lnTo>
                <a:lnTo>
                  <a:pt x="528" y="820"/>
                </a:lnTo>
                <a:lnTo>
                  <a:pt x="535" y="801"/>
                </a:lnTo>
                <a:lnTo>
                  <a:pt x="545" y="782"/>
                </a:lnTo>
                <a:lnTo>
                  <a:pt x="555" y="762"/>
                </a:lnTo>
                <a:lnTo>
                  <a:pt x="564" y="744"/>
                </a:lnTo>
                <a:lnTo>
                  <a:pt x="576" y="727"/>
                </a:lnTo>
                <a:lnTo>
                  <a:pt x="587" y="709"/>
                </a:lnTo>
                <a:lnTo>
                  <a:pt x="600" y="692"/>
                </a:lnTo>
                <a:lnTo>
                  <a:pt x="614" y="676"/>
                </a:lnTo>
                <a:lnTo>
                  <a:pt x="627" y="661"/>
                </a:lnTo>
                <a:lnTo>
                  <a:pt x="643" y="646"/>
                </a:lnTo>
                <a:lnTo>
                  <a:pt x="657" y="632"/>
                </a:lnTo>
                <a:lnTo>
                  <a:pt x="673" y="618"/>
                </a:lnTo>
                <a:lnTo>
                  <a:pt x="690" y="605"/>
                </a:lnTo>
                <a:lnTo>
                  <a:pt x="707" y="593"/>
                </a:lnTo>
                <a:lnTo>
                  <a:pt x="724" y="581"/>
                </a:lnTo>
                <a:lnTo>
                  <a:pt x="742" y="570"/>
                </a:lnTo>
                <a:lnTo>
                  <a:pt x="761" y="560"/>
                </a:lnTo>
                <a:lnTo>
                  <a:pt x="779" y="551"/>
                </a:lnTo>
                <a:lnTo>
                  <a:pt x="799" y="542"/>
                </a:lnTo>
                <a:lnTo>
                  <a:pt x="819" y="535"/>
                </a:lnTo>
                <a:lnTo>
                  <a:pt x="840" y="528"/>
                </a:lnTo>
                <a:lnTo>
                  <a:pt x="860" y="523"/>
                </a:lnTo>
                <a:lnTo>
                  <a:pt x="881" y="517"/>
                </a:lnTo>
                <a:lnTo>
                  <a:pt x="903" y="513"/>
                </a:lnTo>
                <a:lnTo>
                  <a:pt x="924" y="510"/>
                </a:lnTo>
                <a:lnTo>
                  <a:pt x="946" y="508"/>
                </a:lnTo>
                <a:lnTo>
                  <a:pt x="946" y="187"/>
                </a:lnTo>
                <a:lnTo>
                  <a:pt x="945" y="168"/>
                </a:lnTo>
                <a:lnTo>
                  <a:pt x="942" y="149"/>
                </a:lnTo>
                <a:lnTo>
                  <a:pt x="938" y="131"/>
                </a:lnTo>
                <a:lnTo>
                  <a:pt x="932" y="114"/>
                </a:lnTo>
                <a:lnTo>
                  <a:pt x="923" y="97"/>
                </a:lnTo>
                <a:lnTo>
                  <a:pt x="915" y="82"/>
                </a:lnTo>
                <a:lnTo>
                  <a:pt x="904" y="68"/>
                </a:lnTo>
                <a:lnTo>
                  <a:pt x="892" y="55"/>
                </a:lnTo>
                <a:lnTo>
                  <a:pt x="878" y="43"/>
                </a:lnTo>
                <a:lnTo>
                  <a:pt x="864" y="32"/>
                </a:lnTo>
                <a:lnTo>
                  <a:pt x="848" y="23"/>
                </a:lnTo>
                <a:lnTo>
                  <a:pt x="831" y="14"/>
                </a:lnTo>
                <a:lnTo>
                  <a:pt x="814" y="8"/>
                </a:lnTo>
                <a:lnTo>
                  <a:pt x="796" y="3"/>
                </a:lnTo>
                <a:lnTo>
                  <a:pt x="778" y="1"/>
                </a:lnTo>
                <a:lnTo>
                  <a:pt x="759" y="0"/>
                </a:lnTo>
                <a:lnTo>
                  <a:pt x="186" y="0"/>
                </a:lnTo>
                <a:lnTo>
                  <a:pt x="168" y="1"/>
                </a:lnTo>
                <a:lnTo>
                  <a:pt x="149" y="3"/>
                </a:lnTo>
                <a:lnTo>
                  <a:pt x="130" y="8"/>
                </a:lnTo>
                <a:lnTo>
                  <a:pt x="114" y="14"/>
                </a:lnTo>
                <a:lnTo>
                  <a:pt x="98" y="23"/>
                </a:lnTo>
                <a:lnTo>
                  <a:pt x="82" y="32"/>
                </a:lnTo>
                <a:lnTo>
                  <a:pt x="68" y="43"/>
                </a:lnTo>
                <a:lnTo>
                  <a:pt x="54" y="55"/>
                </a:lnTo>
                <a:lnTo>
                  <a:pt x="42" y="68"/>
                </a:lnTo>
                <a:lnTo>
                  <a:pt x="31" y="82"/>
                </a:lnTo>
                <a:lnTo>
                  <a:pt x="22" y="97"/>
                </a:lnTo>
                <a:lnTo>
                  <a:pt x="14" y="114"/>
                </a:lnTo>
                <a:lnTo>
                  <a:pt x="8" y="131"/>
                </a:lnTo>
                <a:lnTo>
                  <a:pt x="4" y="149"/>
                </a:lnTo>
                <a:lnTo>
                  <a:pt x="1" y="168"/>
                </a:lnTo>
                <a:lnTo>
                  <a:pt x="0" y="187"/>
                </a:lnTo>
                <a:lnTo>
                  <a:pt x="0" y="760"/>
                </a:lnTo>
                <a:lnTo>
                  <a:pt x="1" y="779"/>
                </a:lnTo>
                <a:lnTo>
                  <a:pt x="4" y="797"/>
                </a:lnTo>
                <a:lnTo>
                  <a:pt x="8" y="815"/>
                </a:lnTo>
                <a:lnTo>
                  <a:pt x="14" y="832"/>
                </a:lnTo>
                <a:lnTo>
                  <a:pt x="22" y="848"/>
                </a:lnTo>
                <a:lnTo>
                  <a:pt x="31" y="864"/>
                </a:lnTo>
                <a:lnTo>
                  <a:pt x="42" y="878"/>
                </a:lnTo>
                <a:lnTo>
                  <a:pt x="54" y="892"/>
                </a:lnTo>
                <a:lnTo>
                  <a:pt x="68" y="904"/>
                </a:lnTo>
                <a:lnTo>
                  <a:pt x="82" y="914"/>
                </a:lnTo>
                <a:lnTo>
                  <a:pt x="98" y="924"/>
                </a:lnTo>
                <a:lnTo>
                  <a:pt x="114" y="931"/>
                </a:lnTo>
                <a:lnTo>
                  <a:pt x="130" y="937"/>
                </a:lnTo>
                <a:lnTo>
                  <a:pt x="149" y="942"/>
                </a:lnTo>
                <a:lnTo>
                  <a:pt x="168" y="946"/>
                </a:lnTo>
                <a:lnTo>
                  <a:pt x="186" y="946"/>
                </a:lnTo>
                <a:close/>
              </a:path>
            </a:pathLst>
          </a:custGeom>
          <a:gradFill rotWithShape="1">
            <a:gsLst>
              <a:gs pos="0">
                <a:srgbClr val="FFCC66"/>
              </a:gs>
              <a:gs pos="100000">
                <a:srgbClr val="FF3300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43462651-C501-4521-A64A-2757194C44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0250" y="1035967"/>
            <a:ext cx="623888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CN" sz="4800">
                <a:solidFill>
                  <a:srgbClr val="333333"/>
                </a:solidFill>
                <a:latin typeface="Arial Black" pitchFamily="34" charset="0"/>
                <a:ea typeface="宋体" pitchFamily="2" charset="-122"/>
              </a:rPr>
              <a:t>S</a:t>
            </a:r>
          </a:p>
        </p:txBody>
      </p:sp>
      <p:sp>
        <p:nvSpPr>
          <p:cNvPr id="9" name="Freeform 9">
            <a:extLst>
              <a:ext uri="{FF2B5EF4-FFF2-40B4-BE49-F238E27FC236}">
                <a16:creationId xmlns:a16="http://schemas.microsoft.com/office/drawing/2014/main" id="{48177DD1-447F-4FDE-B400-9F5A896E5E80}"/>
              </a:ext>
            </a:extLst>
          </p:cNvPr>
          <p:cNvSpPr>
            <a:spLocks/>
          </p:cNvSpPr>
          <p:nvPr/>
        </p:nvSpPr>
        <p:spPr bwMode="auto">
          <a:xfrm rot="10800000">
            <a:off x="3444875" y="1062955"/>
            <a:ext cx="1309688" cy="890587"/>
          </a:xfrm>
          <a:custGeom>
            <a:avLst/>
            <a:gdLst>
              <a:gd name="T0" fmla="*/ 498 w 946"/>
              <a:gd name="T1" fmla="*/ 946 h 946"/>
              <a:gd name="T2" fmla="*/ 500 w 946"/>
              <a:gd name="T3" fmla="*/ 924 h 946"/>
              <a:gd name="T4" fmla="*/ 509 w 946"/>
              <a:gd name="T5" fmla="*/ 882 h 946"/>
              <a:gd name="T6" fmla="*/ 521 w 946"/>
              <a:gd name="T7" fmla="*/ 841 h 946"/>
              <a:gd name="T8" fmla="*/ 535 w 946"/>
              <a:gd name="T9" fmla="*/ 801 h 946"/>
              <a:gd name="T10" fmla="*/ 555 w 946"/>
              <a:gd name="T11" fmla="*/ 762 h 946"/>
              <a:gd name="T12" fmla="*/ 576 w 946"/>
              <a:gd name="T13" fmla="*/ 727 h 946"/>
              <a:gd name="T14" fmla="*/ 600 w 946"/>
              <a:gd name="T15" fmla="*/ 692 h 946"/>
              <a:gd name="T16" fmla="*/ 627 w 946"/>
              <a:gd name="T17" fmla="*/ 661 h 946"/>
              <a:gd name="T18" fmla="*/ 657 w 946"/>
              <a:gd name="T19" fmla="*/ 632 h 946"/>
              <a:gd name="T20" fmla="*/ 690 w 946"/>
              <a:gd name="T21" fmla="*/ 605 h 946"/>
              <a:gd name="T22" fmla="*/ 724 w 946"/>
              <a:gd name="T23" fmla="*/ 581 h 946"/>
              <a:gd name="T24" fmla="*/ 761 w 946"/>
              <a:gd name="T25" fmla="*/ 560 h 946"/>
              <a:gd name="T26" fmla="*/ 799 w 946"/>
              <a:gd name="T27" fmla="*/ 542 h 946"/>
              <a:gd name="T28" fmla="*/ 840 w 946"/>
              <a:gd name="T29" fmla="*/ 528 h 946"/>
              <a:gd name="T30" fmla="*/ 881 w 946"/>
              <a:gd name="T31" fmla="*/ 517 h 946"/>
              <a:gd name="T32" fmla="*/ 924 w 946"/>
              <a:gd name="T33" fmla="*/ 510 h 946"/>
              <a:gd name="T34" fmla="*/ 946 w 946"/>
              <a:gd name="T35" fmla="*/ 187 h 946"/>
              <a:gd name="T36" fmla="*/ 945 w 946"/>
              <a:gd name="T37" fmla="*/ 168 h 946"/>
              <a:gd name="T38" fmla="*/ 938 w 946"/>
              <a:gd name="T39" fmla="*/ 131 h 946"/>
              <a:gd name="T40" fmla="*/ 923 w 946"/>
              <a:gd name="T41" fmla="*/ 97 h 946"/>
              <a:gd name="T42" fmla="*/ 904 w 946"/>
              <a:gd name="T43" fmla="*/ 68 h 946"/>
              <a:gd name="T44" fmla="*/ 878 w 946"/>
              <a:gd name="T45" fmla="*/ 43 h 946"/>
              <a:gd name="T46" fmla="*/ 848 w 946"/>
              <a:gd name="T47" fmla="*/ 23 h 946"/>
              <a:gd name="T48" fmla="*/ 814 w 946"/>
              <a:gd name="T49" fmla="*/ 8 h 946"/>
              <a:gd name="T50" fmla="*/ 778 w 946"/>
              <a:gd name="T51" fmla="*/ 1 h 946"/>
              <a:gd name="T52" fmla="*/ 186 w 946"/>
              <a:gd name="T53" fmla="*/ 0 h 946"/>
              <a:gd name="T54" fmla="*/ 168 w 946"/>
              <a:gd name="T55" fmla="*/ 1 h 946"/>
              <a:gd name="T56" fmla="*/ 130 w 946"/>
              <a:gd name="T57" fmla="*/ 8 h 946"/>
              <a:gd name="T58" fmla="*/ 98 w 946"/>
              <a:gd name="T59" fmla="*/ 23 h 946"/>
              <a:gd name="T60" fmla="*/ 68 w 946"/>
              <a:gd name="T61" fmla="*/ 43 h 946"/>
              <a:gd name="T62" fmla="*/ 42 w 946"/>
              <a:gd name="T63" fmla="*/ 68 h 946"/>
              <a:gd name="T64" fmla="*/ 22 w 946"/>
              <a:gd name="T65" fmla="*/ 97 h 946"/>
              <a:gd name="T66" fmla="*/ 8 w 946"/>
              <a:gd name="T67" fmla="*/ 131 h 946"/>
              <a:gd name="T68" fmla="*/ 1 w 946"/>
              <a:gd name="T69" fmla="*/ 168 h 946"/>
              <a:gd name="T70" fmla="*/ 0 w 946"/>
              <a:gd name="T71" fmla="*/ 760 h 946"/>
              <a:gd name="T72" fmla="*/ 1 w 946"/>
              <a:gd name="T73" fmla="*/ 779 h 946"/>
              <a:gd name="T74" fmla="*/ 8 w 946"/>
              <a:gd name="T75" fmla="*/ 815 h 946"/>
              <a:gd name="T76" fmla="*/ 22 w 946"/>
              <a:gd name="T77" fmla="*/ 848 h 946"/>
              <a:gd name="T78" fmla="*/ 42 w 946"/>
              <a:gd name="T79" fmla="*/ 878 h 946"/>
              <a:gd name="T80" fmla="*/ 68 w 946"/>
              <a:gd name="T81" fmla="*/ 904 h 946"/>
              <a:gd name="T82" fmla="*/ 98 w 946"/>
              <a:gd name="T83" fmla="*/ 924 h 946"/>
              <a:gd name="T84" fmla="*/ 130 w 946"/>
              <a:gd name="T85" fmla="*/ 937 h 946"/>
              <a:gd name="T86" fmla="*/ 168 w 946"/>
              <a:gd name="T87" fmla="*/ 946 h 946"/>
              <a:gd name="T88" fmla="*/ 186 w 946"/>
              <a:gd name="T89" fmla="*/ 946 h 94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946"/>
              <a:gd name="T136" fmla="*/ 0 h 946"/>
              <a:gd name="T137" fmla="*/ 946 w 946"/>
              <a:gd name="T138" fmla="*/ 946 h 94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946" h="946">
                <a:moveTo>
                  <a:pt x="186" y="946"/>
                </a:moveTo>
                <a:lnTo>
                  <a:pt x="498" y="946"/>
                </a:lnTo>
                <a:lnTo>
                  <a:pt x="500" y="924"/>
                </a:lnTo>
                <a:lnTo>
                  <a:pt x="504" y="904"/>
                </a:lnTo>
                <a:lnTo>
                  <a:pt x="509" y="882"/>
                </a:lnTo>
                <a:lnTo>
                  <a:pt x="515" y="861"/>
                </a:lnTo>
                <a:lnTo>
                  <a:pt x="521" y="841"/>
                </a:lnTo>
                <a:lnTo>
                  <a:pt x="528" y="820"/>
                </a:lnTo>
                <a:lnTo>
                  <a:pt x="535" y="801"/>
                </a:lnTo>
                <a:lnTo>
                  <a:pt x="545" y="782"/>
                </a:lnTo>
                <a:lnTo>
                  <a:pt x="555" y="762"/>
                </a:lnTo>
                <a:lnTo>
                  <a:pt x="564" y="744"/>
                </a:lnTo>
                <a:lnTo>
                  <a:pt x="576" y="727"/>
                </a:lnTo>
                <a:lnTo>
                  <a:pt x="587" y="709"/>
                </a:lnTo>
                <a:lnTo>
                  <a:pt x="600" y="692"/>
                </a:lnTo>
                <a:lnTo>
                  <a:pt x="614" y="676"/>
                </a:lnTo>
                <a:lnTo>
                  <a:pt x="627" y="661"/>
                </a:lnTo>
                <a:lnTo>
                  <a:pt x="643" y="646"/>
                </a:lnTo>
                <a:lnTo>
                  <a:pt x="657" y="632"/>
                </a:lnTo>
                <a:lnTo>
                  <a:pt x="673" y="618"/>
                </a:lnTo>
                <a:lnTo>
                  <a:pt x="690" y="605"/>
                </a:lnTo>
                <a:lnTo>
                  <a:pt x="707" y="593"/>
                </a:lnTo>
                <a:lnTo>
                  <a:pt x="724" y="581"/>
                </a:lnTo>
                <a:lnTo>
                  <a:pt x="742" y="570"/>
                </a:lnTo>
                <a:lnTo>
                  <a:pt x="761" y="560"/>
                </a:lnTo>
                <a:lnTo>
                  <a:pt x="779" y="551"/>
                </a:lnTo>
                <a:lnTo>
                  <a:pt x="799" y="542"/>
                </a:lnTo>
                <a:lnTo>
                  <a:pt x="819" y="535"/>
                </a:lnTo>
                <a:lnTo>
                  <a:pt x="840" y="528"/>
                </a:lnTo>
                <a:lnTo>
                  <a:pt x="860" y="523"/>
                </a:lnTo>
                <a:lnTo>
                  <a:pt x="881" y="517"/>
                </a:lnTo>
                <a:lnTo>
                  <a:pt x="903" y="513"/>
                </a:lnTo>
                <a:lnTo>
                  <a:pt x="924" y="510"/>
                </a:lnTo>
                <a:lnTo>
                  <a:pt x="946" y="508"/>
                </a:lnTo>
                <a:lnTo>
                  <a:pt x="946" y="187"/>
                </a:lnTo>
                <a:lnTo>
                  <a:pt x="945" y="168"/>
                </a:lnTo>
                <a:lnTo>
                  <a:pt x="942" y="149"/>
                </a:lnTo>
                <a:lnTo>
                  <a:pt x="938" y="131"/>
                </a:lnTo>
                <a:lnTo>
                  <a:pt x="932" y="114"/>
                </a:lnTo>
                <a:lnTo>
                  <a:pt x="923" y="97"/>
                </a:lnTo>
                <a:lnTo>
                  <a:pt x="915" y="82"/>
                </a:lnTo>
                <a:lnTo>
                  <a:pt x="904" y="68"/>
                </a:lnTo>
                <a:lnTo>
                  <a:pt x="892" y="55"/>
                </a:lnTo>
                <a:lnTo>
                  <a:pt x="878" y="43"/>
                </a:lnTo>
                <a:lnTo>
                  <a:pt x="864" y="32"/>
                </a:lnTo>
                <a:lnTo>
                  <a:pt x="848" y="23"/>
                </a:lnTo>
                <a:lnTo>
                  <a:pt x="831" y="14"/>
                </a:lnTo>
                <a:lnTo>
                  <a:pt x="814" y="8"/>
                </a:lnTo>
                <a:lnTo>
                  <a:pt x="796" y="3"/>
                </a:lnTo>
                <a:lnTo>
                  <a:pt x="778" y="1"/>
                </a:lnTo>
                <a:lnTo>
                  <a:pt x="759" y="0"/>
                </a:lnTo>
                <a:lnTo>
                  <a:pt x="186" y="0"/>
                </a:lnTo>
                <a:lnTo>
                  <a:pt x="168" y="1"/>
                </a:lnTo>
                <a:lnTo>
                  <a:pt x="149" y="3"/>
                </a:lnTo>
                <a:lnTo>
                  <a:pt x="130" y="8"/>
                </a:lnTo>
                <a:lnTo>
                  <a:pt x="114" y="14"/>
                </a:lnTo>
                <a:lnTo>
                  <a:pt x="98" y="23"/>
                </a:lnTo>
                <a:lnTo>
                  <a:pt x="82" y="32"/>
                </a:lnTo>
                <a:lnTo>
                  <a:pt x="68" y="43"/>
                </a:lnTo>
                <a:lnTo>
                  <a:pt x="54" y="55"/>
                </a:lnTo>
                <a:lnTo>
                  <a:pt x="42" y="68"/>
                </a:lnTo>
                <a:lnTo>
                  <a:pt x="31" y="82"/>
                </a:lnTo>
                <a:lnTo>
                  <a:pt x="22" y="97"/>
                </a:lnTo>
                <a:lnTo>
                  <a:pt x="14" y="114"/>
                </a:lnTo>
                <a:lnTo>
                  <a:pt x="8" y="131"/>
                </a:lnTo>
                <a:lnTo>
                  <a:pt x="4" y="149"/>
                </a:lnTo>
                <a:lnTo>
                  <a:pt x="1" y="168"/>
                </a:lnTo>
                <a:lnTo>
                  <a:pt x="0" y="187"/>
                </a:lnTo>
                <a:lnTo>
                  <a:pt x="0" y="760"/>
                </a:lnTo>
                <a:lnTo>
                  <a:pt x="1" y="779"/>
                </a:lnTo>
                <a:lnTo>
                  <a:pt x="4" y="797"/>
                </a:lnTo>
                <a:lnTo>
                  <a:pt x="8" y="815"/>
                </a:lnTo>
                <a:lnTo>
                  <a:pt x="14" y="832"/>
                </a:lnTo>
                <a:lnTo>
                  <a:pt x="22" y="848"/>
                </a:lnTo>
                <a:lnTo>
                  <a:pt x="31" y="864"/>
                </a:lnTo>
                <a:lnTo>
                  <a:pt x="42" y="878"/>
                </a:lnTo>
                <a:lnTo>
                  <a:pt x="54" y="892"/>
                </a:lnTo>
                <a:lnTo>
                  <a:pt x="68" y="904"/>
                </a:lnTo>
                <a:lnTo>
                  <a:pt x="82" y="914"/>
                </a:lnTo>
                <a:lnTo>
                  <a:pt x="98" y="924"/>
                </a:lnTo>
                <a:lnTo>
                  <a:pt x="114" y="931"/>
                </a:lnTo>
                <a:lnTo>
                  <a:pt x="130" y="937"/>
                </a:lnTo>
                <a:lnTo>
                  <a:pt x="149" y="942"/>
                </a:lnTo>
                <a:lnTo>
                  <a:pt x="168" y="946"/>
                </a:lnTo>
                <a:lnTo>
                  <a:pt x="186" y="946"/>
                </a:lnTo>
                <a:close/>
              </a:path>
            </a:pathLst>
          </a:custGeom>
          <a:gradFill rotWithShape="1">
            <a:gsLst>
              <a:gs pos="0">
                <a:srgbClr val="669900"/>
              </a:gs>
              <a:gs pos="100000">
                <a:srgbClr val="CCFF33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2CC82653-87DB-4599-AE7B-10B3B5D34A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1035967"/>
            <a:ext cx="7937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CN" sz="4800">
                <a:solidFill>
                  <a:srgbClr val="333333"/>
                </a:solidFill>
                <a:latin typeface="Arial Black" pitchFamily="34" charset="0"/>
                <a:ea typeface="宋体" pitchFamily="2" charset="-122"/>
              </a:rPr>
              <a:t>W</a:t>
            </a: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14D8360A-1F5B-451C-BEEA-AE12947E7FEF}"/>
              </a:ext>
            </a:extLst>
          </p:cNvPr>
          <p:cNvSpPr>
            <a:spLocks/>
          </p:cNvSpPr>
          <p:nvPr/>
        </p:nvSpPr>
        <p:spPr bwMode="auto">
          <a:xfrm rot="10800000">
            <a:off x="2032000" y="2031330"/>
            <a:ext cx="1309688" cy="890587"/>
          </a:xfrm>
          <a:custGeom>
            <a:avLst/>
            <a:gdLst>
              <a:gd name="T0" fmla="*/ 498 w 946"/>
              <a:gd name="T1" fmla="*/ 946 h 946"/>
              <a:gd name="T2" fmla="*/ 500 w 946"/>
              <a:gd name="T3" fmla="*/ 924 h 946"/>
              <a:gd name="T4" fmla="*/ 509 w 946"/>
              <a:gd name="T5" fmla="*/ 882 h 946"/>
              <a:gd name="T6" fmla="*/ 521 w 946"/>
              <a:gd name="T7" fmla="*/ 841 h 946"/>
              <a:gd name="T8" fmla="*/ 535 w 946"/>
              <a:gd name="T9" fmla="*/ 801 h 946"/>
              <a:gd name="T10" fmla="*/ 555 w 946"/>
              <a:gd name="T11" fmla="*/ 762 h 946"/>
              <a:gd name="T12" fmla="*/ 576 w 946"/>
              <a:gd name="T13" fmla="*/ 727 h 946"/>
              <a:gd name="T14" fmla="*/ 600 w 946"/>
              <a:gd name="T15" fmla="*/ 692 h 946"/>
              <a:gd name="T16" fmla="*/ 627 w 946"/>
              <a:gd name="T17" fmla="*/ 661 h 946"/>
              <a:gd name="T18" fmla="*/ 657 w 946"/>
              <a:gd name="T19" fmla="*/ 632 h 946"/>
              <a:gd name="T20" fmla="*/ 690 w 946"/>
              <a:gd name="T21" fmla="*/ 605 h 946"/>
              <a:gd name="T22" fmla="*/ 724 w 946"/>
              <a:gd name="T23" fmla="*/ 581 h 946"/>
              <a:gd name="T24" fmla="*/ 761 w 946"/>
              <a:gd name="T25" fmla="*/ 560 h 946"/>
              <a:gd name="T26" fmla="*/ 799 w 946"/>
              <a:gd name="T27" fmla="*/ 542 h 946"/>
              <a:gd name="T28" fmla="*/ 840 w 946"/>
              <a:gd name="T29" fmla="*/ 528 h 946"/>
              <a:gd name="T30" fmla="*/ 881 w 946"/>
              <a:gd name="T31" fmla="*/ 517 h 946"/>
              <a:gd name="T32" fmla="*/ 924 w 946"/>
              <a:gd name="T33" fmla="*/ 510 h 946"/>
              <a:gd name="T34" fmla="*/ 946 w 946"/>
              <a:gd name="T35" fmla="*/ 187 h 946"/>
              <a:gd name="T36" fmla="*/ 945 w 946"/>
              <a:gd name="T37" fmla="*/ 168 h 946"/>
              <a:gd name="T38" fmla="*/ 938 w 946"/>
              <a:gd name="T39" fmla="*/ 131 h 946"/>
              <a:gd name="T40" fmla="*/ 923 w 946"/>
              <a:gd name="T41" fmla="*/ 97 h 946"/>
              <a:gd name="T42" fmla="*/ 904 w 946"/>
              <a:gd name="T43" fmla="*/ 68 h 946"/>
              <a:gd name="T44" fmla="*/ 878 w 946"/>
              <a:gd name="T45" fmla="*/ 43 h 946"/>
              <a:gd name="T46" fmla="*/ 848 w 946"/>
              <a:gd name="T47" fmla="*/ 23 h 946"/>
              <a:gd name="T48" fmla="*/ 814 w 946"/>
              <a:gd name="T49" fmla="*/ 8 h 946"/>
              <a:gd name="T50" fmla="*/ 778 w 946"/>
              <a:gd name="T51" fmla="*/ 1 h 946"/>
              <a:gd name="T52" fmla="*/ 186 w 946"/>
              <a:gd name="T53" fmla="*/ 0 h 946"/>
              <a:gd name="T54" fmla="*/ 168 w 946"/>
              <a:gd name="T55" fmla="*/ 1 h 946"/>
              <a:gd name="T56" fmla="*/ 130 w 946"/>
              <a:gd name="T57" fmla="*/ 8 h 946"/>
              <a:gd name="T58" fmla="*/ 98 w 946"/>
              <a:gd name="T59" fmla="*/ 23 h 946"/>
              <a:gd name="T60" fmla="*/ 68 w 946"/>
              <a:gd name="T61" fmla="*/ 43 h 946"/>
              <a:gd name="T62" fmla="*/ 42 w 946"/>
              <a:gd name="T63" fmla="*/ 68 h 946"/>
              <a:gd name="T64" fmla="*/ 22 w 946"/>
              <a:gd name="T65" fmla="*/ 97 h 946"/>
              <a:gd name="T66" fmla="*/ 8 w 946"/>
              <a:gd name="T67" fmla="*/ 131 h 946"/>
              <a:gd name="T68" fmla="*/ 1 w 946"/>
              <a:gd name="T69" fmla="*/ 168 h 946"/>
              <a:gd name="T70" fmla="*/ 0 w 946"/>
              <a:gd name="T71" fmla="*/ 760 h 946"/>
              <a:gd name="T72" fmla="*/ 1 w 946"/>
              <a:gd name="T73" fmla="*/ 779 h 946"/>
              <a:gd name="T74" fmla="*/ 8 w 946"/>
              <a:gd name="T75" fmla="*/ 815 h 946"/>
              <a:gd name="T76" fmla="*/ 22 w 946"/>
              <a:gd name="T77" fmla="*/ 848 h 946"/>
              <a:gd name="T78" fmla="*/ 42 w 946"/>
              <a:gd name="T79" fmla="*/ 878 h 946"/>
              <a:gd name="T80" fmla="*/ 68 w 946"/>
              <a:gd name="T81" fmla="*/ 904 h 946"/>
              <a:gd name="T82" fmla="*/ 98 w 946"/>
              <a:gd name="T83" fmla="*/ 924 h 946"/>
              <a:gd name="T84" fmla="*/ 130 w 946"/>
              <a:gd name="T85" fmla="*/ 937 h 946"/>
              <a:gd name="T86" fmla="*/ 168 w 946"/>
              <a:gd name="T87" fmla="*/ 946 h 946"/>
              <a:gd name="T88" fmla="*/ 186 w 946"/>
              <a:gd name="T89" fmla="*/ 946 h 94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946"/>
              <a:gd name="T136" fmla="*/ 0 h 946"/>
              <a:gd name="T137" fmla="*/ 946 w 946"/>
              <a:gd name="T138" fmla="*/ 946 h 94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946" h="946">
                <a:moveTo>
                  <a:pt x="186" y="946"/>
                </a:moveTo>
                <a:lnTo>
                  <a:pt x="498" y="946"/>
                </a:lnTo>
                <a:lnTo>
                  <a:pt x="500" y="924"/>
                </a:lnTo>
                <a:lnTo>
                  <a:pt x="504" y="904"/>
                </a:lnTo>
                <a:lnTo>
                  <a:pt x="509" y="882"/>
                </a:lnTo>
                <a:lnTo>
                  <a:pt x="515" y="861"/>
                </a:lnTo>
                <a:lnTo>
                  <a:pt x="521" y="841"/>
                </a:lnTo>
                <a:lnTo>
                  <a:pt x="528" y="820"/>
                </a:lnTo>
                <a:lnTo>
                  <a:pt x="535" y="801"/>
                </a:lnTo>
                <a:lnTo>
                  <a:pt x="545" y="782"/>
                </a:lnTo>
                <a:lnTo>
                  <a:pt x="555" y="762"/>
                </a:lnTo>
                <a:lnTo>
                  <a:pt x="564" y="744"/>
                </a:lnTo>
                <a:lnTo>
                  <a:pt x="576" y="727"/>
                </a:lnTo>
                <a:lnTo>
                  <a:pt x="587" y="709"/>
                </a:lnTo>
                <a:lnTo>
                  <a:pt x="600" y="692"/>
                </a:lnTo>
                <a:lnTo>
                  <a:pt x="614" y="676"/>
                </a:lnTo>
                <a:lnTo>
                  <a:pt x="627" y="661"/>
                </a:lnTo>
                <a:lnTo>
                  <a:pt x="643" y="646"/>
                </a:lnTo>
                <a:lnTo>
                  <a:pt x="657" y="632"/>
                </a:lnTo>
                <a:lnTo>
                  <a:pt x="673" y="618"/>
                </a:lnTo>
                <a:lnTo>
                  <a:pt x="690" y="605"/>
                </a:lnTo>
                <a:lnTo>
                  <a:pt x="707" y="593"/>
                </a:lnTo>
                <a:lnTo>
                  <a:pt x="724" y="581"/>
                </a:lnTo>
                <a:lnTo>
                  <a:pt x="742" y="570"/>
                </a:lnTo>
                <a:lnTo>
                  <a:pt x="761" y="560"/>
                </a:lnTo>
                <a:lnTo>
                  <a:pt x="779" y="551"/>
                </a:lnTo>
                <a:lnTo>
                  <a:pt x="799" y="542"/>
                </a:lnTo>
                <a:lnTo>
                  <a:pt x="819" y="535"/>
                </a:lnTo>
                <a:lnTo>
                  <a:pt x="840" y="528"/>
                </a:lnTo>
                <a:lnTo>
                  <a:pt x="860" y="523"/>
                </a:lnTo>
                <a:lnTo>
                  <a:pt x="881" y="517"/>
                </a:lnTo>
                <a:lnTo>
                  <a:pt x="903" y="513"/>
                </a:lnTo>
                <a:lnTo>
                  <a:pt x="924" y="510"/>
                </a:lnTo>
                <a:lnTo>
                  <a:pt x="946" y="508"/>
                </a:lnTo>
                <a:lnTo>
                  <a:pt x="946" y="187"/>
                </a:lnTo>
                <a:lnTo>
                  <a:pt x="945" y="168"/>
                </a:lnTo>
                <a:lnTo>
                  <a:pt x="942" y="149"/>
                </a:lnTo>
                <a:lnTo>
                  <a:pt x="938" y="131"/>
                </a:lnTo>
                <a:lnTo>
                  <a:pt x="932" y="114"/>
                </a:lnTo>
                <a:lnTo>
                  <a:pt x="923" y="97"/>
                </a:lnTo>
                <a:lnTo>
                  <a:pt x="915" y="82"/>
                </a:lnTo>
                <a:lnTo>
                  <a:pt x="904" y="68"/>
                </a:lnTo>
                <a:lnTo>
                  <a:pt x="892" y="55"/>
                </a:lnTo>
                <a:lnTo>
                  <a:pt x="878" y="43"/>
                </a:lnTo>
                <a:lnTo>
                  <a:pt x="864" y="32"/>
                </a:lnTo>
                <a:lnTo>
                  <a:pt x="848" y="23"/>
                </a:lnTo>
                <a:lnTo>
                  <a:pt x="831" y="14"/>
                </a:lnTo>
                <a:lnTo>
                  <a:pt x="814" y="8"/>
                </a:lnTo>
                <a:lnTo>
                  <a:pt x="796" y="3"/>
                </a:lnTo>
                <a:lnTo>
                  <a:pt x="778" y="1"/>
                </a:lnTo>
                <a:lnTo>
                  <a:pt x="759" y="0"/>
                </a:lnTo>
                <a:lnTo>
                  <a:pt x="186" y="0"/>
                </a:lnTo>
                <a:lnTo>
                  <a:pt x="168" y="1"/>
                </a:lnTo>
                <a:lnTo>
                  <a:pt x="149" y="3"/>
                </a:lnTo>
                <a:lnTo>
                  <a:pt x="130" y="8"/>
                </a:lnTo>
                <a:lnTo>
                  <a:pt x="114" y="14"/>
                </a:lnTo>
                <a:lnTo>
                  <a:pt x="98" y="23"/>
                </a:lnTo>
                <a:lnTo>
                  <a:pt x="82" y="32"/>
                </a:lnTo>
                <a:lnTo>
                  <a:pt x="68" y="43"/>
                </a:lnTo>
                <a:lnTo>
                  <a:pt x="54" y="55"/>
                </a:lnTo>
                <a:lnTo>
                  <a:pt x="42" y="68"/>
                </a:lnTo>
                <a:lnTo>
                  <a:pt x="31" y="82"/>
                </a:lnTo>
                <a:lnTo>
                  <a:pt x="22" y="97"/>
                </a:lnTo>
                <a:lnTo>
                  <a:pt x="14" y="114"/>
                </a:lnTo>
                <a:lnTo>
                  <a:pt x="8" y="131"/>
                </a:lnTo>
                <a:lnTo>
                  <a:pt x="4" y="149"/>
                </a:lnTo>
                <a:lnTo>
                  <a:pt x="1" y="168"/>
                </a:lnTo>
                <a:lnTo>
                  <a:pt x="0" y="187"/>
                </a:lnTo>
                <a:lnTo>
                  <a:pt x="0" y="760"/>
                </a:lnTo>
                <a:lnTo>
                  <a:pt x="1" y="779"/>
                </a:lnTo>
                <a:lnTo>
                  <a:pt x="4" y="797"/>
                </a:lnTo>
                <a:lnTo>
                  <a:pt x="8" y="815"/>
                </a:lnTo>
                <a:lnTo>
                  <a:pt x="14" y="832"/>
                </a:lnTo>
                <a:lnTo>
                  <a:pt x="22" y="848"/>
                </a:lnTo>
                <a:lnTo>
                  <a:pt x="31" y="864"/>
                </a:lnTo>
                <a:lnTo>
                  <a:pt x="42" y="878"/>
                </a:lnTo>
                <a:lnTo>
                  <a:pt x="54" y="892"/>
                </a:lnTo>
                <a:lnTo>
                  <a:pt x="68" y="904"/>
                </a:lnTo>
                <a:lnTo>
                  <a:pt x="82" y="914"/>
                </a:lnTo>
                <a:lnTo>
                  <a:pt x="98" y="924"/>
                </a:lnTo>
                <a:lnTo>
                  <a:pt x="114" y="931"/>
                </a:lnTo>
                <a:lnTo>
                  <a:pt x="130" y="937"/>
                </a:lnTo>
                <a:lnTo>
                  <a:pt x="149" y="942"/>
                </a:lnTo>
                <a:lnTo>
                  <a:pt x="168" y="946"/>
                </a:lnTo>
                <a:lnTo>
                  <a:pt x="186" y="946"/>
                </a:lnTo>
                <a:close/>
              </a:path>
            </a:pathLst>
          </a:custGeom>
          <a:gradFill rotWithShape="1">
            <a:gsLst>
              <a:gs pos="0">
                <a:srgbClr val="99CCFF"/>
              </a:gs>
              <a:gs pos="100000">
                <a:srgbClr val="0085B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宋体" pitchFamily="2" charset="-122"/>
            </a:endParaRP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37E27ABF-92C8-4702-97F3-DF2ECC9C4E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2007517"/>
            <a:ext cx="6921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CN" sz="4800">
                <a:solidFill>
                  <a:srgbClr val="333333"/>
                </a:solidFill>
                <a:latin typeface="Arial Black" pitchFamily="34" charset="0"/>
                <a:ea typeface="宋体" pitchFamily="2" charset="-122"/>
              </a:rPr>
              <a:t>O</a:t>
            </a:r>
          </a:p>
        </p:txBody>
      </p:sp>
      <p:sp>
        <p:nvSpPr>
          <p:cNvPr id="13" name="Freeform 13">
            <a:extLst>
              <a:ext uri="{FF2B5EF4-FFF2-40B4-BE49-F238E27FC236}">
                <a16:creationId xmlns:a16="http://schemas.microsoft.com/office/drawing/2014/main" id="{4CDB5B8B-F062-42C2-912F-4973ACA0BBA6}"/>
              </a:ext>
            </a:extLst>
          </p:cNvPr>
          <p:cNvSpPr>
            <a:spLocks/>
          </p:cNvSpPr>
          <p:nvPr/>
        </p:nvSpPr>
        <p:spPr bwMode="auto">
          <a:xfrm rot="10800000">
            <a:off x="3446463" y="2031330"/>
            <a:ext cx="1308100" cy="890587"/>
          </a:xfrm>
          <a:custGeom>
            <a:avLst/>
            <a:gdLst>
              <a:gd name="T0" fmla="*/ 498 w 946"/>
              <a:gd name="T1" fmla="*/ 946 h 946"/>
              <a:gd name="T2" fmla="*/ 500 w 946"/>
              <a:gd name="T3" fmla="*/ 924 h 946"/>
              <a:gd name="T4" fmla="*/ 509 w 946"/>
              <a:gd name="T5" fmla="*/ 882 h 946"/>
              <a:gd name="T6" fmla="*/ 521 w 946"/>
              <a:gd name="T7" fmla="*/ 841 h 946"/>
              <a:gd name="T8" fmla="*/ 535 w 946"/>
              <a:gd name="T9" fmla="*/ 801 h 946"/>
              <a:gd name="T10" fmla="*/ 555 w 946"/>
              <a:gd name="T11" fmla="*/ 762 h 946"/>
              <a:gd name="T12" fmla="*/ 576 w 946"/>
              <a:gd name="T13" fmla="*/ 727 h 946"/>
              <a:gd name="T14" fmla="*/ 600 w 946"/>
              <a:gd name="T15" fmla="*/ 692 h 946"/>
              <a:gd name="T16" fmla="*/ 627 w 946"/>
              <a:gd name="T17" fmla="*/ 661 h 946"/>
              <a:gd name="T18" fmla="*/ 657 w 946"/>
              <a:gd name="T19" fmla="*/ 632 h 946"/>
              <a:gd name="T20" fmla="*/ 690 w 946"/>
              <a:gd name="T21" fmla="*/ 605 h 946"/>
              <a:gd name="T22" fmla="*/ 724 w 946"/>
              <a:gd name="T23" fmla="*/ 581 h 946"/>
              <a:gd name="T24" fmla="*/ 761 w 946"/>
              <a:gd name="T25" fmla="*/ 560 h 946"/>
              <a:gd name="T26" fmla="*/ 799 w 946"/>
              <a:gd name="T27" fmla="*/ 542 h 946"/>
              <a:gd name="T28" fmla="*/ 840 w 946"/>
              <a:gd name="T29" fmla="*/ 528 h 946"/>
              <a:gd name="T30" fmla="*/ 881 w 946"/>
              <a:gd name="T31" fmla="*/ 517 h 946"/>
              <a:gd name="T32" fmla="*/ 924 w 946"/>
              <a:gd name="T33" fmla="*/ 510 h 946"/>
              <a:gd name="T34" fmla="*/ 946 w 946"/>
              <a:gd name="T35" fmla="*/ 187 h 946"/>
              <a:gd name="T36" fmla="*/ 945 w 946"/>
              <a:gd name="T37" fmla="*/ 168 h 946"/>
              <a:gd name="T38" fmla="*/ 938 w 946"/>
              <a:gd name="T39" fmla="*/ 131 h 946"/>
              <a:gd name="T40" fmla="*/ 923 w 946"/>
              <a:gd name="T41" fmla="*/ 97 h 946"/>
              <a:gd name="T42" fmla="*/ 904 w 946"/>
              <a:gd name="T43" fmla="*/ 68 h 946"/>
              <a:gd name="T44" fmla="*/ 878 w 946"/>
              <a:gd name="T45" fmla="*/ 43 h 946"/>
              <a:gd name="T46" fmla="*/ 848 w 946"/>
              <a:gd name="T47" fmla="*/ 23 h 946"/>
              <a:gd name="T48" fmla="*/ 814 w 946"/>
              <a:gd name="T49" fmla="*/ 8 h 946"/>
              <a:gd name="T50" fmla="*/ 778 w 946"/>
              <a:gd name="T51" fmla="*/ 1 h 946"/>
              <a:gd name="T52" fmla="*/ 186 w 946"/>
              <a:gd name="T53" fmla="*/ 0 h 946"/>
              <a:gd name="T54" fmla="*/ 168 w 946"/>
              <a:gd name="T55" fmla="*/ 1 h 946"/>
              <a:gd name="T56" fmla="*/ 130 w 946"/>
              <a:gd name="T57" fmla="*/ 8 h 946"/>
              <a:gd name="T58" fmla="*/ 98 w 946"/>
              <a:gd name="T59" fmla="*/ 23 h 946"/>
              <a:gd name="T60" fmla="*/ 68 w 946"/>
              <a:gd name="T61" fmla="*/ 43 h 946"/>
              <a:gd name="T62" fmla="*/ 42 w 946"/>
              <a:gd name="T63" fmla="*/ 68 h 946"/>
              <a:gd name="T64" fmla="*/ 22 w 946"/>
              <a:gd name="T65" fmla="*/ 97 h 946"/>
              <a:gd name="T66" fmla="*/ 8 w 946"/>
              <a:gd name="T67" fmla="*/ 131 h 946"/>
              <a:gd name="T68" fmla="*/ 1 w 946"/>
              <a:gd name="T69" fmla="*/ 168 h 946"/>
              <a:gd name="T70" fmla="*/ 0 w 946"/>
              <a:gd name="T71" fmla="*/ 760 h 946"/>
              <a:gd name="T72" fmla="*/ 1 w 946"/>
              <a:gd name="T73" fmla="*/ 779 h 946"/>
              <a:gd name="T74" fmla="*/ 8 w 946"/>
              <a:gd name="T75" fmla="*/ 815 h 946"/>
              <a:gd name="T76" fmla="*/ 22 w 946"/>
              <a:gd name="T77" fmla="*/ 848 h 946"/>
              <a:gd name="T78" fmla="*/ 42 w 946"/>
              <a:gd name="T79" fmla="*/ 878 h 946"/>
              <a:gd name="T80" fmla="*/ 68 w 946"/>
              <a:gd name="T81" fmla="*/ 904 h 946"/>
              <a:gd name="T82" fmla="*/ 98 w 946"/>
              <a:gd name="T83" fmla="*/ 924 h 946"/>
              <a:gd name="T84" fmla="*/ 130 w 946"/>
              <a:gd name="T85" fmla="*/ 937 h 946"/>
              <a:gd name="T86" fmla="*/ 168 w 946"/>
              <a:gd name="T87" fmla="*/ 946 h 946"/>
              <a:gd name="T88" fmla="*/ 186 w 946"/>
              <a:gd name="T89" fmla="*/ 946 h 94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946"/>
              <a:gd name="T136" fmla="*/ 0 h 946"/>
              <a:gd name="T137" fmla="*/ 946 w 946"/>
              <a:gd name="T138" fmla="*/ 946 h 94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946" h="946">
                <a:moveTo>
                  <a:pt x="186" y="946"/>
                </a:moveTo>
                <a:lnTo>
                  <a:pt x="498" y="946"/>
                </a:lnTo>
                <a:lnTo>
                  <a:pt x="500" y="924"/>
                </a:lnTo>
                <a:lnTo>
                  <a:pt x="504" y="904"/>
                </a:lnTo>
                <a:lnTo>
                  <a:pt x="509" y="882"/>
                </a:lnTo>
                <a:lnTo>
                  <a:pt x="515" y="861"/>
                </a:lnTo>
                <a:lnTo>
                  <a:pt x="521" y="841"/>
                </a:lnTo>
                <a:lnTo>
                  <a:pt x="528" y="820"/>
                </a:lnTo>
                <a:lnTo>
                  <a:pt x="535" y="801"/>
                </a:lnTo>
                <a:lnTo>
                  <a:pt x="545" y="782"/>
                </a:lnTo>
                <a:lnTo>
                  <a:pt x="555" y="762"/>
                </a:lnTo>
                <a:lnTo>
                  <a:pt x="564" y="744"/>
                </a:lnTo>
                <a:lnTo>
                  <a:pt x="576" y="727"/>
                </a:lnTo>
                <a:lnTo>
                  <a:pt x="587" y="709"/>
                </a:lnTo>
                <a:lnTo>
                  <a:pt x="600" y="692"/>
                </a:lnTo>
                <a:lnTo>
                  <a:pt x="614" y="676"/>
                </a:lnTo>
                <a:lnTo>
                  <a:pt x="627" y="661"/>
                </a:lnTo>
                <a:lnTo>
                  <a:pt x="643" y="646"/>
                </a:lnTo>
                <a:lnTo>
                  <a:pt x="657" y="632"/>
                </a:lnTo>
                <a:lnTo>
                  <a:pt x="673" y="618"/>
                </a:lnTo>
                <a:lnTo>
                  <a:pt x="690" y="605"/>
                </a:lnTo>
                <a:lnTo>
                  <a:pt x="707" y="593"/>
                </a:lnTo>
                <a:lnTo>
                  <a:pt x="724" y="581"/>
                </a:lnTo>
                <a:lnTo>
                  <a:pt x="742" y="570"/>
                </a:lnTo>
                <a:lnTo>
                  <a:pt x="761" y="560"/>
                </a:lnTo>
                <a:lnTo>
                  <a:pt x="779" y="551"/>
                </a:lnTo>
                <a:lnTo>
                  <a:pt x="799" y="542"/>
                </a:lnTo>
                <a:lnTo>
                  <a:pt x="819" y="535"/>
                </a:lnTo>
                <a:lnTo>
                  <a:pt x="840" y="528"/>
                </a:lnTo>
                <a:lnTo>
                  <a:pt x="860" y="523"/>
                </a:lnTo>
                <a:lnTo>
                  <a:pt x="881" y="517"/>
                </a:lnTo>
                <a:lnTo>
                  <a:pt x="903" y="513"/>
                </a:lnTo>
                <a:lnTo>
                  <a:pt x="924" y="510"/>
                </a:lnTo>
                <a:lnTo>
                  <a:pt x="946" y="508"/>
                </a:lnTo>
                <a:lnTo>
                  <a:pt x="946" y="187"/>
                </a:lnTo>
                <a:lnTo>
                  <a:pt x="945" y="168"/>
                </a:lnTo>
                <a:lnTo>
                  <a:pt x="942" y="149"/>
                </a:lnTo>
                <a:lnTo>
                  <a:pt x="938" y="131"/>
                </a:lnTo>
                <a:lnTo>
                  <a:pt x="932" y="114"/>
                </a:lnTo>
                <a:lnTo>
                  <a:pt x="923" y="97"/>
                </a:lnTo>
                <a:lnTo>
                  <a:pt x="915" y="82"/>
                </a:lnTo>
                <a:lnTo>
                  <a:pt x="904" y="68"/>
                </a:lnTo>
                <a:lnTo>
                  <a:pt x="892" y="55"/>
                </a:lnTo>
                <a:lnTo>
                  <a:pt x="878" y="43"/>
                </a:lnTo>
                <a:lnTo>
                  <a:pt x="864" y="32"/>
                </a:lnTo>
                <a:lnTo>
                  <a:pt x="848" y="23"/>
                </a:lnTo>
                <a:lnTo>
                  <a:pt x="831" y="14"/>
                </a:lnTo>
                <a:lnTo>
                  <a:pt x="814" y="8"/>
                </a:lnTo>
                <a:lnTo>
                  <a:pt x="796" y="3"/>
                </a:lnTo>
                <a:lnTo>
                  <a:pt x="778" y="1"/>
                </a:lnTo>
                <a:lnTo>
                  <a:pt x="759" y="0"/>
                </a:lnTo>
                <a:lnTo>
                  <a:pt x="186" y="0"/>
                </a:lnTo>
                <a:lnTo>
                  <a:pt x="168" y="1"/>
                </a:lnTo>
                <a:lnTo>
                  <a:pt x="149" y="3"/>
                </a:lnTo>
                <a:lnTo>
                  <a:pt x="130" y="8"/>
                </a:lnTo>
                <a:lnTo>
                  <a:pt x="114" y="14"/>
                </a:lnTo>
                <a:lnTo>
                  <a:pt x="98" y="23"/>
                </a:lnTo>
                <a:lnTo>
                  <a:pt x="82" y="32"/>
                </a:lnTo>
                <a:lnTo>
                  <a:pt x="68" y="43"/>
                </a:lnTo>
                <a:lnTo>
                  <a:pt x="54" y="55"/>
                </a:lnTo>
                <a:lnTo>
                  <a:pt x="42" y="68"/>
                </a:lnTo>
                <a:lnTo>
                  <a:pt x="31" y="82"/>
                </a:lnTo>
                <a:lnTo>
                  <a:pt x="22" y="97"/>
                </a:lnTo>
                <a:lnTo>
                  <a:pt x="14" y="114"/>
                </a:lnTo>
                <a:lnTo>
                  <a:pt x="8" y="131"/>
                </a:lnTo>
                <a:lnTo>
                  <a:pt x="4" y="149"/>
                </a:lnTo>
                <a:lnTo>
                  <a:pt x="1" y="168"/>
                </a:lnTo>
                <a:lnTo>
                  <a:pt x="0" y="187"/>
                </a:lnTo>
                <a:lnTo>
                  <a:pt x="0" y="760"/>
                </a:lnTo>
                <a:lnTo>
                  <a:pt x="1" y="779"/>
                </a:lnTo>
                <a:lnTo>
                  <a:pt x="4" y="797"/>
                </a:lnTo>
                <a:lnTo>
                  <a:pt x="8" y="815"/>
                </a:lnTo>
                <a:lnTo>
                  <a:pt x="14" y="832"/>
                </a:lnTo>
                <a:lnTo>
                  <a:pt x="22" y="848"/>
                </a:lnTo>
                <a:lnTo>
                  <a:pt x="31" y="864"/>
                </a:lnTo>
                <a:lnTo>
                  <a:pt x="42" y="878"/>
                </a:lnTo>
                <a:lnTo>
                  <a:pt x="54" y="892"/>
                </a:lnTo>
                <a:lnTo>
                  <a:pt x="68" y="904"/>
                </a:lnTo>
                <a:lnTo>
                  <a:pt x="82" y="914"/>
                </a:lnTo>
                <a:lnTo>
                  <a:pt x="98" y="924"/>
                </a:lnTo>
                <a:lnTo>
                  <a:pt x="114" y="931"/>
                </a:lnTo>
                <a:lnTo>
                  <a:pt x="130" y="937"/>
                </a:lnTo>
                <a:lnTo>
                  <a:pt x="149" y="942"/>
                </a:lnTo>
                <a:lnTo>
                  <a:pt x="168" y="946"/>
                </a:lnTo>
                <a:lnTo>
                  <a:pt x="186" y="946"/>
                </a:lnTo>
                <a:close/>
              </a:path>
            </a:pathLst>
          </a:custGeom>
          <a:gradFill rotWithShape="1">
            <a:gsLst>
              <a:gs pos="0">
                <a:srgbClr val="990000"/>
              </a:gs>
              <a:gs pos="100000">
                <a:srgbClr val="FF0000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E4739B2C-D7E8-43C1-89D5-06063CC8C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3600" y="2007517"/>
            <a:ext cx="623888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CN" sz="4800">
                <a:solidFill>
                  <a:srgbClr val="333333"/>
                </a:solidFill>
                <a:latin typeface="Arial Black" pitchFamily="34" charset="0"/>
                <a:ea typeface="宋体" pitchFamily="2" charset="-122"/>
              </a:rPr>
              <a:t>T</a:t>
            </a:r>
          </a:p>
        </p:txBody>
      </p:sp>
      <p:sp>
        <p:nvSpPr>
          <p:cNvPr id="15" name="Text Box 15">
            <a:extLst>
              <a:ext uri="{FF2B5EF4-FFF2-40B4-BE49-F238E27FC236}">
                <a16:creationId xmlns:a16="http://schemas.microsoft.com/office/drawing/2014/main" id="{67E35EEE-D27E-4BB8-859C-E172C6361C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1153442"/>
            <a:ext cx="29622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333333"/>
                </a:solidFill>
                <a:latin typeface="Arial Black" pitchFamily="34" charset="0"/>
                <a:ea typeface="宋体" pitchFamily="2" charset="-122"/>
              </a:rPr>
              <a:t>Weaknesses</a:t>
            </a:r>
          </a:p>
        </p:txBody>
      </p:sp>
      <p:sp>
        <p:nvSpPr>
          <p:cNvPr id="16" name="Text Box 17">
            <a:extLst>
              <a:ext uri="{FF2B5EF4-FFF2-40B4-BE49-F238E27FC236}">
                <a16:creationId xmlns:a16="http://schemas.microsoft.com/office/drawing/2014/main" id="{71ED1C91-FB7B-4D8C-AFAC-EF265647B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2263" y="1964655"/>
            <a:ext cx="32131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16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宋体" pitchFamily="2" charset="-122"/>
              </a:rPr>
              <a:t>Your text goes here</a:t>
            </a: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16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宋体" pitchFamily="2" charset="-122"/>
              </a:rPr>
              <a:t>Your text goes here</a:t>
            </a: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16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宋体" pitchFamily="2" charset="-122"/>
              </a:rPr>
              <a:t>Your text goes here</a:t>
            </a:r>
          </a:p>
        </p:txBody>
      </p:sp>
      <p:sp>
        <p:nvSpPr>
          <p:cNvPr id="17" name="Text Box 18">
            <a:extLst>
              <a:ext uri="{FF2B5EF4-FFF2-40B4-BE49-F238E27FC236}">
                <a16:creationId xmlns:a16="http://schemas.microsoft.com/office/drawing/2014/main" id="{685AE3EF-5AF3-485F-9045-4A0F31B53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5438" y="3198142"/>
            <a:ext cx="300196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宋体" pitchFamily="2" charset="-122"/>
              </a:rPr>
              <a:t>Your text goes here</a:t>
            </a: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宋体" pitchFamily="2" charset="-122"/>
              </a:rPr>
              <a:t>Your text goes here</a:t>
            </a: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宋体" pitchFamily="2" charset="-122"/>
              </a:rPr>
              <a:t>Your text goes here</a:t>
            </a: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宋体" pitchFamily="2" charset="-122"/>
              </a:rPr>
              <a:t>Your text goes here</a:t>
            </a: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宋体" pitchFamily="2" charset="-122"/>
              </a:rPr>
              <a:t>Your text goes here</a:t>
            </a: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宋体" pitchFamily="2" charset="-122"/>
              </a:rPr>
              <a:t>Your text goes here</a:t>
            </a:r>
          </a:p>
        </p:txBody>
      </p:sp>
      <p:sp>
        <p:nvSpPr>
          <p:cNvPr id="18" name="Text Box 19">
            <a:extLst>
              <a:ext uri="{FF2B5EF4-FFF2-40B4-BE49-F238E27FC236}">
                <a16:creationId xmlns:a16="http://schemas.microsoft.com/office/drawing/2014/main" id="{C9220121-AD0B-417D-BD54-B8968BBA69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5888" y="3198142"/>
            <a:ext cx="300196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宋体" pitchFamily="2" charset="-122"/>
              </a:rPr>
              <a:t>Your text goes here</a:t>
            </a: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宋体" pitchFamily="2" charset="-122"/>
              </a:rPr>
              <a:t>Your text goes here</a:t>
            </a: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宋体" pitchFamily="2" charset="-122"/>
              </a:rPr>
              <a:t>Your text goes here</a:t>
            </a: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宋体" pitchFamily="2" charset="-122"/>
              </a:rPr>
              <a:t>Your text goes here</a:t>
            </a: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宋体" pitchFamily="2" charset="-122"/>
              </a:rPr>
              <a:t>Your text goes here</a:t>
            </a: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宋体" pitchFamily="2" charset="-122"/>
              </a:rPr>
              <a:t>Your text goes here</a:t>
            </a:r>
          </a:p>
        </p:txBody>
      </p:sp>
      <p:sp>
        <p:nvSpPr>
          <p:cNvPr id="19" name="Freeform 22">
            <a:extLst>
              <a:ext uri="{FF2B5EF4-FFF2-40B4-BE49-F238E27FC236}">
                <a16:creationId xmlns:a16="http://schemas.microsoft.com/office/drawing/2014/main" id="{55F449F5-FA88-4AAE-A5F3-B9E3633896E1}"/>
              </a:ext>
            </a:extLst>
          </p:cNvPr>
          <p:cNvSpPr>
            <a:spLocks/>
          </p:cNvSpPr>
          <p:nvPr/>
        </p:nvSpPr>
        <p:spPr bwMode="auto">
          <a:xfrm>
            <a:off x="9544050" y="1469355"/>
            <a:ext cx="428625" cy="352425"/>
          </a:xfrm>
          <a:custGeom>
            <a:avLst/>
            <a:gdLst>
              <a:gd name="T0" fmla="*/ 50 w 541"/>
              <a:gd name="T1" fmla="*/ 256 h 445"/>
              <a:gd name="T2" fmla="*/ 66 w 541"/>
              <a:gd name="T3" fmla="*/ 250 h 445"/>
              <a:gd name="T4" fmla="*/ 89 w 541"/>
              <a:gd name="T5" fmla="*/ 241 h 445"/>
              <a:gd name="T6" fmla="*/ 115 w 541"/>
              <a:gd name="T7" fmla="*/ 231 h 445"/>
              <a:gd name="T8" fmla="*/ 146 w 541"/>
              <a:gd name="T9" fmla="*/ 219 h 445"/>
              <a:gd name="T10" fmla="*/ 178 w 541"/>
              <a:gd name="T11" fmla="*/ 205 h 445"/>
              <a:gd name="T12" fmla="*/ 211 w 541"/>
              <a:gd name="T13" fmla="*/ 192 h 445"/>
              <a:gd name="T14" fmla="*/ 242 w 541"/>
              <a:gd name="T15" fmla="*/ 176 h 445"/>
              <a:gd name="T16" fmla="*/ 272 w 541"/>
              <a:gd name="T17" fmla="*/ 163 h 445"/>
              <a:gd name="T18" fmla="*/ 298 w 541"/>
              <a:gd name="T19" fmla="*/ 148 h 445"/>
              <a:gd name="T20" fmla="*/ 320 w 541"/>
              <a:gd name="T21" fmla="*/ 135 h 445"/>
              <a:gd name="T22" fmla="*/ 336 w 541"/>
              <a:gd name="T23" fmla="*/ 122 h 445"/>
              <a:gd name="T24" fmla="*/ 359 w 541"/>
              <a:gd name="T25" fmla="*/ 99 h 445"/>
              <a:gd name="T26" fmla="*/ 388 w 541"/>
              <a:gd name="T27" fmla="*/ 70 h 445"/>
              <a:gd name="T28" fmla="*/ 407 w 541"/>
              <a:gd name="T29" fmla="*/ 54 h 445"/>
              <a:gd name="T30" fmla="*/ 431 w 541"/>
              <a:gd name="T31" fmla="*/ 35 h 445"/>
              <a:gd name="T32" fmla="*/ 458 w 541"/>
              <a:gd name="T33" fmla="*/ 16 h 445"/>
              <a:gd name="T34" fmla="*/ 487 w 541"/>
              <a:gd name="T35" fmla="*/ 3 h 445"/>
              <a:gd name="T36" fmla="*/ 510 w 541"/>
              <a:gd name="T37" fmla="*/ 3 h 445"/>
              <a:gd name="T38" fmla="*/ 526 w 541"/>
              <a:gd name="T39" fmla="*/ 17 h 445"/>
              <a:gd name="T40" fmla="*/ 538 w 541"/>
              <a:gd name="T41" fmla="*/ 42 h 445"/>
              <a:gd name="T42" fmla="*/ 541 w 541"/>
              <a:gd name="T43" fmla="*/ 64 h 445"/>
              <a:gd name="T44" fmla="*/ 541 w 541"/>
              <a:gd name="T45" fmla="*/ 81 h 445"/>
              <a:gd name="T46" fmla="*/ 540 w 541"/>
              <a:gd name="T47" fmla="*/ 102 h 445"/>
              <a:gd name="T48" fmla="*/ 535 w 541"/>
              <a:gd name="T49" fmla="*/ 121 h 445"/>
              <a:gd name="T50" fmla="*/ 529 w 541"/>
              <a:gd name="T51" fmla="*/ 142 h 445"/>
              <a:gd name="T52" fmla="*/ 521 w 541"/>
              <a:gd name="T53" fmla="*/ 166 h 445"/>
              <a:gd name="T54" fmla="*/ 508 w 541"/>
              <a:gd name="T55" fmla="*/ 187 h 445"/>
              <a:gd name="T56" fmla="*/ 492 w 541"/>
              <a:gd name="T57" fmla="*/ 211 h 445"/>
              <a:gd name="T58" fmla="*/ 473 w 541"/>
              <a:gd name="T59" fmla="*/ 234 h 445"/>
              <a:gd name="T60" fmla="*/ 449 w 541"/>
              <a:gd name="T61" fmla="*/ 256 h 445"/>
              <a:gd name="T62" fmla="*/ 420 w 541"/>
              <a:gd name="T63" fmla="*/ 282 h 445"/>
              <a:gd name="T64" fmla="*/ 387 w 541"/>
              <a:gd name="T65" fmla="*/ 308 h 445"/>
              <a:gd name="T66" fmla="*/ 351 w 541"/>
              <a:gd name="T67" fmla="*/ 333 h 445"/>
              <a:gd name="T68" fmla="*/ 314 w 541"/>
              <a:gd name="T69" fmla="*/ 359 h 445"/>
              <a:gd name="T70" fmla="*/ 274 w 541"/>
              <a:gd name="T71" fmla="*/ 381 h 445"/>
              <a:gd name="T72" fmla="*/ 234 w 541"/>
              <a:gd name="T73" fmla="*/ 403 h 445"/>
              <a:gd name="T74" fmla="*/ 195 w 541"/>
              <a:gd name="T75" fmla="*/ 420 h 445"/>
              <a:gd name="T76" fmla="*/ 157 w 541"/>
              <a:gd name="T77" fmla="*/ 435 h 445"/>
              <a:gd name="T78" fmla="*/ 122 w 541"/>
              <a:gd name="T79" fmla="*/ 442 h 445"/>
              <a:gd name="T80" fmla="*/ 91 w 541"/>
              <a:gd name="T81" fmla="*/ 445 h 445"/>
              <a:gd name="T82" fmla="*/ 61 w 541"/>
              <a:gd name="T83" fmla="*/ 440 h 445"/>
              <a:gd name="T84" fmla="*/ 40 w 541"/>
              <a:gd name="T85" fmla="*/ 430 h 445"/>
              <a:gd name="T86" fmla="*/ 22 w 541"/>
              <a:gd name="T87" fmla="*/ 411 h 445"/>
              <a:gd name="T88" fmla="*/ 11 w 541"/>
              <a:gd name="T89" fmla="*/ 394 h 445"/>
              <a:gd name="T90" fmla="*/ 3 w 541"/>
              <a:gd name="T91" fmla="*/ 378 h 445"/>
              <a:gd name="T92" fmla="*/ 0 w 541"/>
              <a:gd name="T93" fmla="*/ 360 h 445"/>
              <a:gd name="T94" fmla="*/ 0 w 541"/>
              <a:gd name="T95" fmla="*/ 342 h 445"/>
              <a:gd name="T96" fmla="*/ 6 w 541"/>
              <a:gd name="T97" fmla="*/ 320 h 445"/>
              <a:gd name="T98" fmla="*/ 19 w 541"/>
              <a:gd name="T99" fmla="*/ 291 h 445"/>
              <a:gd name="T100" fmla="*/ 32 w 541"/>
              <a:gd name="T101" fmla="*/ 270 h 445"/>
              <a:gd name="T102" fmla="*/ 40 w 541"/>
              <a:gd name="T103" fmla="*/ 260 h 44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541"/>
              <a:gd name="T157" fmla="*/ 0 h 445"/>
              <a:gd name="T158" fmla="*/ 541 w 541"/>
              <a:gd name="T159" fmla="*/ 445 h 44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541" h="445">
                <a:moveTo>
                  <a:pt x="40" y="260"/>
                </a:moveTo>
                <a:lnTo>
                  <a:pt x="40" y="260"/>
                </a:lnTo>
                <a:lnTo>
                  <a:pt x="43" y="259"/>
                </a:lnTo>
                <a:lnTo>
                  <a:pt x="45" y="257"/>
                </a:lnTo>
                <a:lnTo>
                  <a:pt x="50" y="256"/>
                </a:lnTo>
                <a:lnTo>
                  <a:pt x="51" y="254"/>
                </a:lnTo>
                <a:lnTo>
                  <a:pt x="54" y="253"/>
                </a:lnTo>
                <a:lnTo>
                  <a:pt x="59" y="253"/>
                </a:lnTo>
                <a:lnTo>
                  <a:pt x="61" y="251"/>
                </a:lnTo>
                <a:lnTo>
                  <a:pt x="66" y="250"/>
                </a:lnTo>
                <a:lnTo>
                  <a:pt x="70" y="249"/>
                </a:lnTo>
                <a:lnTo>
                  <a:pt x="73" y="247"/>
                </a:lnTo>
                <a:lnTo>
                  <a:pt x="80" y="246"/>
                </a:lnTo>
                <a:lnTo>
                  <a:pt x="83" y="244"/>
                </a:lnTo>
                <a:lnTo>
                  <a:pt x="89" y="241"/>
                </a:lnTo>
                <a:lnTo>
                  <a:pt x="93" y="240"/>
                </a:lnTo>
                <a:lnTo>
                  <a:pt x="99" y="237"/>
                </a:lnTo>
                <a:lnTo>
                  <a:pt x="104" y="235"/>
                </a:lnTo>
                <a:lnTo>
                  <a:pt x="109" y="234"/>
                </a:lnTo>
                <a:lnTo>
                  <a:pt x="115" y="231"/>
                </a:lnTo>
                <a:lnTo>
                  <a:pt x="122" y="230"/>
                </a:lnTo>
                <a:lnTo>
                  <a:pt x="127" y="227"/>
                </a:lnTo>
                <a:lnTo>
                  <a:pt x="133" y="224"/>
                </a:lnTo>
                <a:lnTo>
                  <a:pt x="138" y="221"/>
                </a:lnTo>
                <a:lnTo>
                  <a:pt x="146" y="219"/>
                </a:lnTo>
                <a:lnTo>
                  <a:pt x="152" y="217"/>
                </a:lnTo>
                <a:lnTo>
                  <a:pt x="159" y="214"/>
                </a:lnTo>
                <a:lnTo>
                  <a:pt x="165" y="211"/>
                </a:lnTo>
                <a:lnTo>
                  <a:pt x="172" y="209"/>
                </a:lnTo>
                <a:lnTo>
                  <a:pt x="178" y="205"/>
                </a:lnTo>
                <a:lnTo>
                  <a:pt x="185" y="203"/>
                </a:lnTo>
                <a:lnTo>
                  <a:pt x="191" y="199"/>
                </a:lnTo>
                <a:lnTo>
                  <a:pt x="198" y="198"/>
                </a:lnTo>
                <a:lnTo>
                  <a:pt x="204" y="195"/>
                </a:lnTo>
                <a:lnTo>
                  <a:pt x="211" y="192"/>
                </a:lnTo>
                <a:lnTo>
                  <a:pt x="217" y="189"/>
                </a:lnTo>
                <a:lnTo>
                  <a:pt x="224" y="186"/>
                </a:lnTo>
                <a:lnTo>
                  <a:pt x="230" y="183"/>
                </a:lnTo>
                <a:lnTo>
                  <a:pt x="236" y="180"/>
                </a:lnTo>
                <a:lnTo>
                  <a:pt x="242" y="176"/>
                </a:lnTo>
                <a:lnTo>
                  <a:pt x="249" y="174"/>
                </a:lnTo>
                <a:lnTo>
                  <a:pt x="255" y="171"/>
                </a:lnTo>
                <a:lnTo>
                  <a:pt x="261" y="169"/>
                </a:lnTo>
                <a:lnTo>
                  <a:pt x="266" y="166"/>
                </a:lnTo>
                <a:lnTo>
                  <a:pt x="272" y="163"/>
                </a:lnTo>
                <a:lnTo>
                  <a:pt x="277" y="160"/>
                </a:lnTo>
                <a:lnTo>
                  <a:pt x="282" y="157"/>
                </a:lnTo>
                <a:lnTo>
                  <a:pt x="290" y="154"/>
                </a:lnTo>
                <a:lnTo>
                  <a:pt x="294" y="151"/>
                </a:lnTo>
                <a:lnTo>
                  <a:pt x="298" y="148"/>
                </a:lnTo>
                <a:lnTo>
                  <a:pt x="304" y="145"/>
                </a:lnTo>
                <a:lnTo>
                  <a:pt x="308" y="142"/>
                </a:lnTo>
                <a:lnTo>
                  <a:pt x="314" y="141"/>
                </a:lnTo>
                <a:lnTo>
                  <a:pt x="317" y="138"/>
                </a:lnTo>
                <a:lnTo>
                  <a:pt x="320" y="135"/>
                </a:lnTo>
                <a:lnTo>
                  <a:pt x="324" y="132"/>
                </a:lnTo>
                <a:lnTo>
                  <a:pt x="327" y="129"/>
                </a:lnTo>
                <a:lnTo>
                  <a:pt x="330" y="126"/>
                </a:lnTo>
                <a:lnTo>
                  <a:pt x="335" y="125"/>
                </a:lnTo>
                <a:lnTo>
                  <a:pt x="336" y="122"/>
                </a:lnTo>
                <a:lnTo>
                  <a:pt x="340" y="121"/>
                </a:lnTo>
                <a:lnTo>
                  <a:pt x="343" y="115"/>
                </a:lnTo>
                <a:lnTo>
                  <a:pt x="349" y="109"/>
                </a:lnTo>
                <a:lnTo>
                  <a:pt x="354" y="105"/>
                </a:lnTo>
                <a:lnTo>
                  <a:pt x="359" y="99"/>
                </a:lnTo>
                <a:lnTo>
                  <a:pt x="365" y="93"/>
                </a:lnTo>
                <a:lnTo>
                  <a:pt x="371" y="89"/>
                </a:lnTo>
                <a:lnTo>
                  <a:pt x="377" y="83"/>
                </a:lnTo>
                <a:lnTo>
                  <a:pt x="383" y="77"/>
                </a:lnTo>
                <a:lnTo>
                  <a:pt x="388" y="70"/>
                </a:lnTo>
                <a:lnTo>
                  <a:pt x="394" y="64"/>
                </a:lnTo>
                <a:lnTo>
                  <a:pt x="397" y="61"/>
                </a:lnTo>
                <a:lnTo>
                  <a:pt x="400" y="60"/>
                </a:lnTo>
                <a:lnTo>
                  <a:pt x="404" y="57"/>
                </a:lnTo>
                <a:lnTo>
                  <a:pt x="407" y="54"/>
                </a:lnTo>
                <a:lnTo>
                  <a:pt x="413" y="48"/>
                </a:lnTo>
                <a:lnTo>
                  <a:pt x="420" y="44"/>
                </a:lnTo>
                <a:lnTo>
                  <a:pt x="423" y="41"/>
                </a:lnTo>
                <a:lnTo>
                  <a:pt x="426" y="38"/>
                </a:lnTo>
                <a:lnTo>
                  <a:pt x="431" y="35"/>
                </a:lnTo>
                <a:lnTo>
                  <a:pt x="435" y="33"/>
                </a:lnTo>
                <a:lnTo>
                  <a:pt x="441" y="29"/>
                </a:lnTo>
                <a:lnTo>
                  <a:pt x="447" y="25"/>
                </a:lnTo>
                <a:lnTo>
                  <a:pt x="452" y="20"/>
                </a:lnTo>
                <a:lnTo>
                  <a:pt x="458" y="16"/>
                </a:lnTo>
                <a:lnTo>
                  <a:pt x="465" y="13"/>
                </a:lnTo>
                <a:lnTo>
                  <a:pt x="471" y="9"/>
                </a:lnTo>
                <a:lnTo>
                  <a:pt x="476" y="6"/>
                </a:lnTo>
                <a:lnTo>
                  <a:pt x="481" y="4"/>
                </a:lnTo>
                <a:lnTo>
                  <a:pt x="487" y="3"/>
                </a:lnTo>
                <a:lnTo>
                  <a:pt x="492" y="1"/>
                </a:lnTo>
                <a:lnTo>
                  <a:pt x="496" y="0"/>
                </a:lnTo>
                <a:lnTo>
                  <a:pt x="503" y="0"/>
                </a:lnTo>
                <a:lnTo>
                  <a:pt x="506" y="0"/>
                </a:lnTo>
                <a:lnTo>
                  <a:pt x="510" y="3"/>
                </a:lnTo>
                <a:lnTo>
                  <a:pt x="515" y="4"/>
                </a:lnTo>
                <a:lnTo>
                  <a:pt x="518" y="7"/>
                </a:lnTo>
                <a:lnTo>
                  <a:pt x="521" y="9"/>
                </a:lnTo>
                <a:lnTo>
                  <a:pt x="524" y="13"/>
                </a:lnTo>
                <a:lnTo>
                  <a:pt x="526" y="17"/>
                </a:lnTo>
                <a:lnTo>
                  <a:pt x="529" y="22"/>
                </a:lnTo>
                <a:lnTo>
                  <a:pt x="531" y="26"/>
                </a:lnTo>
                <a:lnTo>
                  <a:pt x="534" y="30"/>
                </a:lnTo>
                <a:lnTo>
                  <a:pt x="535" y="36"/>
                </a:lnTo>
                <a:lnTo>
                  <a:pt x="538" y="42"/>
                </a:lnTo>
                <a:lnTo>
                  <a:pt x="538" y="48"/>
                </a:lnTo>
                <a:lnTo>
                  <a:pt x="540" y="54"/>
                </a:lnTo>
                <a:lnTo>
                  <a:pt x="540" y="57"/>
                </a:lnTo>
                <a:lnTo>
                  <a:pt x="541" y="61"/>
                </a:lnTo>
                <a:lnTo>
                  <a:pt x="541" y="64"/>
                </a:lnTo>
                <a:lnTo>
                  <a:pt x="541" y="67"/>
                </a:lnTo>
                <a:lnTo>
                  <a:pt x="541" y="70"/>
                </a:lnTo>
                <a:lnTo>
                  <a:pt x="541" y="74"/>
                </a:lnTo>
                <a:lnTo>
                  <a:pt x="541" y="77"/>
                </a:lnTo>
                <a:lnTo>
                  <a:pt x="541" y="81"/>
                </a:lnTo>
                <a:lnTo>
                  <a:pt x="541" y="86"/>
                </a:lnTo>
                <a:lnTo>
                  <a:pt x="541" y="90"/>
                </a:lnTo>
                <a:lnTo>
                  <a:pt x="541" y="93"/>
                </a:lnTo>
                <a:lnTo>
                  <a:pt x="541" y="97"/>
                </a:lnTo>
                <a:lnTo>
                  <a:pt x="540" y="102"/>
                </a:lnTo>
                <a:lnTo>
                  <a:pt x="540" y="105"/>
                </a:lnTo>
                <a:lnTo>
                  <a:pt x="538" y="109"/>
                </a:lnTo>
                <a:lnTo>
                  <a:pt x="538" y="113"/>
                </a:lnTo>
                <a:lnTo>
                  <a:pt x="537" y="116"/>
                </a:lnTo>
                <a:lnTo>
                  <a:pt x="535" y="121"/>
                </a:lnTo>
                <a:lnTo>
                  <a:pt x="535" y="125"/>
                </a:lnTo>
                <a:lnTo>
                  <a:pt x="534" y="129"/>
                </a:lnTo>
                <a:lnTo>
                  <a:pt x="532" y="134"/>
                </a:lnTo>
                <a:lnTo>
                  <a:pt x="531" y="138"/>
                </a:lnTo>
                <a:lnTo>
                  <a:pt x="529" y="142"/>
                </a:lnTo>
                <a:lnTo>
                  <a:pt x="528" y="147"/>
                </a:lnTo>
                <a:lnTo>
                  <a:pt x="526" y="151"/>
                </a:lnTo>
                <a:lnTo>
                  <a:pt x="525" y="157"/>
                </a:lnTo>
                <a:lnTo>
                  <a:pt x="522" y="160"/>
                </a:lnTo>
                <a:lnTo>
                  <a:pt x="521" y="166"/>
                </a:lnTo>
                <a:lnTo>
                  <a:pt x="518" y="170"/>
                </a:lnTo>
                <a:lnTo>
                  <a:pt x="516" y="174"/>
                </a:lnTo>
                <a:lnTo>
                  <a:pt x="513" y="179"/>
                </a:lnTo>
                <a:lnTo>
                  <a:pt x="510" y="183"/>
                </a:lnTo>
                <a:lnTo>
                  <a:pt x="508" y="187"/>
                </a:lnTo>
                <a:lnTo>
                  <a:pt x="505" y="192"/>
                </a:lnTo>
                <a:lnTo>
                  <a:pt x="502" y="196"/>
                </a:lnTo>
                <a:lnTo>
                  <a:pt x="499" y="202"/>
                </a:lnTo>
                <a:lnTo>
                  <a:pt x="494" y="205"/>
                </a:lnTo>
                <a:lnTo>
                  <a:pt x="492" y="211"/>
                </a:lnTo>
                <a:lnTo>
                  <a:pt x="487" y="214"/>
                </a:lnTo>
                <a:lnTo>
                  <a:pt x="484" y="221"/>
                </a:lnTo>
                <a:lnTo>
                  <a:pt x="480" y="224"/>
                </a:lnTo>
                <a:lnTo>
                  <a:pt x="477" y="230"/>
                </a:lnTo>
                <a:lnTo>
                  <a:pt x="473" y="234"/>
                </a:lnTo>
                <a:lnTo>
                  <a:pt x="468" y="238"/>
                </a:lnTo>
                <a:lnTo>
                  <a:pt x="464" y="243"/>
                </a:lnTo>
                <a:lnTo>
                  <a:pt x="460" y="247"/>
                </a:lnTo>
                <a:lnTo>
                  <a:pt x="454" y="251"/>
                </a:lnTo>
                <a:lnTo>
                  <a:pt x="449" y="256"/>
                </a:lnTo>
                <a:lnTo>
                  <a:pt x="444" y="262"/>
                </a:lnTo>
                <a:lnTo>
                  <a:pt x="438" y="266"/>
                </a:lnTo>
                <a:lnTo>
                  <a:pt x="432" y="272"/>
                </a:lnTo>
                <a:lnTo>
                  <a:pt x="426" y="276"/>
                </a:lnTo>
                <a:lnTo>
                  <a:pt x="420" y="282"/>
                </a:lnTo>
                <a:lnTo>
                  <a:pt x="413" y="286"/>
                </a:lnTo>
                <a:lnTo>
                  <a:pt x="407" y="292"/>
                </a:lnTo>
                <a:lnTo>
                  <a:pt x="400" y="298"/>
                </a:lnTo>
                <a:lnTo>
                  <a:pt x="394" y="302"/>
                </a:lnTo>
                <a:lnTo>
                  <a:pt x="387" y="308"/>
                </a:lnTo>
                <a:lnTo>
                  <a:pt x="381" y="314"/>
                </a:lnTo>
                <a:lnTo>
                  <a:pt x="374" y="318"/>
                </a:lnTo>
                <a:lnTo>
                  <a:pt x="367" y="324"/>
                </a:lnTo>
                <a:lnTo>
                  <a:pt x="359" y="328"/>
                </a:lnTo>
                <a:lnTo>
                  <a:pt x="351" y="333"/>
                </a:lnTo>
                <a:lnTo>
                  <a:pt x="343" y="339"/>
                </a:lnTo>
                <a:lnTo>
                  <a:pt x="336" y="343"/>
                </a:lnTo>
                <a:lnTo>
                  <a:pt x="329" y="349"/>
                </a:lnTo>
                <a:lnTo>
                  <a:pt x="320" y="353"/>
                </a:lnTo>
                <a:lnTo>
                  <a:pt x="314" y="359"/>
                </a:lnTo>
                <a:lnTo>
                  <a:pt x="306" y="363"/>
                </a:lnTo>
                <a:lnTo>
                  <a:pt x="298" y="368"/>
                </a:lnTo>
                <a:lnTo>
                  <a:pt x="290" y="372"/>
                </a:lnTo>
                <a:lnTo>
                  <a:pt x="282" y="378"/>
                </a:lnTo>
                <a:lnTo>
                  <a:pt x="274" y="381"/>
                </a:lnTo>
                <a:lnTo>
                  <a:pt x="266" y="387"/>
                </a:lnTo>
                <a:lnTo>
                  <a:pt x="258" y="391"/>
                </a:lnTo>
                <a:lnTo>
                  <a:pt x="250" y="395"/>
                </a:lnTo>
                <a:lnTo>
                  <a:pt x="243" y="398"/>
                </a:lnTo>
                <a:lnTo>
                  <a:pt x="234" y="403"/>
                </a:lnTo>
                <a:lnTo>
                  <a:pt x="227" y="406"/>
                </a:lnTo>
                <a:lnTo>
                  <a:pt x="218" y="410"/>
                </a:lnTo>
                <a:lnTo>
                  <a:pt x="210" y="413"/>
                </a:lnTo>
                <a:lnTo>
                  <a:pt x="202" y="416"/>
                </a:lnTo>
                <a:lnTo>
                  <a:pt x="195" y="420"/>
                </a:lnTo>
                <a:lnTo>
                  <a:pt x="188" y="423"/>
                </a:lnTo>
                <a:lnTo>
                  <a:pt x="179" y="426"/>
                </a:lnTo>
                <a:lnTo>
                  <a:pt x="172" y="429"/>
                </a:lnTo>
                <a:lnTo>
                  <a:pt x="165" y="432"/>
                </a:lnTo>
                <a:lnTo>
                  <a:pt x="157" y="435"/>
                </a:lnTo>
                <a:lnTo>
                  <a:pt x="150" y="436"/>
                </a:lnTo>
                <a:lnTo>
                  <a:pt x="143" y="438"/>
                </a:lnTo>
                <a:lnTo>
                  <a:pt x="136" y="439"/>
                </a:lnTo>
                <a:lnTo>
                  <a:pt x="128" y="442"/>
                </a:lnTo>
                <a:lnTo>
                  <a:pt x="122" y="442"/>
                </a:lnTo>
                <a:lnTo>
                  <a:pt x="115" y="443"/>
                </a:lnTo>
                <a:lnTo>
                  <a:pt x="108" y="443"/>
                </a:lnTo>
                <a:lnTo>
                  <a:pt x="102" y="445"/>
                </a:lnTo>
                <a:lnTo>
                  <a:pt x="96" y="445"/>
                </a:lnTo>
                <a:lnTo>
                  <a:pt x="91" y="445"/>
                </a:lnTo>
                <a:lnTo>
                  <a:pt x="83" y="445"/>
                </a:lnTo>
                <a:lnTo>
                  <a:pt x="77" y="445"/>
                </a:lnTo>
                <a:lnTo>
                  <a:pt x="72" y="443"/>
                </a:lnTo>
                <a:lnTo>
                  <a:pt x="67" y="442"/>
                </a:lnTo>
                <a:lnTo>
                  <a:pt x="61" y="440"/>
                </a:lnTo>
                <a:lnTo>
                  <a:pt x="57" y="439"/>
                </a:lnTo>
                <a:lnTo>
                  <a:pt x="51" y="436"/>
                </a:lnTo>
                <a:lnTo>
                  <a:pt x="48" y="435"/>
                </a:lnTo>
                <a:lnTo>
                  <a:pt x="43" y="432"/>
                </a:lnTo>
                <a:lnTo>
                  <a:pt x="40" y="430"/>
                </a:lnTo>
                <a:lnTo>
                  <a:pt x="35" y="426"/>
                </a:lnTo>
                <a:lnTo>
                  <a:pt x="32" y="422"/>
                </a:lnTo>
                <a:lnTo>
                  <a:pt x="28" y="419"/>
                </a:lnTo>
                <a:lnTo>
                  <a:pt x="25" y="416"/>
                </a:lnTo>
                <a:lnTo>
                  <a:pt x="22" y="411"/>
                </a:lnTo>
                <a:lnTo>
                  <a:pt x="19" y="408"/>
                </a:lnTo>
                <a:lnTo>
                  <a:pt x="16" y="404"/>
                </a:lnTo>
                <a:lnTo>
                  <a:pt x="15" y="401"/>
                </a:lnTo>
                <a:lnTo>
                  <a:pt x="12" y="398"/>
                </a:lnTo>
                <a:lnTo>
                  <a:pt x="11" y="394"/>
                </a:lnTo>
                <a:lnTo>
                  <a:pt x="8" y="391"/>
                </a:lnTo>
                <a:lnTo>
                  <a:pt x="6" y="388"/>
                </a:lnTo>
                <a:lnTo>
                  <a:pt x="5" y="385"/>
                </a:lnTo>
                <a:lnTo>
                  <a:pt x="3" y="381"/>
                </a:lnTo>
                <a:lnTo>
                  <a:pt x="3" y="378"/>
                </a:lnTo>
                <a:lnTo>
                  <a:pt x="3" y="375"/>
                </a:lnTo>
                <a:lnTo>
                  <a:pt x="2" y="371"/>
                </a:lnTo>
                <a:lnTo>
                  <a:pt x="0" y="368"/>
                </a:lnTo>
                <a:lnTo>
                  <a:pt x="0" y="363"/>
                </a:lnTo>
                <a:lnTo>
                  <a:pt x="0" y="360"/>
                </a:lnTo>
                <a:lnTo>
                  <a:pt x="0" y="356"/>
                </a:lnTo>
                <a:lnTo>
                  <a:pt x="0" y="352"/>
                </a:lnTo>
                <a:lnTo>
                  <a:pt x="0" y="349"/>
                </a:lnTo>
                <a:lnTo>
                  <a:pt x="0" y="346"/>
                </a:lnTo>
                <a:lnTo>
                  <a:pt x="0" y="342"/>
                </a:lnTo>
                <a:lnTo>
                  <a:pt x="2" y="339"/>
                </a:lnTo>
                <a:lnTo>
                  <a:pt x="2" y="334"/>
                </a:lnTo>
                <a:lnTo>
                  <a:pt x="3" y="331"/>
                </a:lnTo>
                <a:lnTo>
                  <a:pt x="5" y="326"/>
                </a:lnTo>
                <a:lnTo>
                  <a:pt x="6" y="320"/>
                </a:lnTo>
                <a:lnTo>
                  <a:pt x="9" y="312"/>
                </a:lnTo>
                <a:lnTo>
                  <a:pt x="12" y="307"/>
                </a:lnTo>
                <a:lnTo>
                  <a:pt x="14" y="301"/>
                </a:lnTo>
                <a:lnTo>
                  <a:pt x="16" y="295"/>
                </a:lnTo>
                <a:lnTo>
                  <a:pt x="19" y="291"/>
                </a:lnTo>
                <a:lnTo>
                  <a:pt x="22" y="285"/>
                </a:lnTo>
                <a:lnTo>
                  <a:pt x="24" y="280"/>
                </a:lnTo>
                <a:lnTo>
                  <a:pt x="27" y="278"/>
                </a:lnTo>
                <a:lnTo>
                  <a:pt x="29" y="273"/>
                </a:lnTo>
                <a:lnTo>
                  <a:pt x="32" y="270"/>
                </a:lnTo>
                <a:lnTo>
                  <a:pt x="34" y="266"/>
                </a:lnTo>
                <a:lnTo>
                  <a:pt x="35" y="265"/>
                </a:lnTo>
                <a:lnTo>
                  <a:pt x="38" y="262"/>
                </a:lnTo>
                <a:lnTo>
                  <a:pt x="40" y="260"/>
                </a:lnTo>
                <a:close/>
              </a:path>
            </a:pathLst>
          </a:custGeom>
          <a:solidFill>
            <a:srgbClr val="A2C30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0" name="Freeform 23">
            <a:extLst>
              <a:ext uri="{FF2B5EF4-FFF2-40B4-BE49-F238E27FC236}">
                <a16:creationId xmlns:a16="http://schemas.microsoft.com/office/drawing/2014/main" id="{BCC0EB5C-925C-4204-B936-ACFCED7D27F4}"/>
              </a:ext>
            </a:extLst>
          </p:cNvPr>
          <p:cNvSpPr>
            <a:spLocks/>
          </p:cNvSpPr>
          <p:nvPr/>
        </p:nvSpPr>
        <p:spPr bwMode="auto">
          <a:xfrm>
            <a:off x="9318625" y="1162967"/>
            <a:ext cx="228600" cy="396875"/>
          </a:xfrm>
          <a:custGeom>
            <a:avLst/>
            <a:gdLst>
              <a:gd name="T0" fmla="*/ 171 w 287"/>
              <a:gd name="T1" fmla="*/ 0 h 502"/>
              <a:gd name="T2" fmla="*/ 152 w 287"/>
              <a:gd name="T3" fmla="*/ 2 h 502"/>
              <a:gd name="T4" fmla="*/ 129 w 287"/>
              <a:gd name="T5" fmla="*/ 9 h 502"/>
              <a:gd name="T6" fmla="*/ 113 w 287"/>
              <a:gd name="T7" fmla="*/ 13 h 502"/>
              <a:gd name="T8" fmla="*/ 94 w 287"/>
              <a:gd name="T9" fmla="*/ 23 h 502"/>
              <a:gd name="T10" fmla="*/ 80 w 287"/>
              <a:gd name="T11" fmla="*/ 31 h 502"/>
              <a:gd name="T12" fmla="*/ 66 w 287"/>
              <a:gd name="T13" fmla="*/ 42 h 502"/>
              <a:gd name="T14" fmla="*/ 53 w 287"/>
              <a:gd name="T15" fmla="*/ 55 h 502"/>
              <a:gd name="T16" fmla="*/ 42 w 287"/>
              <a:gd name="T17" fmla="*/ 70 h 502"/>
              <a:gd name="T18" fmla="*/ 32 w 287"/>
              <a:gd name="T19" fmla="*/ 86 h 502"/>
              <a:gd name="T20" fmla="*/ 21 w 287"/>
              <a:gd name="T21" fmla="*/ 106 h 502"/>
              <a:gd name="T22" fmla="*/ 11 w 287"/>
              <a:gd name="T23" fmla="*/ 130 h 502"/>
              <a:gd name="T24" fmla="*/ 5 w 287"/>
              <a:gd name="T25" fmla="*/ 154 h 502"/>
              <a:gd name="T26" fmla="*/ 0 w 287"/>
              <a:gd name="T27" fmla="*/ 182 h 502"/>
              <a:gd name="T28" fmla="*/ 0 w 287"/>
              <a:gd name="T29" fmla="*/ 210 h 502"/>
              <a:gd name="T30" fmla="*/ 1 w 287"/>
              <a:gd name="T31" fmla="*/ 239 h 502"/>
              <a:gd name="T32" fmla="*/ 5 w 287"/>
              <a:gd name="T33" fmla="*/ 266 h 502"/>
              <a:gd name="T34" fmla="*/ 13 w 287"/>
              <a:gd name="T35" fmla="*/ 295 h 502"/>
              <a:gd name="T36" fmla="*/ 23 w 287"/>
              <a:gd name="T37" fmla="*/ 323 h 502"/>
              <a:gd name="T38" fmla="*/ 33 w 287"/>
              <a:gd name="T39" fmla="*/ 351 h 502"/>
              <a:gd name="T40" fmla="*/ 46 w 287"/>
              <a:gd name="T41" fmla="*/ 377 h 502"/>
              <a:gd name="T42" fmla="*/ 59 w 287"/>
              <a:gd name="T43" fmla="*/ 401 h 502"/>
              <a:gd name="T44" fmla="*/ 74 w 287"/>
              <a:gd name="T45" fmla="*/ 423 h 502"/>
              <a:gd name="T46" fmla="*/ 90 w 287"/>
              <a:gd name="T47" fmla="*/ 444 h 502"/>
              <a:gd name="T48" fmla="*/ 106 w 287"/>
              <a:gd name="T49" fmla="*/ 461 h 502"/>
              <a:gd name="T50" fmla="*/ 122 w 287"/>
              <a:gd name="T51" fmla="*/ 477 h 502"/>
              <a:gd name="T52" fmla="*/ 139 w 287"/>
              <a:gd name="T53" fmla="*/ 489 h 502"/>
              <a:gd name="T54" fmla="*/ 155 w 287"/>
              <a:gd name="T55" fmla="*/ 496 h 502"/>
              <a:gd name="T56" fmla="*/ 171 w 287"/>
              <a:gd name="T57" fmla="*/ 499 h 502"/>
              <a:gd name="T58" fmla="*/ 186 w 287"/>
              <a:gd name="T59" fmla="*/ 500 h 502"/>
              <a:gd name="T60" fmla="*/ 202 w 287"/>
              <a:gd name="T61" fmla="*/ 500 h 502"/>
              <a:gd name="T62" fmla="*/ 218 w 287"/>
              <a:gd name="T63" fmla="*/ 497 h 502"/>
              <a:gd name="T64" fmla="*/ 238 w 287"/>
              <a:gd name="T65" fmla="*/ 492 h 502"/>
              <a:gd name="T66" fmla="*/ 255 w 287"/>
              <a:gd name="T67" fmla="*/ 480 h 502"/>
              <a:gd name="T68" fmla="*/ 270 w 287"/>
              <a:gd name="T69" fmla="*/ 464 h 502"/>
              <a:gd name="T70" fmla="*/ 280 w 287"/>
              <a:gd name="T71" fmla="*/ 445 h 502"/>
              <a:gd name="T72" fmla="*/ 286 w 287"/>
              <a:gd name="T73" fmla="*/ 425 h 502"/>
              <a:gd name="T74" fmla="*/ 286 w 287"/>
              <a:gd name="T75" fmla="*/ 403 h 502"/>
              <a:gd name="T76" fmla="*/ 280 w 287"/>
              <a:gd name="T77" fmla="*/ 380 h 502"/>
              <a:gd name="T78" fmla="*/ 270 w 287"/>
              <a:gd name="T79" fmla="*/ 358 h 502"/>
              <a:gd name="T80" fmla="*/ 255 w 287"/>
              <a:gd name="T81" fmla="*/ 337 h 502"/>
              <a:gd name="T82" fmla="*/ 238 w 287"/>
              <a:gd name="T83" fmla="*/ 317 h 502"/>
              <a:gd name="T84" fmla="*/ 220 w 287"/>
              <a:gd name="T85" fmla="*/ 297 h 502"/>
              <a:gd name="T86" fmla="*/ 206 w 287"/>
              <a:gd name="T87" fmla="*/ 275 h 502"/>
              <a:gd name="T88" fmla="*/ 199 w 287"/>
              <a:gd name="T89" fmla="*/ 259 h 502"/>
              <a:gd name="T90" fmla="*/ 193 w 287"/>
              <a:gd name="T91" fmla="*/ 239 h 502"/>
              <a:gd name="T92" fmla="*/ 191 w 287"/>
              <a:gd name="T93" fmla="*/ 226 h 502"/>
              <a:gd name="T94" fmla="*/ 191 w 287"/>
              <a:gd name="T95" fmla="*/ 211 h 502"/>
              <a:gd name="T96" fmla="*/ 191 w 287"/>
              <a:gd name="T97" fmla="*/ 194 h 502"/>
              <a:gd name="T98" fmla="*/ 197 w 287"/>
              <a:gd name="T99" fmla="*/ 175 h 502"/>
              <a:gd name="T100" fmla="*/ 205 w 287"/>
              <a:gd name="T101" fmla="*/ 163 h 502"/>
              <a:gd name="T102" fmla="*/ 223 w 287"/>
              <a:gd name="T103" fmla="*/ 151 h 502"/>
              <a:gd name="T104" fmla="*/ 244 w 287"/>
              <a:gd name="T105" fmla="*/ 137 h 502"/>
              <a:gd name="T106" fmla="*/ 254 w 287"/>
              <a:gd name="T107" fmla="*/ 119 h 502"/>
              <a:gd name="T108" fmla="*/ 258 w 287"/>
              <a:gd name="T109" fmla="*/ 99 h 502"/>
              <a:gd name="T110" fmla="*/ 255 w 287"/>
              <a:gd name="T111" fmla="*/ 77 h 502"/>
              <a:gd name="T112" fmla="*/ 248 w 287"/>
              <a:gd name="T113" fmla="*/ 58 h 502"/>
              <a:gd name="T114" fmla="*/ 238 w 287"/>
              <a:gd name="T115" fmla="*/ 39 h 502"/>
              <a:gd name="T116" fmla="*/ 225 w 287"/>
              <a:gd name="T117" fmla="*/ 25 h 502"/>
              <a:gd name="T118" fmla="*/ 210 w 287"/>
              <a:gd name="T119" fmla="*/ 12 h 502"/>
              <a:gd name="T120" fmla="*/ 196 w 287"/>
              <a:gd name="T121" fmla="*/ 5 h 502"/>
              <a:gd name="T122" fmla="*/ 184 w 287"/>
              <a:gd name="T123" fmla="*/ 2 h 50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287"/>
              <a:gd name="T187" fmla="*/ 0 h 502"/>
              <a:gd name="T188" fmla="*/ 287 w 287"/>
              <a:gd name="T189" fmla="*/ 502 h 502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287" h="502">
                <a:moveTo>
                  <a:pt x="181" y="2"/>
                </a:moveTo>
                <a:lnTo>
                  <a:pt x="178" y="0"/>
                </a:lnTo>
                <a:lnTo>
                  <a:pt x="175" y="0"/>
                </a:lnTo>
                <a:lnTo>
                  <a:pt x="171" y="0"/>
                </a:lnTo>
                <a:lnTo>
                  <a:pt x="167" y="2"/>
                </a:lnTo>
                <a:lnTo>
                  <a:pt x="162" y="2"/>
                </a:lnTo>
                <a:lnTo>
                  <a:pt x="158" y="2"/>
                </a:lnTo>
                <a:lnTo>
                  <a:pt x="152" y="2"/>
                </a:lnTo>
                <a:lnTo>
                  <a:pt x="146" y="5"/>
                </a:lnTo>
                <a:lnTo>
                  <a:pt x="141" y="5"/>
                </a:lnTo>
                <a:lnTo>
                  <a:pt x="135" y="6"/>
                </a:lnTo>
                <a:lnTo>
                  <a:pt x="129" y="9"/>
                </a:lnTo>
                <a:lnTo>
                  <a:pt x="123" y="10"/>
                </a:lnTo>
                <a:lnTo>
                  <a:pt x="119" y="10"/>
                </a:lnTo>
                <a:lnTo>
                  <a:pt x="116" y="12"/>
                </a:lnTo>
                <a:lnTo>
                  <a:pt x="113" y="13"/>
                </a:lnTo>
                <a:lnTo>
                  <a:pt x="110" y="15"/>
                </a:lnTo>
                <a:lnTo>
                  <a:pt x="103" y="18"/>
                </a:lnTo>
                <a:lnTo>
                  <a:pt x="97" y="22"/>
                </a:lnTo>
                <a:lnTo>
                  <a:pt x="94" y="23"/>
                </a:lnTo>
                <a:lnTo>
                  <a:pt x="90" y="25"/>
                </a:lnTo>
                <a:lnTo>
                  <a:pt x="87" y="28"/>
                </a:lnTo>
                <a:lnTo>
                  <a:pt x="82" y="29"/>
                </a:lnTo>
                <a:lnTo>
                  <a:pt x="80" y="31"/>
                </a:lnTo>
                <a:lnTo>
                  <a:pt x="77" y="34"/>
                </a:lnTo>
                <a:lnTo>
                  <a:pt x="72" y="37"/>
                </a:lnTo>
                <a:lnTo>
                  <a:pt x="69" y="39"/>
                </a:lnTo>
                <a:lnTo>
                  <a:pt x="66" y="42"/>
                </a:lnTo>
                <a:lnTo>
                  <a:pt x="64" y="45"/>
                </a:lnTo>
                <a:lnTo>
                  <a:pt x="61" y="48"/>
                </a:lnTo>
                <a:lnTo>
                  <a:pt x="58" y="53"/>
                </a:lnTo>
                <a:lnTo>
                  <a:pt x="53" y="55"/>
                </a:lnTo>
                <a:lnTo>
                  <a:pt x="50" y="58"/>
                </a:lnTo>
                <a:lnTo>
                  <a:pt x="48" y="63"/>
                </a:lnTo>
                <a:lnTo>
                  <a:pt x="46" y="67"/>
                </a:lnTo>
                <a:lnTo>
                  <a:pt x="42" y="70"/>
                </a:lnTo>
                <a:lnTo>
                  <a:pt x="39" y="73"/>
                </a:lnTo>
                <a:lnTo>
                  <a:pt x="36" y="77"/>
                </a:lnTo>
                <a:lnTo>
                  <a:pt x="35" y="82"/>
                </a:lnTo>
                <a:lnTo>
                  <a:pt x="32" y="86"/>
                </a:lnTo>
                <a:lnTo>
                  <a:pt x="29" y="92"/>
                </a:lnTo>
                <a:lnTo>
                  <a:pt x="26" y="96"/>
                </a:lnTo>
                <a:lnTo>
                  <a:pt x="24" y="102"/>
                </a:lnTo>
                <a:lnTo>
                  <a:pt x="21" y="106"/>
                </a:lnTo>
                <a:lnTo>
                  <a:pt x="19" y="111"/>
                </a:lnTo>
                <a:lnTo>
                  <a:pt x="17" y="116"/>
                </a:lnTo>
                <a:lnTo>
                  <a:pt x="16" y="124"/>
                </a:lnTo>
                <a:lnTo>
                  <a:pt x="11" y="130"/>
                </a:lnTo>
                <a:lnTo>
                  <a:pt x="11" y="135"/>
                </a:lnTo>
                <a:lnTo>
                  <a:pt x="8" y="141"/>
                </a:lnTo>
                <a:lnTo>
                  <a:pt x="8" y="148"/>
                </a:lnTo>
                <a:lnTo>
                  <a:pt x="5" y="154"/>
                </a:lnTo>
                <a:lnTo>
                  <a:pt x="4" y="162"/>
                </a:lnTo>
                <a:lnTo>
                  <a:pt x="3" y="167"/>
                </a:lnTo>
                <a:lnTo>
                  <a:pt x="3" y="175"/>
                </a:lnTo>
                <a:lnTo>
                  <a:pt x="0" y="182"/>
                </a:lnTo>
                <a:lnTo>
                  <a:pt x="0" y="188"/>
                </a:lnTo>
                <a:lnTo>
                  <a:pt x="0" y="195"/>
                </a:lnTo>
                <a:lnTo>
                  <a:pt x="0" y="202"/>
                </a:lnTo>
                <a:lnTo>
                  <a:pt x="0" y="210"/>
                </a:lnTo>
                <a:lnTo>
                  <a:pt x="0" y="217"/>
                </a:lnTo>
                <a:lnTo>
                  <a:pt x="0" y="224"/>
                </a:lnTo>
                <a:lnTo>
                  <a:pt x="1" y="231"/>
                </a:lnTo>
                <a:lnTo>
                  <a:pt x="1" y="239"/>
                </a:lnTo>
                <a:lnTo>
                  <a:pt x="3" y="246"/>
                </a:lnTo>
                <a:lnTo>
                  <a:pt x="3" y="252"/>
                </a:lnTo>
                <a:lnTo>
                  <a:pt x="5" y="260"/>
                </a:lnTo>
                <a:lnTo>
                  <a:pt x="5" y="266"/>
                </a:lnTo>
                <a:lnTo>
                  <a:pt x="8" y="273"/>
                </a:lnTo>
                <a:lnTo>
                  <a:pt x="8" y="281"/>
                </a:lnTo>
                <a:lnTo>
                  <a:pt x="11" y="288"/>
                </a:lnTo>
                <a:lnTo>
                  <a:pt x="13" y="295"/>
                </a:lnTo>
                <a:lnTo>
                  <a:pt x="16" y="303"/>
                </a:lnTo>
                <a:lnTo>
                  <a:pt x="17" y="310"/>
                </a:lnTo>
                <a:lnTo>
                  <a:pt x="20" y="316"/>
                </a:lnTo>
                <a:lnTo>
                  <a:pt x="23" y="323"/>
                </a:lnTo>
                <a:lnTo>
                  <a:pt x="26" y="330"/>
                </a:lnTo>
                <a:lnTo>
                  <a:pt x="27" y="337"/>
                </a:lnTo>
                <a:lnTo>
                  <a:pt x="32" y="345"/>
                </a:lnTo>
                <a:lnTo>
                  <a:pt x="33" y="351"/>
                </a:lnTo>
                <a:lnTo>
                  <a:pt x="36" y="358"/>
                </a:lnTo>
                <a:lnTo>
                  <a:pt x="40" y="364"/>
                </a:lnTo>
                <a:lnTo>
                  <a:pt x="43" y="371"/>
                </a:lnTo>
                <a:lnTo>
                  <a:pt x="46" y="377"/>
                </a:lnTo>
                <a:lnTo>
                  <a:pt x="49" y="383"/>
                </a:lnTo>
                <a:lnTo>
                  <a:pt x="52" y="388"/>
                </a:lnTo>
                <a:lnTo>
                  <a:pt x="56" y="396"/>
                </a:lnTo>
                <a:lnTo>
                  <a:pt x="59" y="401"/>
                </a:lnTo>
                <a:lnTo>
                  <a:pt x="64" y="407"/>
                </a:lnTo>
                <a:lnTo>
                  <a:pt x="66" y="413"/>
                </a:lnTo>
                <a:lnTo>
                  <a:pt x="71" y="419"/>
                </a:lnTo>
                <a:lnTo>
                  <a:pt x="74" y="423"/>
                </a:lnTo>
                <a:lnTo>
                  <a:pt x="78" y="429"/>
                </a:lnTo>
                <a:lnTo>
                  <a:pt x="82" y="433"/>
                </a:lnTo>
                <a:lnTo>
                  <a:pt x="87" y="439"/>
                </a:lnTo>
                <a:lnTo>
                  <a:pt x="90" y="444"/>
                </a:lnTo>
                <a:lnTo>
                  <a:pt x="94" y="448"/>
                </a:lnTo>
                <a:lnTo>
                  <a:pt x="98" y="454"/>
                </a:lnTo>
                <a:lnTo>
                  <a:pt x="103" y="458"/>
                </a:lnTo>
                <a:lnTo>
                  <a:pt x="106" y="461"/>
                </a:lnTo>
                <a:lnTo>
                  <a:pt x="110" y="465"/>
                </a:lnTo>
                <a:lnTo>
                  <a:pt x="114" y="470"/>
                </a:lnTo>
                <a:lnTo>
                  <a:pt x="119" y="474"/>
                </a:lnTo>
                <a:lnTo>
                  <a:pt x="122" y="477"/>
                </a:lnTo>
                <a:lnTo>
                  <a:pt x="127" y="480"/>
                </a:lnTo>
                <a:lnTo>
                  <a:pt x="130" y="483"/>
                </a:lnTo>
                <a:lnTo>
                  <a:pt x="135" y="486"/>
                </a:lnTo>
                <a:lnTo>
                  <a:pt x="139" y="489"/>
                </a:lnTo>
                <a:lnTo>
                  <a:pt x="143" y="490"/>
                </a:lnTo>
                <a:lnTo>
                  <a:pt x="146" y="493"/>
                </a:lnTo>
                <a:lnTo>
                  <a:pt x="151" y="494"/>
                </a:lnTo>
                <a:lnTo>
                  <a:pt x="155" y="496"/>
                </a:lnTo>
                <a:lnTo>
                  <a:pt x="159" y="497"/>
                </a:lnTo>
                <a:lnTo>
                  <a:pt x="164" y="499"/>
                </a:lnTo>
                <a:lnTo>
                  <a:pt x="168" y="499"/>
                </a:lnTo>
                <a:lnTo>
                  <a:pt x="171" y="499"/>
                </a:lnTo>
                <a:lnTo>
                  <a:pt x="174" y="500"/>
                </a:lnTo>
                <a:lnTo>
                  <a:pt x="178" y="500"/>
                </a:lnTo>
                <a:lnTo>
                  <a:pt x="181" y="500"/>
                </a:lnTo>
                <a:lnTo>
                  <a:pt x="186" y="500"/>
                </a:lnTo>
                <a:lnTo>
                  <a:pt x="189" y="500"/>
                </a:lnTo>
                <a:lnTo>
                  <a:pt x="191" y="500"/>
                </a:lnTo>
                <a:lnTo>
                  <a:pt x="196" y="502"/>
                </a:lnTo>
                <a:lnTo>
                  <a:pt x="202" y="500"/>
                </a:lnTo>
                <a:lnTo>
                  <a:pt x="207" y="499"/>
                </a:lnTo>
                <a:lnTo>
                  <a:pt x="210" y="499"/>
                </a:lnTo>
                <a:lnTo>
                  <a:pt x="215" y="499"/>
                </a:lnTo>
                <a:lnTo>
                  <a:pt x="218" y="497"/>
                </a:lnTo>
                <a:lnTo>
                  <a:pt x="220" y="497"/>
                </a:lnTo>
                <a:lnTo>
                  <a:pt x="226" y="496"/>
                </a:lnTo>
                <a:lnTo>
                  <a:pt x="232" y="493"/>
                </a:lnTo>
                <a:lnTo>
                  <a:pt x="238" y="492"/>
                </a:lnTo>
                <a:lnTo>
                  <a:pt x="242" y="489"/>
                </a:lnTo>
                <a:lnTo>
                  <a:pt x="247" y="486"/>
                </a:lnTo>
                <a:lnTo>
                  <a:pt x="252" y="483"/>
                </a:lnTo>
                <a:lnTo>
                  <a:pt x="255" y="480"/>
                </a:lnTo>
                <a:lnTo>
                  <a:pt x="261" y="477"/>
                </a:lnTo>
                <a:lnTo>
                  <a:pt x="264" y="473"/>
                </a:lnTo>
                <a:lnTo>
                  <a:pt x="267" y="468"/>
                </a:lnTo>
                <a:lnTo>
                  <a:pt x="270" y="464"/>
                </a:lnTo>
                <a:lnTo>
                  <a:pt x="274" y="460"/>
                </a:lnTo>
                <a:lnTo>
                  <a:pt x="276" y="455"/>
                </a:lnTo>
                <a:lnTo>
                  <a:pt x="279" y="451"/>
                </a:lnTo>
                <a:lnTo>
                  <a:pt x="280" y="445"/>
                </a:lnTo>
                <a:lnTo>
                  <a:pt x="283" y="441"/>
                </a:lnTo>
                <a:lnTo>
                  <a:pt x="284" y="435"/>
                </a:lnTo>
                <a:lnTo>
                  <a:pt x="284" y="431"/>
                </a:lnTo>
                <a:lnTo>
                  <a:pt x="286" y="425"/>
                </a:lnTo>
                <a:lnTo>
                  <a:pt x="287" y="419"/>
                </a:lnTo>
                <a:lnTo>
                  <a:pt x="287" y="413"/>
                </a:lnTo>
                <a:lnTo>
                  <a:pt x="287" y="409"/>
                </a:lnTo>
                <a:lnTo>
                  <a:pt x="286" y="403"/>
                </a:lnTo>
                <a:lnTo>
                  <a:pt x="286" y="396"/>
                </a:lnTo>
                <a:lnTo>
                  <a:pt x="284" y="390"/>
                </a:lnTo>
                <a:lnTo>
                  <a:pt x="283" y="384"/>
                </a:lnTo>
                <a:lnTo>
                  <a:pt x="280" y="380"/>
                </a:lnTo>
                <a:lnTo>
                  <a:pt x="279" y="374"/>
                </a:lnTo>
                <a:lnTo>
                  <a:pt x="276" y="368"/>
                </a:lnTo>
                <a:lnTo>
                  <a:pt x="273" y="364"/>
                </a:lnTo>
                <a:lnTo>
                  <a:pt x="270" y="358"/>
                </a:lnTo>
                <a:lnTo>
                  <a:pt x="267" y="353"/>
                </a:lnTo>
                <a:lnTo>
                  <a:pt x="263" y="348"/>
                </a:lnTo>
                <a:lnTo>
                  <a:pt x="258" y="343"/>
                </a:lnTo>
                <a:lnTo>
                  <a:pt x="255" y="337"/>
                </a:lnTo>
                <a:lnTo>
                  <a:pt x="251" y="333"/>
                </a:lnTo>
                <a:lnTo>
                  <a:pt x="247" y="327"/>
                </a:lnTo>
                <a:lnTo>
                  <a:pt x="242" y="323"/>
                </a:lnTo>
                <a:lnTo>
                  <a:pt x="238" y="317"/>
                </a:lnTo>
                <a:lnTo>
                  <a:pt x="235" y="313"/>
                </a:lnTo>
                <a:lnTo>
                  <a:pt x="231" y="307"/>
                </a:lnTo>
                <a:lnTo>
                  <a:pt x="226" y="303"/>
                </a:lnTo>
                <a:lnTo>
                  <a:pt x="220" y="297"/>
                </a:lnTo>
                <a:lnTo>
                  <a:pt x="218" y="291"/>
                </a:lnTo>
                <a:lnTo>
                  <a:pt x="213" y="285"/>
                </a:lnTo>
                <a:lnTo>
                  <a:pt x="210" y="281"/>
                </a:lnTo>
                <a:lnTo>
                  <a:pt x="206" y="275"/>
                </a:lnTo>
                <a:lnTo>
                  <a:pt x="205" y="269"/>
                </a:lnTo>
                <a:lnTo>
                  <a:pt x="202" y="265"/>
                </a:lnTo>
                <a:lnTo>
                  <a:pt x="200" y="262"/>
                </a:lnTo>
                <a:lnTo>
                  <a:pt x="199" y="259"/>
                </a:lnTo>
                <a:lnTo>
                  <a:pt x="197" y="255"/>
                </a:lnTo>
                <a:lnTo>
                  <a:pt x="196" y="249"/>
                </a:lnTo>
                <a:lnTo>
                  <a:pt x="194" y="243"/>
                </a:lnTo>
                <a:lnTo>
                  <a:pt x="193" y="239"/>
                </a:lnTo>
                <a:lnTo>
                  <a:pt x="193" y="236"/>
                </a:lnTo>
                <a:lnTo>
                  <a:pt x="191" y="233"/>
                </a:lnTo>
                <a:lnTo>
                  <a:pt x="191" y="228"/>
                </a:lnTo>
                <a:lnTo>
                  <a:pt x="191" y="226"/>
                </a:lnTo>
                <a:lnTo>
                  <a:pt x="191" y="221"/>
                </a:lnTo>
                <a:lnTo>
                  <a:pt x="191" y="218"/>
                </a:lnTo>
                <a:lnTo>
                  <a:pt x="191" y="214"/>
                </a:lnTo>
                <a:lnTo>
                  <a:pt x="191" y="211"/>
                </a:lnTo>
                <a:lnTo>
                  <a:pt x="191" y="207"/>
                </a:lnTo>
                <a:lnTo>
                  <a:pt x="191" y="204"/>
                </a:lnTo>
                <a:lnTo>
                  <a:pt x="191" y="199"/>
                </a:lnTo>
                <a:lnTo>
                  <a:pt x="191" y="194"/>
                </a:lnTo>
                <a:lnTo>
                  <a:pt x="193" y="188"/>
                </a:lnTo>
                <a:lnTo>
                  <a:pt x="194" y="182"/>
                </a:lnTo>
                <a:lnTo>
                  <a:pt x="196" y="179"/>
                </a:lnTo>
                <a:lnTo>
                  <a:pt x="197" y="175"/>
                </a:lnTo>
                <a:lnTo>
                  <a:pt x="199" y="172"/>
                </a:lnTo>
                <a:lnTo>
                  <a:pt x="202" y="169"/>
                </a:lnTo>
                <a:lnTo>
                  <a:pt x="203" y="166"/>
                </a:lnTo>
                <a:lnTo>
                  <a:pt x="205" y="163"/>
                </a:lnTo>
                <a:lnTo>
                  <a:pt x="207" y="162"/>
                </a:lnTo>
                <a:lnTo>
                  <a:pt x="213" y="157"/>
                </a:lnTo>
                <a:lnTo>
                  <a:pt x="218" y="154"/>
                </a:lnTo>
                <a:lnTo>
                  <a:pt x="223" y="151"/>
                </a:lnTo>
                <a:lnTo>
                  <a:pt x="229" y="150"/>
                </a:lnTo>
                <a:lnTo>
                  <a:pt x="234" y="146"/>
                </a:lnTo>
                <a:lnTo>
                  <a:pt x="239" y="143"/>
                </a:lnTo>
                <a:lnTo>
                  <a:pt x="244" y="137"/>
                </a:lnTo>
                <a:lnTo>
                  <a:pt x="248" y="132"/>
                </a:lnTo>
                <a:lnTo>
                  <a:pt x="250" y="128"/>
                </a:lnTo>
                <a:lnTo>
                  <a:pt x="252" y="124"/>
                </a:lnTo>
                <a:lnTo>
                  <a:pt x="254" y="119"/>
                </a:lnTo>
                <a:lnTo>
                  <a:pt x="255" y="115"/>
                </a:lnTo>
                <a:lnTo>
                  <a:pt x="257" y="109"/>
                </a:lnTo>
                <a:lnTo>
                  <a:pt x="258" y="105"/>
                </a:lnTo>
                <a:lnTo>
                  <a:pt x="258" y="99"/>
                </a:lnTo>
                <a:lnTo>
                  <a:pt x="258" y="93"/>
                </a:lnTo>
                <a:lnTo>
                  <a:pt x="257" y="89"/>
                </a:lnTo>
                <a:lnTo>
                  <a:pt x="255" y="83"/>
                </a:lnTo>
                <a:lnTo>
                  <a:pt x="255" y="77"/>
                </a:lnTo>
                <a:lnTo>
                  <a:pt x="254" y="73"/>
                </a:lnTo>
                <a:lnTo>
                  <a:pt x="252" y="67"/>
                </a:lnTo>
                <a:lnTo>
                  <a:pt x="251" y="63"/>
                </a:lnTo>
                <a:lnTo>
                  <a:pt x="248" y="58"/>
                </a:lnTo>
                <a:lnTo>
                  <a:pt x="247" y="54"/>
                </a:lnTo>
                <a:lnTo>
                  <a:pt x="244" y="48"/>
                </a:lnTo>
                <a:lnTo>
                  <a:pt x="241" y="44"/>
                </a:lnTo>
                <a:lnTo>
                  <a:pt x="238" y="39"/>
                </a:lnTo>
                <a:lnTo>
                  <a:pt x="235" y="37"/>
                </a:lnTo>
                <a:lnTo>
                  <a:pt x="232" y="32"/>
                </a:lnTo>
                <a:lnTo>
                  <a:pt x="228" y="28"/>
                </a:lnTo>
                <a:lnTo>
                  <a:pt x="225" y="25"/>
                </a:lnTo>
                <a:lnTo>
                  <a:pt x="220" y="22"/>
                </a:lnTo>
                <a:lnTo>
                  <a:pt x="216" y="18"/>
                </a:lnTo>
                <a:lnTo>
                  <a:pt x="213" y="15"/>
                </a:lnTo>
                <a:lnTo>
                  <a:pt x="210" y="12"/>
                </a:lnTo>
                <a:lnTo>
                  <a:pt x="207" y="10"/>
                </a:lnTo>
                <a:lnTo>
                  <a:pt x="203" y="9"/>
                </a:lnTo>
                <a:lnTo>
                  <a:pt x="200" y="6"/>
                </a:lnTo>
                <a:lnTo>
                  <a:pt x="196" y="5"/>
                </a:lnTo>
                <a:lnTo>
                  <a:pt x="193" y="3"/>
                </a:lnTo>
                <a:lnTo>
                  <a:pt x="190" y="2"/>
                </a:lnTo>
                <a:lnTo>
                  <a:pt x="187" y="2"/>
                </a:lnTo>
                <a:lnTo>
                  <a:pt x="184" y="2"/>
                </a:lnTo>
                <a:lnTo>
                  <a:pt x="181" y="2"/>
                </a:lnTo>
                <a:close/>
              </a:path>
            </a:pathLst>
          </a:custGeom>
          <a:solidFill>
            <a:srgbClr val="A2C30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1" name="Freeform 24">
            <a:extLst>
              <a:ext uri="{FF2B5EF4-FFF2-40B4-BE49-F238E27FC236}">
                <a16:creationId xmlns:a16="http://schemas.microsoft.com/office/drawing/2014/main" id="{24B06D22-5846-4892-A1D1-6FD6AD7FE674}"/>
              </a:ext>
            </a:extLst>
          </p:cNvPr>
          <p:cNvSpPr>
            <a:spLocks/>
          </p:cNvSpPr>
          <p:nvPr/>
        </p:nvSpPr>
        <p:spPr bwMode="auto">
          <a:xfrm>
            <a:off x="9671050" y="1124867"/>
            <a:ext cx="250825" cy="236538"/>
          </a:xfrm>
          <a:custGeom>
            <a:avLst/>
            <a:gdLst>
              <a:gd name="T0" fmla="*/ 25 w 316"/>
              <a:gd name="T1" fmla="*/ 0 h 296"/>
              <a:gd name="T2" fmla="*/ 41 w 316"/>
              <a:gd name="T3" fmla="*/ 1 h 296"/>
              <a:gd name="T4" fmla="*/ 58 w 316"/>
              <a:gd name="T5" fmla="*/ 7 h 296"/>
              <a:gd name="T6" fmla="*/ 79 w 316"/>
              <a:gd name="T7" fmla="*/ 14 h 296"/>
              <a:gd name="T8" fmla="*/ 99 w 316"/>
              <a:gd name="T9" fmla="*/ 24 h 296"/>
              <a:gd name="T10" fmla="*/ 112 w 316"/>
              <a:gd name="T11" fmla="*/ 32 h 296"/>
              <a:gd name="T12" fmla="*/ 127 w 316"/>
              <a:gd name="T13" fmla="*/ 39 h 296"/>
              <a:gd name="T14" fmla="*/ 143 w 316"/>
              <a:gd name="T15" fmla="*/ 46 h 296"/>
              <a:gd name="T16" fmla="*/ 157 w 316"/>
              <a:gd name="T17" fmla="*/ 55 h 296"/>
              <a:gd name="T18" fmla="*/ 175 w 316"/>
              <a:gd name="T19" fmla="*/ 65 h 296"/>
              <a:gd name="T20" fmla="*/ 192 w 316"/>
              <a:gd name="T21" fmla="*/ 75 h 296"/>
              <a:gd name="T22" fmla="*/ 208 w 316"/>
              <a:gd name="T23" fmla="*/ 87 h 296"/>
              <a:gd name="T24" fmla="*/ 223 w 316"/>
              <a:gd name="T25" fmla="*/ 97 h 296"/>
              <a:gd name="T26" fmla="*/ 237 w 316"/>
              <a:gd name="T27" fmla="*/ 109 h 296"/>
              <a:gd name="T28" fmla="*/ 253 w 316"/>
              <a:gd name="T29" fmla="*/ 122 h 296"/>
              <a:gd name="T30" fmla="*/ 276 w 316"/>
              <a:gd name="T31" fmla="*/ 142 h 296"/>
              <a:gd name="T32" fmla="*/ 294 w 316"/>
              <a:gd name="T33" fmla="*/ 160 h 296"/>
              <a:gd name="T34" fmla="*/ 307 w 316"/>
              <a:gd name="T35" fmla="*/ 177 h 296"/>
              <a:gd name="T36" fmla="*/ 316 w 316"/>
              <a:gd name="T37" fmla="*/ 197 h 296"/>
              <a:gd name="T38" fmla="*/ 304 w 316"/>
              <a:gd name="T39" fmla="*/ 206 h 296"/>
              <a:gd name="T40" fmla="*/ 285 w 316"/>
              <a:gd name="T41" fmla="*/ 215 h 296"/>
              <a:gd name="T42" fmla="*/ 269 w 316"/>
              <a:gd name="T43" fmla="*/ 222 h 296"/>
              <a:gd name="T44" fmla="*/ 255 w 316"/>
              <a:gd name="T45" fmla="*/ 229 h 296"/>
              <a:gd name="T46" fmla="*/ 237 w 316"/>
              <a:gd name="T47" fmla="*/ 240 h 296"/>
              <a:gd name="T48" fmla="*/ 220 w 316"/>
              <a:gd name="T49" fmla="*/ 253 h 296"/>
              <a:gd name="T50" fmla="*/ 201 w 316"/>
              <a:gd name="T51" fmla="*/ 266 h 296"/>
              <a:gd name="T52" fmla="*/ 186 w 316"/>
              <a:gd name="T53" fmla="*/ 277 h 296"/>
              <a:gd name="T54" fmla="*/ 173 w 316"/>
              <a:gd name="T55" fmla="*/ 285 h 296"/>
              <a:gd name="T56" fmla="*/ 157 w 316"/>
              <a:gd name="T57" fmla="*/ 293 h 296"/>
              <a:gd name="T58" fmla="*/ 143 w 316"/>
              <a:gd name="T59" fmla="*/ 295 h 296"/>
              <a:gd name="T60" fmla="*/ 130 w 316"/>
              <a:gd name="T61" fmla="*/ 292 h 296"/>
              <a:gd name="T62" fmla="*/ 112 w 316"/>
              <a:gd name="T63" fmla="*/ 282 h 296"/>
              <a:gd name="T64" fmla="*/ 92 w 316"/>
              <a:gd name="T65" fmla="*/ 266 h 296"/>
              <a:gd name="T66" fmla="*/ 76 w 316"/>
              <a:gd name="T67" fmla="*/ 254 h 296"/>
              <a:gd name="T68" fmla="*/ 61 w 316"/>
              <a:gd name="T69" fmla="*/ 244 h 296"/>
              <a:gd name="T70" fmla="*/ 44 w 316"/>
              <a:gd name="T71" fmla="*/ 235 h 296"/>
              <a:gd name="T72" fmla="*/ 26 w 316"/>
              <a:gd name="T73" fmla="*/ 226 h 296"/>
              <a:gd name="T74" fmla="*/ 8 w 316"/>
              <a:gd name="T75" fmla="*/ 218 h 296"/>
              <a:gd name="T76" fmla="*/ 0 w 316"/>
              <a:gd name="T77" fmla="*/ 212 h 296"/>
              <a:gd name="T78" fmla="*/ 3 w 316"/>
              <a:gd name="T79" fmla="*/ 200 h 296"/>
              <a:gd name="T80" fmla="*/ 6 w 316"/>
              <a:gd name="T81" fmla="*/ 184 h 296"/>
              <a:gd name="T82" fmla="*/ 12 w 316"/>
              <a:gd name="T83" fmla="*/ 164 h 296"/>
              <a:gd name="T84" fmla="*/ 15 w 316"/>
              <a:gd name="T85" fmla="*/ 148 h 296"/>
              <a:gd name="T86" fmla="*/ 16 w 316"/>
              <a:gd name="T87" fmla="*/ 135 h 296"/>
              <a:gd name="T88" fmla="*/ 16 w 316"/>
              <a:gd name="T89" fmla="*/ 117 h 296"/>
              <a:gd name="T90" fmla="*/ 18 w 316"/>
              <a:gd name="T91" fmla="*/ 97 h 296"/>
              <a:gd name="T92" fmla="*/ 16 w 316"/>
              <a:gd name="T93" fmla="*/ 77 h 296"/>
              <a:gd name="T94" fmla="*/ 15 w 316"/>
              <a:gd name="T95" fmla="*/ 59 h 296"/>
              <a:gd name="T96" fmla="*/ 12 w 316"/>
              <a:gd name="T97" fmla="*/ 45 h 296"/>
              <a:gd name="T98" fmla="*/ 9 w 316"/>
              <a:gd name="T99" fmla="*/ 27 h 296"/>
              <a:gd name="T100" fmla="*/ 10 w 316"/>
              <a:gd name="T101" fmla="*/ 10 h 29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316"/>
              <a:gd name="T154" fmla="*/ 0 h 296"/>
              <a:gd name="T155" fmla="*/ 316 w 316"/>
              <a:gd name="T156" fmla="*/ 296 h 29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316" h="296">
                <a:moveTo>
                  <a:pt x="15" y="5"/>
                </a:moveTo>
                <a:lnTo>
                  <a:pt x="16" y="3"/>
                </a:lnTo>
                <a:lnTo>
                  <a:pt x="21" y="1"/>
                </a:lnTo>
                <a:lnTo>
                  <a:pt x="25" y="0"/>
                </a:lnTo>
                <a:lnTo>
                  <a:pt x="31" y="0"/>
                </a:lnTo>
                <a:lnTo>
                  <a:pt x="34" y="0"/>
                </a:lnTo>
                <a:lnTo>
                  <a:pt x="38" y="1"/>
                </a:lnTo>
                <a:lnTo>
                  <a:pt x="41" y="1"/>
                </a:lnTo>
                <a:lnTo>
                  <a:pt x="45" y="3"/>
                </a:lnTo>
                <a:lnTo>
                  <a:pt x="48" y="3"/>
                </a:lnTo>
                <a:lnTo>
                  <a:pt x="54" y="5"/>
                </a:lnTo>
                <a:lnTo>
                  <a:pt x="58" y="7"/>
                </a:lnTo>
                <a:lnTo>
                  <a:pt x="64" y="8"/>
                </a:lnTo>
                <a:lnTo>
                  <a:pt x="69" y="10"/>
                </a:lnTo>
                <a:lnTo>
                  <a:pt x="74" y="13"/>
                </a:lnTo>
                <a:lnTo>
                  <a:pt x="79" y="14"/>
                </a:lnTo>
                <a:lnTo>
                  <a:pt x="85" y="17"/>
                </a:lnTo>
                <a:lnTo>
                  <a:pt x="90" y="19"/>
                </a:lnTo>
                <a:lnTo>
                  <a:pt x="96" y="21"/>
                </a:lnTo>
                <a:lnTo>
                  <a:pt x="99" y="24"/>
                </a:lnTo>
                <a:lnTo>
                  <a:pt x="103" y="26"/>
                </a:lnTo>
                <a:lnTo>
                  <a:pt x="106" y="29"/>
                </a:lnTo>
                <a:lnTo>
                  <a:pt x="109" y="30"/>
                </a:lnTo>
                <a:lnTo>
                  <a:pt x="112" y="32"/>
                </a:lnTo>
                <a:lnTo>
                  <a:pt x="117" y="33"/>
                </a:lnTo>
                <a:lnTo>
                  <a:pt x="119" y="35"/>
                </a:lnTo>
                <a:lnTo>
                  <a:pt x="122" y="36"/>
                </a:lnTo>
                <a:lnTo>
                  <a:pt x="127" y="39"/>
                </a:lnTo>
                <a:lnTo>
                  <a:pt x="131" y="40"/>
                </a:lnTo>
                <a:lnTo>
                  <a:pt x="134" y="42"/>
                </a:lnTo>
                <a:lnTo>
                  <a:pt x="138" y="45"/>
                </a:lnTo>
                <a:lnTo>
                  <a:pt x="143" y="46"/>
                </a:lnTo>
                <a:lnTo>
                  <a:pt x="146" y="49"/>
                </a:lnTo>
                <a:lnTo>
                  <a:pt x="151" y="52"/>
                </a:lnTo>
                <a:lnTo>
                  <a:pt x="154" y="53"/>
                </a:lnTo>
                <a:lnTo>
                  <a:pt x="157" y="55"/>
                </a:lnTo>
                <a:lnTo>
                  <a:pt x="163" y="58"/>
                </a:lnTo>
                <a:lnTo>
                  <a:pt x="167" y="61"/>
                </a:lnTo>
                <a:lnTo>
                  <a:pt x="172" y="64"/>
                </a:lnTo>
                <a:lnTo>
                  <a:pt x="175" y="65"/>
                </a:lnTo>
                <a:lnTo>
                  <a:pt x="179" y="68"/>
                </a:lnTo>
                <a:lnTo>
                  <a:pt x="183" y="71"/>
                </a:lnTo>
                <a:lnTo>
                  <a:pt x="188" y="74"/>
                </a:lnTo>
                <a:lnTo>
                  <a:pt x="192" y="75"/>
                </a:lnTo>
                <a:lnTo>
                  <a:pt x="195" y="78"/>
                </a:lnTo>
                <a:lnTo>
                  <a:pt x="201" y="81"/>
                </a:lnTo>
                <a:lnTo>
                  <a:pt x="205" y="84"/>
                </a:lnTo>
                <a:lnTo>
                  <a:pt x="208" y="87"/>
                </a:lnTo>
                <a:lnTo>
                  <a:pt x="212" y="90"/>
                </a:lnTo>
                <a:lnTo>
                  <a:pt x="215" y="91"/>
                </a:lnTo>
                <a:lnTo>
                  <a:pt x="220" y="96"/>
                </a:lnTo>
                <a:lnTo>
                  <a:pt x="223" y="97"/>
                </a:lnTo>
                <a:lnTo>
                  <a:pt x="227" y="100"/>
                </a:lnTo>
                <a:lnTo>
                  <a:pt x="230" y="103"/>
                </a:lnTo>
                <a:lnTo>
                  <a:pt x="234" y="106"/>
                </a:lnTo>
                <a:lnTo>
                  <a:pt x="237" y="109"/>
                </a:lnTo>
                <a:lnTo>
                  <a:pt x="240" y="110"/>
                </a:lnTo>
                <a:lnTo>
                  <a:pt x="244" y="113"/>
                </a:lnTo>
                <a:lnTo>
                  <a:pt x="247" y="116"/>
                </a:lnTo>
                <a:lnTo>
                  <a:pt x="253" y="122"/>
                </a:lnTo>
                <a:lnTo>
                  <a:pt x="260" y="126"/>
                </a:lnTo>
                <a:lnTo>
                  <a:pt x="265" y="132"/>
                </a:lnTo>
                <a:lnTo>
                  <a:pt x="272" y="136"/>
                </a:lnTo>
                <a:lnTo>
                  <a:pt x="276" y="142"/>
                </a:lnTo>
                <a:lnTo>
                  <a:pt x="282" y="148"/>
                </a:lnTo>
                <a:lnTo>
                  <a:pt x="287" y="151"/>
                </a:lnTo>
                <a:lnTo>
                  <a:pt x="291" y="157"/>
                </a:lnTo>
                <a:lnTo>
                  <a:pt x="294" y="160"/>
                </a:lnTo>
                <a:lnTo>
                  <a:pt x="298" y="165"/>
                </a:lnTo>
                <a:lnTo>
                  <a:pt x="301" y="170"/>
                </a:lnTo>
                <a:lnTo>
                  <a:pt x="304" y="174"/>
                </a:lnTo>
                <a:lnTo>
                  <a:pt x="307" y="177"/>
                </a:lnTo>
                <a:lnTo>
                  <a:pt x="310" y="181"/>
                </a:lnTo>
                <a:lnTo>
                  <a:pt x="313" y="187"/>
                </a:lnTo>
                <a:lnTo>
                  <a:pt x="314" y="193"/>
                </a:lnTo>
                <a:lnTo>
                  <a:pt x="316" y="197"/>
                </a:lnTo>
                <a:lnTo>
                  <a:pt x="314" y="200"/>
                </a:lnTo>
                <a:lnTo>
                  <a:pt x="311" y="202"/>
                </a:lnTo>
                <a:lnTo>
                  <a:pt x="308" y="205"/>
                </a:lnTo>
                <a:lnTo>
                  <a:pt x="304" y="206"/>
                </a:lnTo>
                <a:lnTo>
                  <a:pt x="301" y="209"/>
                </a:lnTo>
                <a:lnTo>
                  <a:pt x="295" y="210"/>
                </a:lnTo>
                <a:lnTo>
                  <a:pt x="291" y="212"/>
                </a:lnTo>
                <a:lnTo>
                  <a:pt x="285" y="215"/>
                </a:lnTo>
                <a:lnTo>
                  <a:pt x="279" y="218"/>
                </a:lnTo>
                <a:lnTo>
                  <a:pt x="276" y="219"/>
                </a:lnTo>
                <a:lnTo>
                  <a:pt x="273" y="221"/>
                </a:lnTo>
                <a:lnTo>
                  <a:pt x="269" y="222"/>
                </a:lnTo>
                <a:lnTo>
                  <a:pt x="266" y="224"/>
                </a:lnTo>
                <a:lnTo>
                  <a:pt x="262" y="225"/>
                </a:lnTo>
                <a:lnTo>
                  <a:pt x="257" y="228"/>
                </a:lnTo>
                <a:lnTo>
                  <a:pt x="255" y="229"/>
                </a:lnTo>
                <a:lnTo>
                  <a:pt x="250" y="232"/>
                </a:lnTo>
                <a:lnTo>
                  <a:pt x="246" y="234"/>
                </a:lnTo>
                <a:lnTo>
                  <a:pt x="241" y="238"/>
                </a:lnTo>
                <a:lnTo>
                  <a:pt x="237" y="240"/>
                </a:lnTo>
                <a:lnTo>
                  <a:pt x="234" y="244"/>
                </a:lnTo>
                <a:lnTo>
                  <a:pt x="228" y="247"/>
                </a:lnTo>
                <a:lnTo>
                  <a:pt x="224" y="250"/>
                </a:lnTo>
                <a:lnTo>
                  <a:pt x="220" y="253"/>
                </a:lnTo>
                <a:lnTo>
                  <a:pt x="215" y="257"/>
                </a:lnTo>
                <a:lnTo>
                  <a:pt x="209" y="260"/>
                </a:lnTo>
                <a:lnTo>
                  <a:pt x="205" y="263"/>
                </a:lnTo>
                <a:lnTo>
                  <a:pt x="201" y="266"/>
                </a:lnTo>
                <a:lnTo>
                  <a:pt x="196" y="269"/>
                </a:lnTo>
                <a:lnTo>
                  <a:pt x="192" y="272"/>
                </a:lnTo>
                <a:lnTo>
                  <a:pt x="189" y="274"/>
                </a:lnTo>
                <a:lnTo>
                  <a:pt x="186" y="277"/>
                </a:lnTo>
                <a:lnTo>
                  <a:pt x="183" y="280"/>
                </a:lnTo>
                <a:lnTo>
                  <a:pt x="179" y="282"/>
                </a:lnTo>
                <a:lnTo>
                  <a:pt x="176" y="283"/>
                </a:lnTo>
                <a:lnTo>
                  <a:pt x="173" y="285"/>
                </a:lnTo>
                <a:lnTo>
                  <a:pt x="170" y="288"/>
                </a:lnTo>
                <a:lnTo>
                  <a:pt x="166" y="290"/>
                </a:lnTo>
                <a:lnTo>
                  <a:pt x="162" y="292"/>
                </a:lnTo>
                <a:lnTo>
                  <a:pt x="157" y="293"/>
                </a:lnTo>
                <a:lnTo>
                  <a:pt x="154" y="295"/>
                </a:lnTo>
                <a:lnTo>
                  <a:pt x="150" y="295"/>
                </a:lnTo>
                <a:lnTo>
                  <a:pt x="146" y="296"/>
                </a:lnTo>
                <a:lnTo>
                  <a:pt x="143" y="295"/>
                </a:lnTo>
                <a:lnTo>
                  <a:pt x="140" y="295"/>
                </a:lnTo>
                <a:lnTo>
                  <a:pt x="137" y="295"/>
                </a:lnTo>
                <a:lnTo>
                  <a:pt x="134" y="295"/>
                </a:lnTo>
                <a:lnTo>
                  <a:pt x="130" y="292"/>
                </a:lnTo>
                <a:lnTo>
                  <a:pt x="125" y="290"/>
                </a:lnTo>
                <a:lnTo>
                  <a:pt x="119" y="288"/>
                </a:lnTo>
                <a:lnTo>
                  <a:pt x="117" y="285"/>
                </a:lnTo>
                <a:lnTo>
                  <a:pt x="112" y="282"/>
                </a:lnTo>
                <a:lnTo>
                  <a:pt x="108" y="277"/>
                </a:lnTo>
                <a:lnTo>
                  <a:pt x="102" y="273"/>
                </a:lnTo>
                <a:lnTo>
                  <a:pt x="98" y="270"/>
                </a:lnTo>
                <a:lnTo>
                  <a:pt x="92" y="266"/>
                </a:lnTo>
                <a:lnTo>
                  <a:pt x="86" y="260"/>
                </a:lnTo>
                <a:lnTo>
                  <a:pt x="82" y="258"/>
                </a:lnTo>
                <a:lnTo>
                  <a:pt x="79" y="256"/>
                </a:lnTo>
                <a:lnTo>
                  <a:pt x="76" y="254"/>
                </a:lnTo>
                <a:lnTo>
                  <a:pt x="73" y="251"/>
                </a:lnTo>
                <a:lnTo>
                  <a:pt x="69" y="250"/>
                </a:lnTo>
                <a:lnTo>
                  <a:pt x="64" y="247"/>
                </a:lnTo>
                <a:lnTo>
                  <a:pt x="61" y="244"/>
                </a:lnTo>
                <a:lnTo>
                  <a:pt x="57" y="242"/>
                </a:lnTo>
                <a:lnTo>
                  <a:pt x="53" y="241"/>
                </a:lnTo>
                <a:lnTo>
                  <a:pt x="48" y="238"/>
                </a:lnTo>
                <a:lnTo>
                  <a:pt x="44" y="235"/>
                </a:lnTo>
                <a:lnTo>
                  <a:pt x="39" y="234"/>
                </a:lnTo>
                <a:lnTo>
                  <a:pt x="35" y="231"/>
                </a:lnTo>
                <a:lnTo>
                  <a:pt x="31" y="228"/>
                </a:lnTo>
                <a:lnTo>
                  <a:pt x="26" y="226"/>
                </a:lnTo>
                <a:lnTo>
                  <a:pt x="24" y="225"/>
                </a:lnTo>
                <a:lnTo>
                  <a:pt x="16" y="222"/>
                </a:lnTo>
                <a:lnTo>
                  <a:pt x="12" y="221"/>
                </a:lnTo>
                <a:lnTo>
                  <a:pt x="8" y="218"/>
                </a:lnTo>
                <a:lnTo>
                  <a:pt x="5" y="216"/>
                </a:lnTo>
                <a:lnTo>
                  <a:pt x="3" y="215"/>
                </a:lnTo>
                <a:lnTo>
                  <a:pt x="2" y="215"/>
                </a:lnTo>
                <a:lnTo>
                  <a:pt x="0" y="212"/>
                </a:lnTo>
                <a:lnTo>
                  <a:pt x="0" y="209"/>
                </a:lnTo>
                <a:lnTo>
                  <a:pt x="0" y="206"/>
                </a:lnTo>
                <a:lnTo>
                  <a:pt x="2" y="203"/>
                </a:lnTo>
                <a:lnTo>
                  <a:pt x="3" y="200"/>
                </a:lnTo>
                <a:lnTo>
                  <a:pt x="5" y="197"/>
                </a:lnTo>
                <a:lnTo>
                  <a:pt x="5" y="193"/>
                </a:lnTo>
                <a:lnTo>
                  <a:pt x="6" y="189"/>
                </a:lnTo>
                <a:lnTo>
                  <a:pt x="6" y="184"/>
                </a:lnTo>
                <a:lnTo>
                  <a:pt x="8" y="180"/>
                </a:lnTo>
                <a:lnTo>
                  <a:pt x="9" y="174"/>
                </a:lnTo>
                <a:lnTo>
                  <a:pt x="10" y="170"/>
                </a:lnTo>
                <a:lnTo>
                  <a:pt x="12" y="164"/>
                </a:lnTo>
                <a:lnTo>
                  <a:pt x="13" y="158"/>
                </a:lnTo>
                <a:lnTo>
                  <a:pt x="13" y="155"/>
                </a:lnTo>
                <a:lnTo>
                  <a:pt x="13" y="152"/>
                </a:lnTo>
                <a:lnTo>
                  <a:pt x="15" y="148"/>
                </a:lnTo>
                <a:lnTo>
                  <a:pt x="15" y="145"/>
                </a:lnTo>
                <a:lnTo>
                  <a:pt x="15" y="141"/>
                </a:lnTo>
                <a:lnTo>
                  <a:pt x="16" y="138"/>
                </a:lnTo>
                <a:lnTo>
                  <a:pt x="16" y="135"/>
                </a:lnTo>
                <a:lnTo>
                  <a:pt x="16" y="130"/>
                </a:lnTo>
                <a:lnTo>
                  <a:pt x="16" y="126"/>
                </a:lnTo>
                <a:lnTo>
                  <a:pt x="16" y="122"/>
                </a:lnTo>
                <a:lnTo>
                  <a:pt x="16" y="117"/>
                </a:lnTo>
                <a:lnTo>
                  <a:pt x="18" y="113"/>
                </a:lnTo>
                <a:lnTo>
                  <a:pt x="18" y="107"/>
                </a:lnTo>
                <a:lnTo>
                  <a:pt x="18" y="103"/>
                </a:lnTo>
                <a:lnTo>
                  <a:pt x="18" y="97"/>
                </a:lnTo>
                <a:lnTo>
                  <a:pt x="18" y="93"/>
                </a:lnTo>
                <a:lnTo>
                  <a:pt x="18" y="87"/>
                </a:lnTo>
                <a:lnTo>
                  <a:pt x="16" y="81"/>
                </a:lnTo>
                <a:lnTo>
                  <a:pt x="16" y="77"/>
                </a:lnTo>
                <a:lnTo>
                  <a:pt x="16" y="71"/>
                </a:lnTo>
                <a:lnTo>
                  <a:pt x="16" y="67"/>
                </a:lnTo>
                <a:lnTo>
                  <a:pt x="15" y="62"/>
                </a:lnTo>
                <a:lnTo>
                  <a:pt x="15" y="59"/>
                </a:lnTo>
                <a:lnTo>
                  <a:pt x="15" y="55"/>
                </a:lnTo>
                <a:lnTo>
                  <a:pt x="13" y="52"/>
                </a:lnTo>
                <a:lnTo>
                  <a:pt x="13" y="48"/>
                </a:lnTo>
                <a:lnTo>
                  <a:pt x="12" y="45"/>
                </a:lnTo>
                <a:lnTo>
                  <a:pt x="12" y="42"/>
                </a:lnTo>
                <a:lnTo>
                  <a:pt x="10" y="36"/>
                </a:lnTo>
                <a:lnTo>
                  <a:pt x="10" y="33"/>
                </a:lnTo>
                <a:lnTo>
                  <a:pt x="9" y="27"/>
                </a:lnTo>
                <a:lnTo>
                  <a:pt x="9" y="23"/>
                </a:lnTo>
                <a:lnTo>
                  <a:pt x="8" y="19"/>
                </a:lnTo>
                <a:lnTo>
                  <a:pt x="9" y="16"/>
                </a:lnTo>
                <a:lnTo>
                  <a:pt x="10" y="10"/>
                </a:lnTo>
                <a:lnTo>
                  <a:pt x="15" y="5"/>
                </a:lnTo>
                <a:close/>
              </a:path>
            </a:pathLst>
          </a:custGeom>
          <a:solidFill>
            <a:srgbClr val="A2C30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2" name="Freeform 25">
            <a:extLst>
              <a:ext uri="{FF2B5EF4-FFF2-40B4-BE49-F238E27FC236}">
                <a16:creationId xmlns:a16="http://schemas.microsoft.com/office/drawing/2014/main" id="{B2AA3CBB-BFF0-4096-8AE8-BF42ACB88EB4}"/>
              </a:ext>
            </a:extLst>
          </p:cNvPr>
          <p:cNvSpPr>
            <a:spLocks/>
          </p:cNvSpPr>
          <p:nvPr/>
        </p:nvSpPr>
        <p:spPr bwMode="auto">
          <a:xfrm>
            <a:off x="9723438" y="1310605"/>
            <a:ext cx="542925" cy="439737"/>
          </a:xfrm>
          <a:custGeom>
            <a:avLst/>
            <a:gdLst>
              <a:gd name="T0" fmla="*/ 8 w 684"/>
              <a:gd name="T1" fmla="*/ 304 h 552"/>
              <a:gd name="T2" fmla="*/ 1 w 684"/>
              <a:gd name="T3" fmla="*/ 279 h 552"/>
              <a:gd name="T4" fmla="*/ 0 w 684"/>
              <a:gd name="T5" fmla="*/ 250 h 552"/>
              <a:gd name="T6" fmla="*/ 5 w 684"/>
              <a:gd name="T7" fmla="*/ 215 h 552"/>
              <a:gd name="T8" fmla="*/ 14 w 684"/>
              <a:gd name="T9" fmla="*/ 186 h 552"/>
              <a:gd name="T10" fmla="*/ 30 w 684"/>
              <a:gd name="T11" fmla="*/ 161 h 552"/>
              <a:gd name="T12" fmla="*/ 43 w 684"/>
              <a:gd name="T13" fmla="*/ 138 h 552"/>
              <a:gd name="T14" fmla="*/ 64 w 684"/>
              <a:gd name="T15" fmla="*/ 116 h 552"/>
              <a:gd name="T16" fmla="*/ 85 w 684"/>
              <a:gd name="T17" fmla="*/ 93 h 552"/>
              <a:gd name="T18" fmla="*/ 109 w 684"/>
              <a:gd name="T19" fmla="*/ 72 h 552"/>
              <a:gd name="T20" fmla="*/ 138 w 684"/>
              <a:gd name="T21" fmla="*/ 51 h 552"/>
              <a:gd name="T22" fmla="*/ 168 w 684"/>
              <a:gd name="T23" fmla="*/ 33 h 552"/>
              <a:gd name="T24" fmla="*/ 203 w 684"/>
              <a:gd name="T25" fmla="*/ 19 h 552"/>
              <a:gd name="T26" fmla="*/ 239 w 684"/>
              <a:gd name="T27" fmla="*/ 7 h 552"/>
              <a:gd name="T28" fmla="*/ 280 w 684"/>
              <a:gd name="T29" fmla="*/ 1 h 552"/>
              <a:gd name="T30" fmla="*/ 321 w 684"/>
              <a:gd name="T31" fmla="*/ 0 h 552"/>
              <a:gd name="T32" fmla="*/ 363 w 684"/>
              <a:gd name="T33" fmla="*/ 7 h 552"/>
              <a:gd name="T34" fmla="*/ 404 w 684"/>
              <a:gd name="T35" fmla="*/ 24 h 552"/>
              <a:gd name="T36" fmla="*/ 444 w 684"/>
              <a:gd name="T37" fmla="*/ 49 h 552"/>
              <a:gd name="T38" fmla="*/ 482 w 684"/>
              <a:gd name="T39" fmla="*/ 81 h 552"/>
              <a:gd name="T40" fmla="*/ 518 w 684"/>
              <a:gd name="T41" fmla="*/ 119 h 552"/>
              <a:gd name="T42" fmla="*/ 552 w 684"/>
              <a:gd name="T43" fmla="*/ 158 h 552"/>
              <a:gd name="T44" fmla="*/ 582 w 684"/>
              <a:gd name="T45" fmla="*/ 200 h 552"/>
              <a:gd name="T46" fmla="*/ 608 w 684"/>
              <a:gd name="T47" fmla="*/ 241 h 552"/>
              <a:gd name="T48" fmla="*/ 633 w 684"/>
              <a:gd name="T49" fmla="*/ 282 h 552"/>
              <a:gd name="T50" fmla="*/ 652 w 684"/>
              <a:gd name="T51" fmla="*/ 317 h 552"/>
              <a:gd name="T52" fmla="*/ 668 w 684"/>
              <a:gd name="T53" fmla="*/ 347 h 552"/>
              <a:gd name="T54" fmla="*/ 678 w 684"/>
              <a:gd name="T55" fmla="*/ 376 h 552"/>
              <a:gd name="T56" fmla="*/ 683 w 684"/>
              <a:gd name="T57" fmla="*/ 402 h 552"/>
              <a:gd name="T58" fmla="*/ 684 w 684"/>
              <a:gd name="T59" fmla="*/ 430 h 552"/>
              <a:gd name="T60" fmla="*/ 681 w 684"/>
              <a:gd name="T61" fmla="*/ 455 h 552"/>
              <a:gd name="T62" fmla="*/ 677 w 684"/>
              <a:gd name="T63" fmla="*/ 478 h 552"/>
              <a:gd name="T64" fmla="*/ 668 w 684"/>
              <a:gd name="T65" fmla="*/ 501 h 552"/>
              <a:gd name="T66" fmla="*/ 649 w 684"/>
              <a:gd name="T67" fmla="*/ 532 h 552"/>
              <a:gd name="T68" fmla="*/ 629 w 684"/>
              <a:gd name="T69" fmla="*/ 552 h 552"/>
              <a:gd name="T70" fmla="*/ 595 w 684"/>
              <a:gd name="T71" fmla="*/ 533 h 552"/>
              <a:gd name="T72" fmla="*/ 575 w 684"/>
              <a:gd name="T73" fmla="*/ 513 h 552"/>
              <a:gd name="T74" fmla="*/ 558 w 684"/>
              <a:gd name="T75" fmla="*/ 493 h 552"/>
              <a:gd name="T76" fmla="*/ 540 w 684"/>
              <a:gd name="T77" fmla="*/ 468 h 552"/>
              <a:gd name="T78" fmla="*/ 529 w 684"/>
              <a:gd name="T79" fmla="*/ 446 h 552"/>
              <a:gd name="T80" fmla="*/ 514 w 684"/>
              <a:gd name="T81" fmla="*/ 417 h 552"/>
              <a:gd name="T82" fmla="*/ 498 w 684"/>
              <a:gd name="T83" fmla="*/ 385 h 552"/>
              <a:gd name="T84" fmla="*/ 479 w 684"/>
              <a:gd name="T85" fmla="*/ 349 h 552"/>
              <a:gd name="T86" fmla="*/ 456 w 684"/>
              <a:gd name="T87" fmla="*/ 312 h 552"/>
              <a:gd name="T88" fmla="*/ 428 w 684"/>
              <a:gd name="T89" fmla="*/ 276 h 552"/>
              <a:gd name="T90" fmla="*/ 399 w 684"/>
              <a:gd name="T91" fmla="*/ 243 h 552"/>
              <a:gd name="T92" fmla="*/ 370 w 684"/>
              <a:gd name="T93" fmla="*/ 211 h 552"/>
              <a:gd name="T94" fmla="*/ 335 w 684"/>
              <a:gd name="T95" fmla="*/ 184 h 552"/>
              <a:gd name="T96" fmla="*/ 309 w 684"/>
              <a:gd name="T97" fmla="*/ 171 h 552"/>
              <a:gd name="T98" fmla="*/ 287 w 684"/>
              <a:gd name="T99" fmla="*/ 165 h 552"/>
              <a:gd name="T100" fmla="*/ 266 w 684"/>
              <a:gd name="T101" fmla="*/ 164 h 552"/>
              <a:gd name="T102" fmla="*/ 232 w 684"/>
              <a:gd name="T103" fmla="*/ 167 h 552"/>
              <a:gd name="T104" fmla="*/ 205 w 684"/>
              <a:gd name="T105" fmla="*/ 180 h 552"/>
              <a:gd name="T106" fmla="*/ 181 w 684"/>
              <a:gd name="T107" fmla="*/ 205 h 552"/>
              <a:gd name="T108" fmla="*/ 168 w 684"/>
              <a:gd name="T109" fmla="*/ 232 h 552"/>
              <a:gd name="T110" fmla="*/ 155 w 684"/>
              <a:gd name="T111" fmla="*/ 257 h 552"/>
              <a:gd name="T112" fmla="*/ 126 w 684"/>
              <a:gd name="T113" fmla="*/ 283 h 552"/>
              <a:gd name="T114" fmla="*/ 91 w 684"/>
              <a:gd name="T115" fmla="*/ 308 h 552"/>
              <a:gd name="T116" fmla="*/ 56 w 684"/>
              <a:gd name="T117" fmla="*/ 324 h 552"/>
              <a:gd name="T118" fmla="*/ 30 w 684"/>
              <a:gd name="T119" fmla="*/ 328 h 55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684"/>
              <a:gd name="T181" fmla="*/ 0 h 552"/>
              <a:gd name="T182" fmla="*/ 684 w 684"/>
              <a:gd name="T183" fmla="*/ 552 h 552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684" h="552">
                <a:moveTo>
                  <a:pt x="21" y="325"/>
                </a:moveTo>
                <a:lnTo>
                  <a:pt x="19" y="320"/>
                </a:lnTo>
                <a:lnTo>
                  <a:pt x="14" y="314"/>
                </a:lnTo>
                <a:lnTo>
                  <a:pt x="11" y="311"/>
                </a:lnTo>
                <a:lnTo>
                  <a:pt x="10" y="308"/>
                </a:lnTo>
                <a:lnTo>
                  <a:pt x="8" y="304"/>
                </a:lnTo>
                <a:lnTo>
                  <a:pt x="7" y="301"/>
                </a:lnTo>
                <a:lnTo>
                  <a:pt x="5" y="296"/>
                </a:lnTo>
                <a:lnTo>
                  <a:pt x="4" y="292"/>
                </a:lnTo>
                <a:lnTo>
                  <a:pt x="3" y="289"/>
                </a:lnTo>
                <a:lnTo>
                  <a:pt x="3" y="285"/>
                </a:lnTo>
                <a:lnTo>
                  <a:pt x="1" y="279"/>
                </a:lnTo>
                <a:lnTo>
                  <a:pt x="1" y="274"/>
                </a:lnTo>
                <a:lnTo>
                  <a:pt x="0" y="270"/>
                </a:lnTo>
                <a:lnTo>
                  <a:pt x="0" y="266"/>
                </a:lnTo>
                <a:lnTo>
                  <a:pt x="0" y="260"/>
                </a:lnTo>
                <a:lnTo>
                  <a:pt x="0" y="256"/>
                </a:lnTo>
                <a:lnTo>
                  <a:pt x="0" y="250"/>
                </a:lnTo>
                <a:lnTo>
                  <a:pt x="0" y="244"/>
                </a:lnTo>
                <a:lnTo>
                  <a:pt x="0" y="238"/>
                </a:lnTo>
                <a:lnTo>
                  <a:pt x="1" y="234"/>
                </a:lnTo>
                <a:lnTo>
                  <a:pt x="3" y="228"/>
                </a:lnTo>
                <a:lnTo>
                  <a:pt x="4" y="222"/>
                </a:lnTo>
                <a:lnTo>
                  <a:pt x="5" y="215"/>
                </a:lnTo>
                <a:lnTo>
                  <a:pt x="7" y="209"/>
                </a:lnTo>
                <a:lnTo>
                  <a:pt x="8" y="202"/>
                </a:lnTo>
                <a:lnTo>
                  <a:pt x="11" y="196"/>
                </a:lnTo>
                <a:lnTo>
                  <a:pt x="13" y="193"/>
                </a:lnTo>
                <a:lnTo>
                  <a:pt x="14" y="190"/>
                </a:lnTo>
                <a:lnTo>
                  <a:pt x="14" y="186"/>
                </a:lnTo>
                <a:lnTo>
                  <a:pt x="17" y="183"/>
                </a:lnTo>
                <a:lnTo>
                  <a:pt x="20" y="177"/>
                </a:lnTo>
                <a:lnTo>
                  <a:pt x="24" y="171"/>
                </a:lnTo>
                <a:lnTo>
                  <a:pt x="26" y="167"/>
                </a:lnTo>
                <a:lnTo>
                  <a:pt x="27" y="164"/>
                </a:lnTo>
                <a:lnTo>
                  <a:pt x="30" y="161"/>
                </a:lnTo>
                <a:lnTo>
                  <a:pt x="32" y="157"/>
                </a:lnTo>
                <a:lnTo>
                  <a:pt x="33" y="154"/>
                </a:lnTo>
                <a:lnTo>
                  <a:pt x="36" y="149"/>
                </a:lnTo>
                <a:lnTo>
                  <a:pt x="39" y="147"/>
                </a:lnTo>
                <a:lnTo>
                  <a:pt x="42" y="142"/>
                </a:lnTo>
                <a:lnTo>
                  <a:pt x="43" y="138"/>
                </a:lnTo>
                <a:lnTo>
                  <a:pt x="46" y="135"/>
                </a:lnTo>
                <a:lnTo>
                  <a:pt x="49" y="131"/>
                </a:lnTo>
                <a:lnTo>
                  <a:pt x="53" y="128"/>
                </a:lnTo>
                <a:lnTo>
                  <a:pt x="56" y="123"/>
                </a:lnTo>
                <a:lnTo>
                  <a:pt x="59" y="119"/>
                </a:lnTo>
                <a:lnTo>
                  <a:pt x="64" y="116"/>
                </a:lnTo>
                <a:lnTo>
                  <a:pt x="66" y="112"/>
                </a:lnTo>
                <a:lnTo>
                  <a:pt x="69" y="109"/>
                </a:lnTo>
                <a:lnTo>
                  <a:pt x="74" y="104"/>
                </a:lnTo>
                <a:lnTo>
                  <a:pt x="77" y="100"/>
                </a:lnTo>
                <a:lnTo>
                  <a:pt x="81" y="97"/>
                </a:lnTo>
                <a:lnTo>
                  <a:pt x="85" y="93"/>
                </a:lnTo>
                <a:lnTo>
                  <a:pt x="88" y="90"/>
                </a:lnTo>
                <a:lnTo>
                  <a:pt x="91" y="87"/>
                </a:lnTo>
                <a:lnTo>
                  <a:pt x="97" y="83"/>
                </a:lnTo>
                <a:lnTo>
                  <a:pt x="100" y="80"/>
                </a:lnTo>
                <a:lnTo>
                  <a:pt x="104" y="75"/>
                </a:lnTo>
                <a:lnTo>
                  <a:pt x="109" y="72"/>
                </a:lnTo>
                <a:lnTo>
                  <a:pt x="114" y="68"/>
                </a:lnTo>
                <a:lnTo>
                  <a:pt x="119" y="64"/>
                </a:lnTo>
                <a:lnTo>
                  <a:pt x="123" y="61"/>
                </a:lnTo>
                <a:lnTo>
                  <a:pt x="128" y="58"/>
                </a:lnTo>
                <a:lnTo>
                  <a:pt x="133" y="55"/>
                </a:lnTo>
                <a:lnTo>
                  <a:pt x="138" y="51"/>
                </a:lnTo>
                <a:lnTo>
                  <a:pt x="143" y="48"/>
                </a:lnTo>
                <a:lnTo>
                  <a:pt x="148" y="45"/>
                </a:lnTo>
                <a:lnTo>
                  <a:pt x="154" y="42"/>
                </a:lnTo>
                <a:lnTo>
                  <a:pt x="158" y="39"/>
                </a:lnTo>
                <a:lnTo>
                  <a:pt x="164" y="36"/>
                </a:lnTo>
                <a:lnTo>
                  <a:pt x="168" y="33"/>
                </a:lnTo>
                <a:lnTo>
                  <a:pt x="174" y="32"/>
                </a:lnTo>
                <a:lnTo>
                  <a:pt x="180" y="29"/>
                </a:lnTo>
                <a:lnTo>
                  <a:pt x="186" y="26"/>
                </a:lnTo>
                <a:lnTo>
                  <a:pt x="191" y="23"/>
                </a:lnTo>
                <a:lnTo>
                  <a:pt x="197" y="22"/>
                </a:lnTo>
                <a:lnTo>
                  <a:pt x="203" y="19"/>
                </a:lnTo>
                <a:lnTo>
                  <a:pt x="209" y="16"/>
                </a:lnTo>
                <a:lnTo>
                  <a:pt x="215" y="14"/>
                </a:lnTo>
                <a:lnTo>
                  <a:pt x="222" y="13"/>
                </a:lnTo>
                <a:lnTo>
                  <a:pt x="226" y="11"/>
                </a:lnTo>
                <a:lnTo>
                  <a:pt x="234" y="10"/>
                </a:lnTo>
                <a:lnTo>
                  <a:pt x="239" y="7"/>
                </a:lnTo>
                <a:lnTo>
                  <a:pt x="245" y="7"/>
                </a:lnTo>
                <a:lnTo>
                  <a:pt x="252" y="4"/>
                </a:lnTo>
                <a:lnTo>
                  <a:pt x="258" y="4"/>
                </a:lnTo>
                <a:lnTo>
                  <a:pt x="266" y="3"/>
                </a:lnTo>
                <a:lnTo>
                  <a:pt x="273" y="3"/>
                </a:lnTo>
                <a:lnTo>
                  <a:pt x="280" y="1"/>
                </a:lnTo>
                <a:lnTo>
                  <a:pt x="286" y="0"/>
                </a:lnTo>
                <a:lnTo>
                  <a:pt x="293" y="0"/>
                </a:lnTo>
                <a:lnTo>
                  <a:pt x="300" y="0"/>
                </a:lnTo>
                <a:lnTo>
                  <a:pt x="306" y="0"/>
                </a:lnTo>
                <a:lnTo>
                  <a:pt x="314" y="0"/>
                </a:lnTo>
                <a:lnTo>
                  <a:pt x="321" y="0"/>
                </a:lnTo>
                <a:lnTo>
                  <a:pt x="328" y="1"/>
                </a:lnTo>
                <a:lnTo>
                  <a:pt x="335" y="1"/>
                </a:lnTo>
                <a:lnTo>
                  <a:pt x="343" y="3"/>
                </a:lnTo>
                <a:lnTo>
                  <a:pt x="350" y="4"/>
                </a:lnTo>
                <a:lnTo>
                  <a:pt x="357" y="6"/>
                </a:lnTo>
                <a:lnTo>
                  <a:pt x="363" y="7"/>
                </a:lnTo>
                <a:lnTo>
                  <a:pt x="370" y="10"/>
                </a:lnTo>
                <a:lnTo>
                  <a:pt x="377" y="11"/>
                </a:lnTo>
                <a:lnTo>
                  <a:pt x="385" y="14"/>
                </a:lnTo>
                <a:lnTo>
                  <a:pt x="391" y="17"/>
                </a:lnTo>
                <a:lnTo>
                  <a:pt x="398" y="20"/>
                </a:lnTo>
                <a:lnTo>
                  <a:pt x="404" y="24"/>
                </a:lnTo>
                <a:lnTo>
                  <a:pt x="412" y="27"/>
                </a:lnTo>
                <a:lnTo>
                  <a:pt x="418" y="32"/>
                </a:lnTo>
                <a:lnTo>
                  <a:pt x="425" y="35"/>
                </a:lnTo>
                <a:lnTo>
                  <a:pt x="431" y="39"/>
                </a:lnTo>
                <a:lnTo>
                  <a:pt x="438" y="45"/>
                </a:lnTo>
                <a:lnTo>
                  <a:pt x="444" y="49"/>
                </a:lnTo>
                <a:lnTo>
                  <a:pt x="450" y="54"/>
                </a:lnTo>
                <a:lnTo>
                  <a:pt x="457" y="58"/>
                </a:lnTo>
                <a:lnTo>
                  <a:pt x="463" y="64"/>
                </a:lnTo>
                <a:lnTo>
                  <a:pt x="469" y="69"/>
                </a:lnTo>
                <a:lnTo>
                  <a:pt x="476" y="75"/>
                </a:lnTo>
                <a:lnTo>
                  <a:pt x="482" y="81"/>
                </a:lnTo>
                <a:lnTo>
                  <a:pt x="489" y="87"/>
                </a:lnTo>
                <a:lnTo>
                  <a:pt x="495" y="93"/>
                </a:lnTo>
                <a:lnTo>
                  <a:pt x="501" y="100"/>
                </a:lnTo>
                <a:lnTo>
                  <a:pt x="507" y="106"/>
                </a:lnTo>
                <a:lnTo>
                  <a:pt x="513" y="112"/>
                </a:lnTo>
                <a:lnTo>
                  <a:pt x="518" y="119"/>
                </a:lnTo>
                <a:lnTo>
                  <a:pt x="524" y="125"/>
                </a:lnTo>
                <a:lnTo>
                  <a:pt x="530" y="131"/>
                </a:lnTo>
                <a:lnTo>
                  <a:pt x="536" y="138"/>
                </a:lnTo>
                <a:lnTo>
                  <a:pt x="540" y="145"/>
                </a:lnTo>
                <a:lnTo>
                  <a:pt x="546" y="152"/>
                </a:lnTo>
                <a:lnTo>
                  <a:pt x="552" y="158"/>
                </a:lnTo>
                <a:lnTo>
                  <a:pt x="558" y="165"/>
                </a:lnTo>
                <a:lnTo>
                  <a:pt x="562" y="173"/>
                </a:lnTo>
                <a:lnTo>
                  <a:pt x="568" y="180"/>
                </a:lnTo>
                <a:lnTo>
                  <a:pt x="572" y="186"/>
                </a:lnTo>
                <a:lnTo>
                  <a:pt x="578" y="193"/>
                </a:lnTo>
                <a:lnTo>
                  <a:pt x="582" y="200"/>
                </a:lnTo>
                <a:lnTo>
                  <a:pt x="587" y="208"/>
                </a:lnTo>
                <a:lnTo>
                  <a:pt x="591" y="215"/>
                </a:lnTo>
                <a:lnTo>
                  <a:pt x="595" y="222"/>
                </a:lnTo>
                <a:lnTo>
                  <a:pt x="600" y="228"/>
                </a:lnTo>
                <a:lnTo>
                  <a:pt x="604" y="235"/>
                </a:lnTo>
                <a:lnTo>
                  <a:pt x="608" y="241"/>
                </a:lnTo>
                <a:lnTo>
                  <a:pt x="613" y="248"/>
                </a:lnTo>
                <a:lnTo>
                  <a:pt x="617" y="254"/>
                </a:lnTo>
                <a:lnTo>
                  <a:pt x="622" y="261"/>
                </a:lnTo>
                <a:lnTo>
                  <a:pt x="626" y="267"/>
                </a:lnTo>
                <a:lnTo>
                  <a:pt x="629" y="274"/>
                </a:lnTo>
                <a:lnTo>
                  <a:pt x="633" y="282"/>
                </a:lnTo>
                <a:lnTo>
                  <a:pt x="636" y="288"/>
                </a:lnTo>
                <a:lnTo>
                  <a:pt x="640" y="293"/>
                </a:lnTo>
                <a:lnTo>
                  <a:pt x="643" y="299"/>
                </a:lnTo>
                <a:lnTo>
                  <a:pt x="646" y="305"/>
                </a:lnTo>
                <a:lnTo>
                  <a:pt x="649" y="311"/>
                </a:lnTo>
                <a:lnTo>
                  <a:pt x="652" y="317"/>
                </a:lnTo>
                <a:lnTo>
                  <a:pt x="655" y="322"/>
                </a:lnTo>
                <a:lnTo>
                  <a:pt x="658" y="327"/>
                </a:lnTo>
                <a:lnTo>
                  <a:pt x="661" y="333"/>
                </a:lnTo>
                <a:lnTo>
                  <a:pt x="664" y="338"/>
                </a:lnTo>
                <a:lnTo>
                  <a:pt x="667" y="343"/>
                </a:lnTo>
                <a:lnTo>
                  <a:pt x="668" y="347"/>
                </a:lnTo>
                <a:lnTo>
                  <a:pt x="670" y="353"/>
                </a:lnTo>
                <a:lnTo>
                  <a:pt x="671" y="357"/>
                </a:lnTo>
                <a:lnTo>
                  <a:pt x="674" y="363"/>
                </a:lnTo>
                <a:lnTo>
                  <a:pt x="675" y="366"/>
                </a:lnTo>
                <a:lnTo>
                  <a:pt x="677" y="372"/>
                </a:lnTo>
                <a:lnTo>
                  <a:pt x="678" y="376"/>
                </a:lnTo>
                <a:lnTo>
                  <a:pt x="680" y="381"/>
                </a:lnTo>
                <a:lnTo>
                  <a:pt x="681" y="385"/>
                </a:lnTo>
                <a:lnTo>
                  <a:pt x="681" y="389"/>
                </a:lnTo>
                <a:lnTo>
                  <a:pt x="681" y="394"/>
                </a:lnTo>
                <a:lnTo>
                  <a:pt x="683" y="398"/>
                </a:lnTo>
                <a:lnTo>
                  <a:pt x="683" y="402"/>
                </a:lnTo>
                <a:lnTo>
                  <a:pt x="684" y="407"/>
                </a:lnTo>
                <a:lnTo>
                  <a:pt x="684" y="413"/>
                </a:lnTo>
                <a:lnTo>
                  <a:pt x="684" y="417"/>
                </a:lnTo>
                <a:lnTo>
                  <a:pt x="684" y="421"/>
                </a:lnTo>
                <a:lnTo>
                  <a:pt x="684" y="426"/>
                </a:lnTo>
                <a:lnTo>
                  <a:pt x="684" y="430"/>
                </a:lnTo>
                <a:lnTo>
                  <a:pt x="684" y="434"/>
                </a:lnTo>
                <a:lnTo>
                  <a:pt x="684" y="437"/>
                </a:lnTo>
                <a:lnTo>
                  <a:pt x="684" y="443"/>
                </a:lnTo>
                <a:lnTo>
                  <a:pt x="683" y="446"/>
                </a:lnTo>
                <a:lnTo>
                  <a:pt x="683" y="450"/>
                </a:lnTo>
                <a:lnTo>
                  <a:pt x="681" y="455"/>
                </a:lnTo>
                <a:lnTo>
                  <a:pt x="681" y="458"/>
                </a:lnTo>
                <a:lnTo>
                  <a:pt x="680" y="462"/>
                </a:lnTo>
                <a:lnTo>
                  <a:pt x="680" y="466"/>
                </a:lnTo>
                <a:lnTo>
                  <a:pt x="678" y="469"/>
                </a:lnTo>
                <a:lnTo>
                  <a:pt x="678" y="474"/>
                </a:lnTo>
                <a:lnTo>
                  <a:pt x="677" y="478"/>
                </a:lnTo>
                <a:lnTo>
                  <a:pt x="675" y="481"/>
                </a:lnTo>
                <a:lnTo>
                  <a:pt x="674" y="484"/>
                </a:lnTo>
                <a:lnTo>
                  <a:pt x="672" y="488"/>
                </a:lnTo>
                <a:lnTo>
                  <a:pt x="671" y="491"/>
                </a:lnTo>
                <a:lnTo>
                  <a:pt x="671" y="495"/>
                </a:lnTo>
                <a:lnTo>
                  <a:pt x="668" y="501"/>
                </a:lnTo>
                <a:lnTo>
                  <a:pt x="665" y="507"/>
                </a:lnTo>
                <a:lnTo>
                  <a:pt x="662" y="513"/>
                </a:lnTo>
                <a:lnTo>
                  <a:pt x="659" y="519"/>
                </a:lnTo>
                <a:lnTo>
                  <a:pt x="656" y="523"/>
                </a:lnTo>
                <a:lnTo>
                  <a:pt x="654" y="529"/>
                </a:lnTo>
                <a:lnTo>
                  <a:pt x="649" y="532"/>
                </a:lnTo>
                <a:lnTo>
                  <a:pt x="646" y="536"/>
                </a:lnTo>
                <a:lnTo>
                  <a:pt x="643" y="539"/>
                </a:lnTo>
                <a:lnTo>
                  <a:pt x="642" y="543"/>
                </a:lnTo>
                <a:lnTo>
                  <a:pt x="636" y="548"/>
                </a:lnTo>
                <a:lnTo>
                  <a:pt x="633" y="551"/>
                </a:lnTo>
                <a:lnTo>
                  <a:pt x="629" y="552"/>
                </a:lnTo>
                <a:lnTo>
                  <a:pt x="623" y="551"/>
                </a:lnTo>
                <a:lnTo>
                  <a:pt x="617" y="549"/>
                </a:lnTo>
                <a:lnTo>
                  <a:pt x="611" y="546"/>
                </a:lnTo>
                <a:lnTo>
                  <a:pt x="606" y="542"/>
                </a:lnTo>
                <a:lnTo>
                  <a:pt x="600" y="536"/>
                </a:lnTo>
                <a:lnTo>
                  <a:pt x="595" y="533"/>
                </a:lnTo>
                <a:lnTo>
                  <a:pt x="592" y="530"/>
                </a:lnTo>
                <a:lnTo>
                  <a:pt x="590" y="527"/>
                </a:lnTo>
                <a:lnTo>
                  <a:pt x="587" y="525"/>
                </a:lnTo>
                <a:lnTo>
                  <a:pt x="582" y="520"/>
                </a:lnTo>
                <a:lnTo>
                  <a:pt x="579" y="517"/>
                </a:lnTo>
                <a:lnTo>
                  <a:pt x="575" y="513"/>
                </a:lnTo>
                <a:lnTo>
                  <a:pt x="572" y="510"/>
                </a:lnTo>
                <a:lnTo>
                  <a:pt x="569" y="507"/>
                </a:lnTo>
                <a:lnTo>
                  <a:pt x="566" y="503"/>
                </a:lnTo>
                <a:lnTo>
                  <a:pt x="563" y="500"/>
                </a:lnTo>
                <a:lnTo>
                  <a:pt x="561" y="495"/>
                </a:lnTo>
                <a:lnTo>
                  <a:pt x="558" y="493"/>
                </a:lnTo>
                <a:lnTo>
                  <a:pt x="555" y="488"/>
                </a:lnTo>
                <a:lnTo>
                  <a:pt x="552" y="484"/>
                </a:lnTo>
                <a:lnTo>
                  <a:pt x="549" y="481"/>
                </a:lnTo>
                <a:lnTo>
                  <a:pt x="545" y="475"/>
                </a:lnTo>
                <a:lnTo>
                  <a:pt x="542" y="471"/>
                </a:lnTo>
                <a:lnTo>
                  <a:pt x="540" y="468"/>
                </a:lnTo>
                <a:lnTo>
                  <a:pt x="537" y="465"/>
                </a:lnTo>
                <a:lnTo>
                  <a:pt x="536" y="461"/>
                </a:lnTo>
                <a:lnTo>
                  <a:pt x="534" y="458"/>
                </a:lnTo>
                <a:lnTo>
                  <a:pt x="531" y="453"/>
                </a:lnTo>
                <a:lnTo>
                  <a:pt x="530" y="450"/>
                </a:lnTo>
                <a:lnTo>
                  <a:pt x="529" y="446"/>
                </a:lnTo>
                <a:lnTo>
                  <a:pt x="527" y="443"/>
                </a:lnTo>
                <a:lnTo>
                  <a:pt x="524" y="437"/>
                </a:lnTo>
                <a:lnTo>
                  <a:pt x="521" y="433"/>
                </a:lnTo>
                <a:lnTo>
                  <a:pt x="520" y="429"/>
                </a:lnTo>
                <a:lnTo>
                  <a:pt x="517" y="423"/>
                </a:lnTo>
                <a:lnTo>
                  <a:pt x="514" y="417"/>
                </a:lnTo>
                <a:lnTo>
                  <a:pt x="513" y="413"/>
                </a:lnTo>
                <a:lnTo>
                  <a:pt x="510" y="407"/>
                </a:lnTo>
                <a:lnTo>
                  <a:pt x="508" y="402"/>
                </a:lnTo>
                <a:lnTo>
                  <a:pt x="505" y="397"/>
                </a:lnTo>
                <a:lnTo>
                  <a:pt x="502" y="391"/>
                </a:lnTo>
                <a:lnTo>
                  <a:pt x="498" y="385"/>
                </a:lnTo>
                <a:lnTo>
                  <a:pt x="495" y="379"/>
                </a:lnTo>
                <a:lnTo>
                  <a:pt x="492" y="372"/>
                </a:lnTo>
                <a:lnTo>
                  <a:pt x="489" y="368"/>
                </a:lnTo>
                <a:lnTo>
                  <a:pt x="486" y="360"/>
                </a:lnTo>
                <a:lnTo>
                  <a:pt x="484" y="356"/>
                </a:lnTo>
                <a:lnTo>
                  <a:pt x="479" y="349"/>
                </a:lnTo>
                <a:lnTo>
                  <a:pt x="475" y="343"/>
                </a:lnTo>
                <a:lnTo>
                  <a:pt x="472" y="337"/>
                </a:lnTo>
                <a:lnTo>
                  <a:pt x="468" y="330"/>
                </a:lnTo>
                <a:lnTo>
                  <a:pt x="463" y="324"/>
                </a:lnTo>
                <a:lnTo>
                  <a:pt x="460" y="318"/>
                </a:lnTo>
                <a:lnTo>
                  <a:pt x="456" y="312"/>
                </a:lnTo>
                <a:lnTo>
                  <a:pt x="452" y="308"/>
                </a:lnTo>
                <a:lnTo>
                  <a:pt x="447" y="301"/>
                </a:lnTo>
                <a:lnTo>
                  <a:pt x="443" y="295"/>
                </a:lnTo>
                <a:lnTo>
                  <a:pt x="437" y="289"/>
                </a:lnTo>
                <a:lnTo>
                  <a:pt x="434" y="283"/>
                </a:lnTo>
                <a:lnTo>
                  <a:pt x="428" y="276"/>
                </a:lnTo>
                <a:lnTo>
                  <a:pt x="424" y="272"/>
                </a:lnTo>
                <a:lnTo>
                  <a:pt x="420" y="264"/>
                </a:lnTo>
                <a:lnTo>
                  <a:pt x="415" y="260"/>
                </a:lnTo>
                <a:lnTo>
                  <a:pt x="409" y="253"/>
                </a:lnTo>
                <a:lnTo>
                  <a:pt x="405" y="247"/>
                </a:lnTo>
                <a:lnTo>
                  <a:pt x="399" y="243"/>
                </a:lnTo>
                <a:lnTo>
                  <a:pt x="395" y="237"/>
                </a:lnTo>
                <a:lnTo>
                  <a:pt x="389" y="231"/>
                </a:lnTo>
                <a:lnTo>
                  <a:pt x="385" y="225"/>
                </a:lnTo>
                <a:lnTo>
                  <a:pt x="380" y="221"/>
                </a:lnTo>
                <a:lnTo>
                  <a:pt x="376" y="216"/>
                </a:lnTo>
                <a:lnTo>
                  <a:pt x="370" y="211"/>
                </a:lnTo>
                <a:lnTo>
                  <a:pt x="364" y="205"/>
                </a:lnTo>
                <a:lnTo>
                  <a:pt x="359" y="200"/>
                </a:lnTo>
                <a:lnTo>
                  <a:pt x="354" y="196"/>
                </a:lnTo>
                <a:lnTo>
                  <a:pt x="348" y="192"/>
                </a:lnTo>
                <a:lnTo>
                  <a:pt x="341" y="187"/>
                </a:lnTo>
                <a:lnTo>
                  <a:pt x="335" y="184"/>
                </a:lnTo>
                <a:lnTo>
                  <a:pt x="329" y="181"/>
                </a:lnTo>
                <a:lnTo>
                  <a:pt x="325" y="180"/>
                </a:lnTo>
                <a:lnTo>
                  <a:pt x="322" y="177"/>
                </a:lnTo>
                <a:lnTo>
                  <a:pt x="319" y="176"/>
                </a:lnTo>
                <a:lnTo>
                  <a:pt x="316" y="174"/>
                </a:lnTo>
                <a:lnTo>
                  <a:pt x="309" y="171"/>
                </a:lnTo>
                <a:lnTo>
                  <a:pt x="303" y="170"/>
                </a:lnTo>
                <a:lnTo>
                  <a:pt x="300" y="168"/>
                </a:lnTo>
                <a:lnTo>
                  <a:pt x="298" y="167"/>
                </a:lnTo>
                <a:lnTo>
                  <a:pt x="293" y="167"/>
                </a:lnTo>
                <a:lnTo>
                  <a:pt x="290" y="167"/>
                </a:lnTo>
                <a:lnTo>
                  <a:pt x="287" y="165"/>
                </a:lnTo>
                <a:lnTo>
                  <a:pt x="284" y="164"/>
                </a:lnTo>
                <a:lnTo>
                  <a:pt x="280" y="164"/>
                </a:lnTo>
                <a:lnTo>
                  <a:pt x="277" y="164"/>
                </a:lnTo>
                <a:lnTo>
                  <a:pt x="273" y="164"/>
                </a:lnTo>
                <a:lnTo>
                  <a:pt x="268" y="164"/>
                </a:lnTo>
                <a:lnTo>
                  <a:pt x="266" y="164"/>
                </a:lnTo>
                <a:lnTo>
                  <a:pt x="261" y="164"/>
                </a:lnTo>
                <a:lnTo>
                  <a:pt x="255" y="163"/>
                </a:lnTo>
                <a:lnTo>
                  <a:pt x="250" y="164"/>
                </a:lnTo>
                <a:lnTo>
                  <a:pt x="244" y="164"/>
                </a:lnTo>
                <a:lnTo>
                  <a:pt x="238" y="165"/>
                </a:lnTo>
                <a:lnTo>
                  <a:pt x="232" y="167"/>
                </a:lnTo>
                <a:lnTo>
                  <a:pt x="228" y="168"/>
                </a:lnTo>
                <a:lnTo>
                  <a:pt x="222" y="170"/>
                </a:lnTo>
                <a:lnTo>
                  <a:pt x="218" y="173"/>
                </a:lnTo>
                <a:lnTo>
                  <a:pt x="213" y="174"/>
                </a:lnTo>
                <a:lnTo>
                  <a:pt x="209" y="177"/>
                </a:lnTo>
                <a:lnTo>
                  <a:pt x="205" y="180"/>
                </a:lnTo>
                <a:lnTo>
                  <a:pt x="200" y="183"/>
                </a:lnTo>
                <a:lnTo>
                  <a:pt x="197" y="186"/>
                </a:lnTo>
                <a:lnTo>
                  <a:pt x="194" y="189"/>
                </a:lnTo>
                <a:lnTo>
                  <a:pt x="187" y="196"/>
                </a:lnTo>
                <a:lnTo>
                  <a:pt x="183" y="202"/>
                </a:lnTo>
                <a:lnTo>
                  <a:pt x="181" y="205"/>
                </a:lnTo>
                <a:lnTo>
                  <a:pt x="178" y="208"/>
                </a:lnTo>
                <a:lnTo>
                  <a:pt x="177" y="212"/>
                </a:lnTo>
                <a:lnTo>
                  <a:pt x="175" y="215"/>
                </a:lnTo>
                <a:lnTo>
                  <a:pt x="171" y="221"/>
                </a:lnTo>
                <a:lnTo>
                  <a:pt x="170" y="227"/>
                </a:lnTo>
                <a:lnTo>
                  <a:pt x="168" y="232"/>
                </a:lnTo>
                <a:lnTo>
                  <a:pt x="168" y="237"/>
                </a:lnTo>
                <a:lnTo>
                  <a:pt x="165" y="241"/>
                </a:lnTo>
                <a:lnTo>
                  <a:pt x="164" y="244"/>
                </a:lnTo>
                <a:lnTo>
                  <a:pt x="161" y="248"/>
                </a:lnTo>
                <a:lnTo>
                  <a:pt x="159" y="253"/>
                </a:lnTo>
                <a:lnTo>
                  <a:pt x="155" y="257"/>
                </a:lnTo>
                <a:lnTo>
                  <a:pt x="152" y="261"/>
                </a:lnTo>
                <a:lnTo>
                  <a:pt x="148" y="266"/>
                </a:lnTo>
                <a:lnTo>
                  <a:pt x="143" y="270"/>
                </a:lnTo>
                <a:lnTo>
                  <a:pt x="138" y="274"/>
                </a:lnTo>
                <a:lnTo>
                  <a:pt x="133" y="279"/>
                </a:lnTo>
                <a:lnTo>
                  <a:pt x="126" y="283"/>
                </a:lnTo>
                <a:lnTo>
                  <a:pt x="122" y="289"/>
                </a:lnTo>
                <a:lnTo>
                  <a:pt x="116" y="292"/>
                </a:lnTo>
                <a:lnTo>
                  <a:pt x="110" y="296"/>
                </a:lnTo>
                <a:lnTo>
                  <a:pt x="104" y="301"/>
                </a:lnTo>
                <a:lnTo>
                  <a:pt x="98" y="305"/>
                </a:lnTo>
                <a:lnTo>
                  <a:pt x="91" y="308"/>
                </a:lnTo>
                <a:lnTo>
                  <a:pt x="85" y="311"/>
                </a:lnTo>
                <a:lnTo>
                  <a:pt x="80" y="314"/>
                </a:lnTo>
                <a:lnTo>
                  <a:pt x="74" y="317"/>
                </a:lnTo>
                <a:lnTo>
                  <a:pt x="68" y="320"/>
                </a:lnTo>
                <a:lnTo>
                  <a:pt x="64" y="322"/>
                </a:lnTo>
                <a:lnTo>
                  <a:pt x="56" y="324"/>
                </a:lnTo>
                <a:lnTo>
                  <a:pt x="52" y="327"/>
                </a:lnTo>
                <a:lnTo>
                  <a:pt x="46" y="327"/>
                </a:lnTo>
                <a:lnTo>
                  <a:pt x="42" y="328"/>
                </a:lnTo>
                <a:lnTo>
                  <a:pt x="37" y="328"/>
                </a:lnTo>
                <a:lnTo>
                  <a:pt x="33" y="330"/>
                </a:lnTo>
                <a:lnTo>
                  <a:pt x="30" y="328"/>
                </a:lnTo>
                <a:lnTo>
                  <a:pt x="27" y="328"/>
                </a:lnTo>
                <a:lnTo>
                  <a:pt x="24" y="327"/>
                </a:lnTo>
                <a:lnTo>
                  <a:pt x="21" y="325"/>
                </a:lnTo>
                <a:close/>
              </a:path>
            </a:pathLst>
          </a:custGeom>
          <a:solidFill>
            <a:srgbClr val="A2C30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3" name="Freeform 26">
            <a:extLst>
              <a:ext uri="{FF2B5EF4-FFF2-40B4-BE49-F238E27FC236}">
                <a16:creationId xmlns:a16="http://schemas.microsoft.com/office/drawing/2014/main" id="{78389066-866C-4836-A1D8-22D63A505E08}"/>
              </a:ext>
            </a:extLst>
          </p:cNvPr>
          <p:cNvSpPr>
            <a:spLocks/>
          </p:cNvSpPr>
          <p:nvPr/>
        </p:nvSpPr>
        <p:spPr bwMode="auto">
          <a:xfrm>
            <a:off x="9836150" y="1674142"/>
            <a:ext cx="258763" cy="233363"/>
          </a:xfrm>
          <a:custGeom>
            <a:avLst/>
            <a:gdLst>
              <a:gd name="T0" fmla="*/ 1 w 326"/>
              <a:gd name="T1" fmla="*/ 117 h 293"/>
              <a:gd name="T2" fmla="*/ 13 w 326"/>
              <a:gd name="T3" fmla="*/ 138 h 293"/>
              <a:gd name="T4" fmla="*/ 31 w 326"/>
              <a:gd name="T5" fmla="*/ 158 h 293"/>
              <a:gd name="T6" fmla="*/ 42 w 326"/>
              <a:gd name="T7" fmla="*/ 171 h 293"/>
              <a:gd name="T8" fmla="*/ 57 w 326"/>
              <a:gd name="T9" fmla="*/ 186 h 293"/>
              <a:gd name="T10" fmla="*/ 71 w 326"/>
              <a:gd name="T11" fmla="*/ 199 h 293"/>
              <a:gd name="T12" fmla="*/ 87 w 326"/>
              <a:gd name="T13" fmla="*/ 212 h 293"/>
              <a:gd name="T14" fmla="*/ 103 w 326"/>
              <a:gd name="T15" fmla="*/ 226 h 293"/>
              <a:gd name="T16" fmla="*/ 119 w 326"/>
              <a:gd name="T17" fmla="*/ 240 h 293"/>
              <a:gd name="T18" fmla="*/ 137 w 326"/>
              <a:gd name="T19" fmla="*/ 251 h 293"/>
              <a:gd name="T20" fmla="*/ 153 w 326"/>
              <a:gd name="T21" fmla="*/ 263 h 293"/>
              <a:gd name="T22" fmla="*/ 169 w 326"/>
              <a:gd name="T23" fmla="*/ 272 h 293"/>
              <a:gd name="T24" fmla="*/ 183 w 326"/>
              <a:gd name="T25" fmla="*/ 279 h 293"/>
              <a:gd name="T26" fmla="*/ 198 w 326"/>
              <a:gd name="T27" fmla="*/ 286 h 293"/>
              <a:gd name="T28" fmla="*/ 212 w 326"/>
              <a:gd name="T29" fmla="*/ 289 h 293"/>
              <a:gd name="T30" fmla="*/ 228 w 326"/>
              <a:gd name="T31" fmla="*/ 292 h 293"/>
              <a:gd name="T32" fmla="*/ 251 w 326"/>
              <a:gd name="T33" fmla="*/ 292 h 293"/>
              <a:gd name="T34" fmla="*/ 273 w 326"/>
              <a:gd name="T35" fmla="*/ 289 h 293"/>
              <a:gd name="T36" fmla="*/ 292 w 326"/>
              <a:gd name="T37" fmla="*/ 282 h 293"/>
              <a:gd name="T38" fmla="*/ 307 w 326"/>
              <a:gd name="T39" fmla="*/ 274 h 293"/>
              <a:gd name="T40" fmla="*/ 318 w 326"/>
              <a:gd name="T41" fmla="*/ 264 h 293"/>
              <a:gd name="T42" fmla="*/ 324 w 326"/>
              <a:gd name="T43" fmla="*/ 253 h 293"/>
              <a:gd name="T44" fmla="*/ 320 w 326"/>
              <a:gd name="T45" fmla="*/ 237 h 293"/>
              <a:gd name="T46" fmla="*/ 311 w 326"/>
              <a:gd name="T47" fmla="*/ 215 h 293"/>
              <a:gd name="T48" fmla="*/ 302 w 326"/>
              <a:gd name="T49" fmla="*/ 192 h 293"/>
              <a:gd name="T50" fmla="*/ 289 w 326"/>
              <a:gd name="T51" fmla="*/ 170 h 293"/>
              <a:gd name="T52" fmla="*/ 282 w 326"/>
              <a:gd name="T53" fmla="*/ 148 h 293"/>
              <a:gd name="T54" fmla="*/ 278 w 326"/>
              <a:gd name="T55" fmla="*/ 132 h 293"/>
              <a:gd name="T56" fmla="*/ 269 w 326"/>
              <a:gd name="T57" fmla="*/ 109 h 293"/>
              <a:gd name="T58" fmla="*/ 259 w 326"/>
              <a:gd name="T59" fmla="*/ 94 h 293"/>
              <a:gd name="T60" fmla="*/ 244 w 326"/>
              <a:gd name="T61" fmla="*/ 88 h 293"/>
              <a:gd name="T62" fmla="*/ 231 w 326"/>
              <a:gd name="T63" fmla="*/ 84 h 293"/>
              <a:gd name="T64" fmla="*/ 215 w 326"/>
              <a:gd name="T65" fmla="*/ 72 h 293"/>
              <a:gd name="T66" fmla="*/ 196 w 326"/>
              <a:gd name="T67" fmla="*/ 55 h 293"/>
              <a:gd name="T68" fmla="*/ 185 w 326"/>
              <a:gd name="T69" fmla="*/ 42 h 293"/>
              <a:gd name="T70" fmla="*/ 170 w 326"/>
              <a:gd name="T71" fmla="*/ 26 h 293"/>
              <a:gd name="T72" fmla="*/ 157 w 326"/>
              <a:gd name="T73" fmla="*/ 8 h 293"/>
              <a:gd name="T74" fmla="*/ 144 w 326"/>
              <a:gd name="T75" fmla="*/ 0 h 293"/>
              <a:gd name="T76" fmla="*/ 125 w 326"/>
              <a:gd name="T77" fmla="*/ 3 h 293"/>
              <a:gd name="T78" fmla="*/ 109 w 326"/>
              <a:gd name="T79" fmla="*/ 7 h 293"/>
              <a:gd name="T80" fmla="*/ 92 w 326"/>
              <a:gd name="T81" fmla="*/ 16 h 293"/>
              <a:gd name="T82" fmla="*/ 77 w 326"/>
              <a:gd name="T83" fmla="*/ 29 h 293"/>
              <a:gd name="T84" fmla="*/ 63 w 326"/>
              <a:gd name="T85" fmla="*/ 42 h 293"/>
              <a:gd name="T86" fmla="*/ 48 w 326"/>
              <a:gd name="T87" fmla="*/ 55 h 293"/>
              <a:gd name="T88" fmla="*/ 31 w 326"/>
              <a:gd name="T89" fmla="*/ 68 h 293"/>
              <a:gd name="T90" fmla="*/ 16 w 326"/>
              <a:gd name="T91" fmla="*/ 80 h 293"/>
              <a:gd name="T92" fmla="*/ 4 w 326"/>
              <a:gd name="T93" fmla="*/ 94 h 293"/>
              <a:gd name="T94" fmla="*/ 0 w 326"/>
              <a:gd name="T95" fmla="*/ 110 h 293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326"/>
              <a:gd name="T145" fmla="*/ 0 h 293"/>
              <a:gd name="T146" fmla="*/ 326 w 326"/>
              <a:gd name="T147" fmla="*/ 293 h 293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326" h="293">
                <a:moveTo>
                  <a:pt x="0" y="110"/>
                </a:moveTo>
                <a:lnTo>
                  <a:pt x="0" y="112"/>
                </a:lnTo>
                <a:lnTo>
                  <a:pt x="0" y="115"/>
                </a:lnTo>
                <a:lnTo>
                  <a:pt x="1" y="117"/>
                </a:lnTo>
                <a:lnTo>
                  <a:pt x="4" y="122"/>
                </a:lnTo>
                <a:lnTo>
                  <a:pt x="6" y="126"/>
                </a:lnTo>
                <a:lnTo>
                  <a:pt x="10" y="132"/>
                </a:lnTo>
                <a:lnTo>
                  <a:pt x="13" y="138"/>
                </a:lnTo>
                <a:lnTo>
                  <a:pt x="17" y="144"/>
                </a:lnTo>
                <a:lnTo>
                  <a:pt x="22" y="148"/>
                </a:lnTo>
                <a:lnTo>
                  <a:pt x="28" y="155"/>
                </a:lnTo>
                <a:lnTo>
                  <a:pt x="31" y="158"/>
                </a:lnTo>
                <a:lnTo>
                  <a:pt x="33" y="161"/>
                </a:lnTo>
                <a:lnTo>
                  <a:pt x="36" y="164"/>
                </a:lnTo>
                <a:lnTo>
                  <a:pt x="39" y="168"/>
                </a:lnTo>
                <a:lnTo>
                  <a:pt x="42" y="171"/>
                </a:lnTo>
                <a:lnTo>
                  <a:pt x="45" y="176"/>
                </a:lnTo>
                <a:lnTo>
                  <a:pt x="49" y="179"/>
                </a:lnTo>
                <a:lnTo>
                  <a:pt x="52" y="181"/>
                </a:lnTo>
                <a:lnTo>
                  <a:pt x="57" y="186"/>
                </a:lnTo>
                <a:lnTo>
                  <a:pt x="61" y="189"/>
                </a:lnTo>
                <a:lnTo>
                  <a:pt x="64" y="193"/>
                </a:lnTo>
                <a:lnTo>
                  <a:pt x="68" y="196"/>
                </a:lnTo>
                <a:lnTo>
                  <a:pt x="71" y="199"/>
                </a:lnTo>
                <a:lnTo>
                  <a:pt x="76" y="202"/>
                </a:lnTo>
                <a:lnTo>
                  <a:pt x="79" y="206"/>
                </a:lnTo>
                <a:lnTo>
                  <a:pt x="83" y="209"/>
                </a:lnTo>
                <a:lnTo>
                  <a:pt x="87" y="212"/>
                </a:lnTo>
                <a:lnTo>
                  <a:pt x="90" y="216"/>
                </a:lnTo>
                <a:lnTo>
                  <a:pt x="94" y="219"/>
                </a:lnTo>
                <a:lnTo>
                  <a:pt x="99" y="224"/>
                </a:lnTo>
                <a:lnTo>
                  <a:pt x="103" y="226"/>
                </a:lnTo>
                <a:lnTo>
                  <a:pt x="106" y="229"/>
                </a:lnTo>
                <a:lnTo>
                  <a:pt x="110" y="232"/>
                </a:lnTo>
                <a:lnTo>
                  <a:pt x="115" y="237"/>
                </a:lnTo>
                <a:lnTo>
                  <a:pt x="119" y="240"/>
                </a:lnTo>
                <a:lnTo>
                  <a:pt x="124" y="242"/>
                </a:lnTo>
                <a:lnTo>
                  <a:pt x="128" y="245"/>
                </a:lnTo>
                <a:lnTo>
                  <a:pt x="132" y="250"/>
                </a:lnTo>
                <a:lnTo>
                  <a:pt x="137" y="251"/>
                </a:lnTo>
                <a:lnTo>
                  <a:pt x="141" y="254"/>
                </a:lnTo>
                <a:lnTo>
                  <a:pt x="145" y="257"/>
                </a:lnTo>
                <a:lnTo>
                  <a:pt x="148" y="260"/>
                </a:lnTo>
                <a:lnTo>
                  <a:pt x="153" y="263"/>
                </a:lnTo>
                <a:lnTo>
                  <a:pt x="157" y="264"/>
                </a:lnTo>
                <a:lnTo>
                  <a:pt x="161" y="267"/>
                </a:lnTo>
                <a:lnTo>
                  <a:pt x="164" y="270"/>
                </a:lnTo>
                <a:lnTo>
                  <a:pt x="169" y="272"/>
                </a:lnTo>
                <a:lnTo>
                  <a:pt x="173" y="274"/>
                </a:lnTo>
                <a:lnTo>
                  <a:pt x="176" y="276"/>
                </a:lnTo>
                <a:lnTo>
                  <a:pt x="180" y="279"/>
                </a:lnTo>
                <a:lnTo>
                  <a:pt x="183" y="279"/>
                </a:lnTo>
                <a:lnTo>
                  <a:pt x="187" y="282"/>
                </a:lnTo>
                <a:lnTo>
                  <a:pt x="190" y="283"/>
                </a:lnTo>
                <a:lnTo>
                  <a:pt x="195" y="285"/>
                </a:lnTo>
                <a:lnTo>
                  <a:pt x="198" y="286"/>
                </a:lnTo>
                <a:lnTo>
                  <a:pt x="202" y="286"/>
                </a:lnTo>
                <a:lnTo>
                  <a:pt x="205" y="288"/>
                </a:lnTo>
                <a:lnTo>
                  <a:pt x="209" y="289"/>
                </a:lnTo>
                <a:lnTo>
                  <a:pt x="212" y="289"/>
                </a:lnTo>
                <a:lnTo>
                  <a:pt x="215" y="289"/>
                </a:lnTo>
                <a:lnTo>
                  <a:pt x="218" y="290"/>
                </a:lnTo>
                <a:lnTo>
                  <a:pt x="222" y="292"/>
                </a:lnTo>
                <a:lnTo>
                  <a:pt x="228" y="292"/>
                </a:lnTo>
                <a:lnTo>
                  <a:pt x="234" y="292"/>
                </a:lnTo>
                <a:lnTo>
                  <a:pt x="240" y="292"/>
                </a:lnTo>
                <a:lnTo>
                  <a:pt x="247" y="293"/>
                </a:lnTo>
                <a:lnTo>
                  <a:pt x="251" y="292"/>
                </a:lnTo>
                <a:lnTo>
                  <a:pt x="257" y="292"/>
                </a:lnTo>
                <a:lnTo>
                  <a:pt x="263" y="290"/>
                </a:lnTo>
                <a:lnTo>
                  <a:pt x="269" y="290"/>
                </a:lnTo>
                <a:lnTo>
                  <a:pt x="273" y="289"/>
                </a:lnTo>
                <a:lnTo>
                  <a:pt x="279" y="288"/>
                </a:lnTo>
                <a:lnTo>
                  <a:pt x="283" y="286"/>
                </a:lnTo>
                <a:lnTo>
                  <a:pt x="289" y="285"/>
                </a:lnTo>
                <a:lnTo>
                  <a:pt x="292" y="282"/>
                </a:lnTo>
                <a:lnTo>
                  <a:pt x="296" y="280"/>
                </a:lnTo>
                <a:lnTo>
                  <a:pt x="299" y="279"/>
                </a:lnTo>
                <a:lnTo>
                  <a:pt x="304" y="276"/>
                </a:lnTo>
                <a:lnTo>
                  <a:pt x="307" y="274"/>
                </a:lnTo>
                <a:lnTo>
                  <a:pt x="310" y="273"/>
                </a:lnTo>
                <a:lnTo>
                  <a:pt x="312" y="270"/>
                </a:lnTo>
                <a:lnTo>
                  <a:pt x="315" y="269"/>
                </a:lnTo>
                <a:lnTo>
                  <a:pt x="318" y="264"/>
                </a:lnTo>
                <a:lnTo>
                  <a:pt x="323" y="261"/>
                </a:lnTo>
                <a:lnTo>
                  <a:pt x="324" y="257"/>
                </a:lnTo>
                <a:lnTo>
                  <a:pt x="326" y="256"/>
                </a:lnTo>
                <a:lnTo>
                  <a:pt x="324" y="253"/>
                </a:lnTo>
                <a:lnTo>
                  <a:pt x="324" y="250"/>
                </a:lnTo>
                <a:lnTo>
                  <a:pt x="323" y="245"/>
                </a:lnTo>
                <a:lnTo>
                  <a:pt x="321" y="242"/>
                </a:lnTo>
                <a:lnTo>
                  <a:pt x="320" y="237"/>
                </a:lnTo>
                <a:lnTo>
                  <a:pt x="318" y="231"/>
                </a:lnTo>
                <a:lnTo>
                  <a:pt x="317" y="226"/>
                </a:lnTo>
                <a:lnTo>
                  <a:pt x="314" y="221"/>
                </a:lnTo>
                <a:lnTo>
                  <a:pt x="311" y="215"/>
                </a:lnTo>
                <a:lnTo>
                  <a:pt x="310" y="209"/>
                </a:lnTo>
                <a:lnTo>
                  <a:pt x="307" y="202"/>
                </a:lnTo>
                <a:lnTo>
                  <a:pt x="305" y="197"/>
                </a:lnTo>
                <a:lnTo>
                  <a:pt x="302" y="192"/>
                </a:lnTo>
                <a:lnTo>
                  <a:pt x="299" y="186"/>
                </a:lnTo>
                <a:lnTo>
                  <a:pt x="295" y="180"/>
                </a:lnTo>
                <a:lnTo>
                  <a:pt x="294" y="176"/>
                </a:lnTo>
                <a:lnTo>
                  <a:pt x="289" y="170"/>
                </a:lnTo>
                <a:lnTo>
                  <a:pt x="288" y="164"/>
                </a:lnTo>
                <a:lnTo>
                  <a:pt x="285" y="157"/>
                </a:lnTo>
                <a:lnTo>
                  <a:pt x="283" y="151"/>
                </a:lnTo>
                <a:lnTo>
                  <a:pt x="282" y="148"/>
                </a:lnTo>
                <a:lnTo>
                  <a:pt x="280" y="145"/>
                </a:lnTo>
                <a:lnTo>
                  <a:pt x="279" y="141"/>
                </a:lnTo>
                <a:lnTo>
                  <a:pt x="279" y="138"/>
                </a:lnTo>
                <a:lnTo>
                  <a:pt x="278" y="132"/>
                </a:lnTo>
                <a:lnTo>
                  <a:pt x="276" y="126"/>
                </a:lnTo>
                <a:lnTo>
                  <a:pt x="273" y="119"/>
                </a:lnTo>
                <a:lnTo>
                  <a:pt x="272" y="115"/>
                </a:lnTo>
                <a:lnTo>
                  <a:pt x="269" y="109"/>
                </a:lnTo>
                <a:lnTo>
                  <a:pt x="266" y="104"/>
                </a:lnTo>
                <a:lnTo>
                  <a:pt x="263" y="100"/>
                </a:lnTo>
                <a:lnTo>
                  <a:pt x="262" y="96"/>
                </a:lnTo>
                <a:lnTo>
                  <a:pt x="259" y="94"/>
                </a:lnTo>
                <a:lnTo>
                  <a:pt x="256" y="93"/>
                </a:lnTo>
                <a:lnTo>
                  <a:pt x="251" y="91"/>
                </a:lnTo>
                <a:lnTo>
                  <a:pt x="249" y="90"/>
                </a:lnTo>
                <a:lnTo>
                  <a:pt x="244" y="88"/>
                </a:lnTo>
                <a:lnTo>
                  <a:pt x="241" y="88"/>
                </a:lnTo>
                <a:lnTo>
                  <a:pt x="238" y="87"/>
                </a:lnTo>
                <a:lnTo>
                  <a:pt x="234" y="85"/>
                </a:lnTo>
                <a:lnTo>
                  <a:pt x="231" y="84"/>
                </a:lnTo>
                <a:lnTo>
                  <a:pt x="228" y="81"/>
                </a:lnTo>
                <a:lnTo>
                  <a:pt x="224" y="78"/>
                </a:lnTo>
                <a:lnTo>
                  <a:pt x="219" y="75"/>
                </a:lnTo>
                <a:lnTo>
                  <a:pt x="215" y="72"/>
                </a:lnTo>
                <a:lnTo>
                  <a:pt x="211" y="68"/>
                </a:lnTo>
                <a:lnTo>
                  <a:pt x="206" y="64"/>
                </a:lnTo>
                <a:lnTo>
                  <a:pt x="201" y="58"/>
                </a:lnTo>
                <a:lnTo>
                  <a:pt x="196" y="55"/>
                </a:lnTo>
                <a:lnTo>
                  <a:pt x="193" y="52"/>
                </a:lnTo>
                <a:lnTo>
                  <a:pt x="190" y="49"/>
                </a:lnTo>
                <a:lnTo>
                  <a:pt x="187" y="46"/>
                </a:lnTo>
                <a:lnTo>
                  <a:pt x="185" y="42"/>
                </a:lnTo>
                <a:lnTo>
                  <a:pt x="182" y="39"/>
                </a:lnTo>
                <a:lnTo>
                  <a:pt x="179" y="35"/>
                </a:lnTo>
                <a:lnTo>
                  <a:pt x="176" y="32"/>
                </a:lnTo>
                <a:lnTo>
                  <a:pt x="170" y="26"/>
                </a:lnTo>
                <a:lnTo>
                  <a:pt x="167" y="20"/>
                </a:lnTo>
                <a:lnTo>
                  <a:pt x="163" y="16"/>
                </a:lnTo>
                <a:lnTo>
                  <a:pt x="160" y="11"/>
                </a:lnTo>
                <a:lnTo>
                  <a:pt x="157" y="8"/>
                </a:lnTo>
                <a:lnTo>
                  <a:pt x="154" y="7"/>
                </a:lnTo>
                <a:lnTo>
                  <a:pt x="150" y="4"/>
                </a:lnTo>
                <a:lnTo>
                  <a:pt x="147" y="3"/>
                </a:lnTo>
                <a:lnTo>
                  <a:pt x="144" y="0"/>
                </a:lnTo>
                <a:lnTo>
                  <a:pt x="140" y="0"/>
                </a:lnTo>
                <a:lnTo>
                  <a:pt x="135" y="0"/>
                </a:lnTo>
                <a:lnTo>
                  <a:pt x="131" y="1"/>
                </a:lnTo>
                <a:lnTo>
                  <a:pt x="125" y="3"/>
                </a:lnTo>
                <a:lnTo>
                  <a:pt x="119" y="4"/>
                </a:lnTo>
                <a:lnTo>
                  <a:pt x="116" y="6"/>
                </a:lnTo>
                <a:lnTo>
                  <a:pt x="112" y="7"/>
                </a:lnTo>
                <a:lnTo>
                  <a:pt x="109" y="7"/>
                </a:lnTo>
                <a:lnTo>
                  <a:pt x="106" y="8"/>
                </a:lnTo>
                <a:lnTo>
                  <a:pt x="102" y="11"/>
                </a:lnTo>
                <a:lnTo>
                  <a:pt x="97" y="14"/>
                </a:lnTo>
                <a:lnTo>
                  <a:pt x="92" y="16"/>
                </a:lnTo>
                <a:lnTo>
                  <a:pt x="87" y="20"/>
                </a:lnTo>
                <a:lnTo>
                  <a:pt x="84" y="23"/>
                </a:lnTo>
                <a:lnTo>
                  <a:pt x="81" y="26"/>
                </a:lnTo>
                <a:lnTo>
                  <a:pt x="77" y="29"/>
                </a:lnTo>
                <a:lnTo>
                  <a:pt x="73" y="33"/>
                </a:lnTo>
                <a:lnTo>
                  <a:pt x="70" y="36"/>
                </a:lnTo>
                <a:lnTo>
                  <a:pt x="67" y="39"/>
                </a:lnTo>
                <a:lnTo>
                  <a:pt x="63" y="42"/>
                </a:lnTo>
                <a:lnTo>
                  <a:pt x="58" y="46"/>
                </a:lnTo>
                <a:lnTo>
                  <a:pt x="55" y="49"/>
                </a:lnTo>
                <a:lnTo>
                  <a:pt x="52" y="52"/>
                </a:lnTo>
                <a:lnTo>
                  <a:pt x="48" y="55"/>
                </a:lnTo>
                <a:lnTo>
                  <a:pt x="44" y="58"/>
                </a:lnTo>
                <a:lnTo>
                  <a:pt x="39" y="61"/>
                </a:lnTo>
                <a:lnTo>
                  <a:pt x="36" y="65"/>
                </a:lnTo>
                <a:lnTo>
                  <a:pt x="31" y="68"/>
                </a:lnTo>
                <a:lnTo>
                  <a:pt x="28" y="71"/>
                </a:lnTo>
                <a:lnTo>
                  <a:pt x="23" y="74"/>
                </a:lnTo>
                <a:lnTo>
                  <a:pt x="20" y="77"/>
                </a:lnTo>
                <a:lnTo>
                  <a:pt x="16" y="80"/>
                </a:lnTo>
                <a:lnTo>
                  <a:pt x="13" y="84"/>
                </a:lnTo>
                <a:lnTo>
                  <a:pt x="9" y="87"/>
                </a:lnTo>
                <a:lnTo>
                  <a:pt x="7" y="91"/>
                </a:lnTo>
                <a:lnTo>
                  <a:pt x="4" y="94"/>
                </a:lnTo>
                <a:lnTo>
                  <a:pt x="1" y="100"/>
                </a:lnTo>
                <a:lnTo>
                  <a:pt x="0" y="104"/>
                </a:lnTo>
                <a:lnTo>
                  <a:pt x="0" y="110"/>
                </a:lnTo>
                <a:close/>
              </a:path>
            </a:pathLst>
          </a:custGeom>
          <a:solidFill>
            <a:srgbClr val="A2C30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4" name="Freeform 27">
            <a:extLst>
              <a:ext uri="{FF2B5EF4-FFF2-40B4-BE49-F238E27FC236}">
                <a16:creationId xmlns:a16="http://schemas.microsoft.com/office/drawing/2014/main" id="{A9ED0A54-F322-4176-9371-11CC734B43B5}"/>
              </a:ext>
            </a:extLst>
          </p:cNvPr>
          <p:cNvSpPr>
            <a:spLocks/>
          </p:cNvSpPr>
          <p:nvPr/>
        </p:nvSpPr>
        <p:spPr bwMode="auto">
          <a:xfrm>
            <a:off x="10058400" y="1628105"/>
            <a:ext cx="233363" cy="288925"/>
          </a:xfrm>
          <a:custGeom>
            <a:avLst/>
            <a:gdLst>
              <a:gd name="T0" fmla="*/ 57 w 295"/>
              <a:gd name="T1" fmla="*/ 2 h 363"/>
              <a:gd name="T2" fmla="*/ 41 w 295"/>
              <a:gd name="T3" fmla="*/ 17 h 363"/>
              <a:gd name="T4" fmla="*/ 29 w 295"/>
              <a:gd name="T5" fmla="*/ 32 h 363"/>
              <a:gd name="T6" fmla="*/ 17 w 295"/>
              <a:gd name="T7" fmla="*/ 46 h 363"/>
              <a:gd name="T8" fmla="*/ 9 w 295"/>
              <a:gd name="T9" fmla="*/ 61 h 363"/>
              <a:gd name="T10" fmla="*/ 1 w 295"/>
              <a:gd name="T11" fmla="*/ 78 h 363"/>
              <a:gd name="T12" fmla="*/ 0 w 295"/>
              <a:gd name="T13" fmla="*/ 95 h 363"/>
              <a:gd name="T14" fmla="*/ 0 w 295"/>
              <a:gd name="T15" fmla="*/ 113 h 363"/>
              <a:gd name="T16" fmla="*/ 1 w 295"/>
              <a:gd name="T17" fmla="*/ 130 h 363"/>
              <a:gd name="T18" fmla="*/ 3 w 295"/>
              <a:gd name="T19" fmla="*/ 148 h 363"/>
              <a:gd name="T20" fmla="*/ 7 w 295"/>
              <a:gd name="T21" fmla="*/ 168 h 363"/>
              <a:gd name="T22" fmla="*/ 15 w 295"/>
              <a:gd name="T23" fmla="*/ 187 h 363"/>
              <a:gd name="T24" fmla="*/ 23 w 295"/>
              <a:gd name="T25" fmla="*/ 207 h 363"/>
              <a:gd name="T26" fmla="*/ 36 w 295"/>
              <a:gd name="T27" fmla="*/ 229 h 363"/>
              <a:gd name="T28" fmla="*/ 52 w 295"/>
              <a:gd name="T29" fmla="*/ 253 h 363"/>
              <a:gd name="T30" fmla="*/ 70 w 295"/>
              <a:gd name="T31" fmla="*/ 273 h 363"/>
              <a:gd name="T32" fmla="*/ 87 w 295"/>
              <a:gd name="T33" fmla="*/ 292 h 363"/>
              <a:gd name="T34" fmla="*/ 103 w 295"/>
              <a:gd name="T35" fmla="*/ 309 h 363"/>
              <a:gd name="T36" fmla="*/ 121 w 295"/>
              <a:gd name="T37" fmla="*/ 324 h 363"/>
              <a:gd name="T38" fmla="*/ 137 w 295"/>
              <a:gd name="T39" fmla="*/ 335 h 363"/>
              <a:gd name="T40" fmla="*/ 151 w 295"/>
              <a:gd name="T41" fmla="*/ 347 h 363"/>
              <a:gd name="T42" fmla="*/ 167 w 295"/>
              <a:gd name="T43" fmla="*/ 356 h 363"/>
              <a:gd name="T44" fmla="*/ 190 w 295"/>
              <a:gd name="T45" fmla="*/ 363 h 363"/>
              <a:gd name="T46" fmla="*/ 215 w 295"/>
              <a:gd name="T47" fmla="*/ 356 h 363"/>
              <a:gd name="T48" fmla="*/ 237 w 295"/>
              <a:gd name="T49" fmla="*/ 338 h 363"/>
              <a:gd name="T50" fmla="*/ 259 w 295"/>
              <a:gd name="T51" fmla="*/ 314 h 363"/>
              <a:gd name="T52" fmla="*/ 269 w 295"/>
              <a:gd name="T53" fmla="*/ 296 h 363"/>
              <a:gd name="T54" fmla="*/ 276 w 295"/>
              <a:gd name="T55" fmla="*/ 282 h 363"/>
              <a:gd name="T56" fmla="*/ 283 w 295"/>
              <a:gd name="T57" fmla="*/ 267 h 363"/>
              <a:gd name="T58" fmla="*/ 289 w 295"/>
              <a:gd name="T59" fmla="*/ 253 h 363"/>
              <a:gd name="T60" fmla="*/ 292 w 295"/>
              <a:gd name="T61" fmla="*/ 238 h 363"/>
              <a:gd name="T62" fmla="*/ 295 w 295"/>
              <a:gd name="T63" fmla="*/ 216 h 363"/>
              <a:gd name="T64" fmla="*/ 283 w 295"/>
              <a:gd name="T65" fmla="*/ 202 h 363"/>
              <a:gd name="T66" fmla="*/ 269 w 295"/>
              <a:gd name="T67" fmla="*/ 196 h 363"/>
              <a:gd name="T68" fmla="*/ 253 w 295"/>
              <a:gd name="T69" fmla="*/ 193 h 363"/>
              <a:gd name="T70" fmla="*/ 237 w 295"/>
              <a:gd name="T71" fmla="*/ 190 h 363"/>
              <a:gd name="T72" fmla="*/ 218 w 295"/>
              <a:gd name="T73" fmla="*/ 184 h 363"/>
              <a:gd name="T74" fmla="*/ 199 w 295"/>
              <a:gd name="T75" fmla="*/ 180 h 363"/>
              <a:gd name="T76" fmla="*/ 180 w 295"/>
              <a:gd name="T77" fmla="*/ 174 h 363"/>
              <a:gd name="T78" fmla="*/ 164 w 295"/>
              <a:gd name="T79" fmla="*/ 165 h 363"/>
              <a:gd name="T80" fmla="*/ 150 w 295"/>
              <a:gd name="T81" fmla="*/ 154 h 363"/>
              <a:gd name="T82" fmla="*/ 137 w 295"/>
              <a:gd name="T83" fmla="*/ 143 h 363"/>
              <a:gd name="T84" fmla="*/ 116 w 295"/>
              <a:gd name="T85" fmla="*/ 123 h 363"/>
              <a:gd name="T86" fmla="*/ 103 w 295"/>
              <a:gd name="T87" fmla="*/ 100 h 363"/>
              <a:gd name="T88" fmla="*/ 99 w 295"/>
              <a:gd name="T89" fmla="*/ 78 h 363"/>
              <a:gd name="T90" fmla="*/ 96 w 295"/>
              <a:gd name="T91" fmla="*/ 55 h 363"/>
              <a:gd name="T92" fmla="*/ 86 w 295"/>
              <a:gd name="T93" fmla="*/ 30 h 363"/>
              <a:gd name="T94" fmla="*/ 71 w 295"/>
              <a:gd name="T95" fmla="*/ 10 h 363"/>
              <a:gd name="T96" fmla="*/ 64 w 295"/>
              <a:gd name="T97" fmla="*/ 0 h 36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295"/>
              <a:gd name="T148" fmla="*/ 0 h 363"/>
              <a:gd name="T149" fmla="*/ 295 w 295"/>
              <a:gd name="T150" fmla="*/ 363 h 363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295" h="363">
                <a:moveTo>
                  <a:pt x="64" y="0"/>
                </a:moveTo>
                <a:lnTo>
                  <a:pt x="63" y="0"/>
                </a:lnTo>
                <a:lnTo>
                  <a:pt x="61" y="1"/>
                </a:lnTo>
                <a:lnTo>
                  <a:pt x="57" y="2"/>
                </a:lnTo>
                <a:lnTo>
                  <a:pt x="54" y="7"/>
                </a:lnTo>
                <a:lnTo>
                  <a:pt x="48" y="10"/>
                </a:lnTo>
                <a:lnTo>
                  <a:pt x="44" y="16"/>
                </a:lnTo>
                <a:lnTo>
                  <a:pt x="41" y="17"/>
                </a:lnTo>
                <a:lnTo>
                  <a:pt x="38" y="21"/>
                </a:lnTo>
                <a:lnTo>
                  <a:pt x="35" y="24"/>
                </a:lnTo>
                <a:lnTo>
                  <a:pt x="32" y="29"/>
                </a:lnTo>
                <a:lnTo>
                  <a:pt x="29" y="32"/>
                </a:lnTo>
                <a:lnTo>
                  <a:pt x="26" y="34"/>
                </a:lnTo>
                <a:lnTo>
                  <a:pt x="23" y="37"/>
                </a:lnTo>
                <a:lnTo>
                  <a:pt x="20" y="42"/>
                </a:lnTo>
                <a:lnTo>
                  <a:pt x="17" y="46"/>
                </a:lnTo>
                <a:lnTo>
                  <a:pt x="16" y="49"/>
                </a:lnTo>
                <a:lnTo>
                  <a:pt x="13" y="53"/>
                </a:lnTo>
                <a:lnTo>
                  <a:pt x="12" y="58"/>
                </a:lnTo>
                <a:lnTo>
                  <a:pt x="9" y="61"/>
                </a:lnTo>
                <a:lnTo>
                  <a:pt x="7" y="65"/>
                </a:lnTo>
                <a:lnTo>
                  <a:pt x="4" y="69"/>
                </a:lnTo>
                <a:lnTo>
                  <a:pt x="4" y="74"/>
                </a:lnTo>
                <a:lnTo>
                  <a:pt x="1" y="78"/>
                </a:lnTo>
                <a:lnTo>
                  <a:pt x="1" y="82"/>
                </a:lnTo>
                <a:lnTo>
                  <a:pt x="1" y="87"/>
                </a:lnTo>
                <a:lnTo>
                  <a:pt x="1" y="93"/>
                </a:lnTo>
                <a:lnTo>
                  <a:pt x="0" y="95"/>
                </a:lnTo>
                <a:lnTo>
                  <a:pt x="0" y="100"/>
                </a:lnTo>
                <a:lnTo>
                  <a:pt x="0" y="104"/>
                </a:lnTo>
                <a:lnTo>
                  <a:pt x="0" y="110"/>
                </a:lnTo>
                <a:lnTo>
                  <a:pt x="0" y="113"/>
                </a:lnTo>
                <a:lnTo>
                  <a:pt x="0" y="117"/>
                </a:lnTo>
                <a:lnTo>
                  <a:pt x="0" y="122"/>
                </a:lnTo>
                <a:lnTo>
                  <a:pt x="1" y="126"/>
                </a:lnTo>
                <a:lnTo>
                  <a:pt x="1" y="130"/>
                </a:lnTo>
                <a:lnTo>
                  <a:pt x="1" y="135"/>
                </a:lnTo>
                <a:lnTo>
                  <a:pt x="1" y="139"/>
                </a:lnTo>
                <a:lnTo>
                  <a:pt x="3" y="145"/>
                </a:lnTo>
                <a:lnTo>
                  <a:pt x="3" y="148"/>
                </a:lnTo>
                <a:lnTo>
                  <a:pt x="4" y="154"/>
                </a:lnTo>
                <a:lnTo>
                  <a:pt x="6" y="158"/>
                </a:lnTo>
                <a:lnTo>
                  <a:pt x="7" y="164"/>
                </a:lnTo>
                <a:lnTo>
                  <a:pt x="7" y="168"/>
                </a:lnTo>
                <a:lnTo>
                  <a:pt x="9" y="173"/>
                </a:lnTo>
                <a:lnTo>
                  <a:pt x="10" y="177"/>
                </a:lnTo>
                <a:lnTo>
                  <a:pt x="13" y="183"/>
                </a:lnTo>
                <a:lnTo>
                  <a:pt x="15" y="187"/>
                </a:lnTo>
                <a:lnTo>
                  <a:pt x="16" y="193"/>
                </a:lnTo>
                <a:lnTo>
                  <a:pt x="19" y="197"/>
                </a:lnTo>
                <a:lnTo>
                  <a:pt x="22" y="203"/>
                </a:lnTo>
                <a:lnTo>
                  <a:pt x="23" y="207"/>
                </a:lnTo>
                <a:lnTo>
                  <a:pt x="26" y="213"/>
                </a:lnTo>
                <a:lnTo>
                  <a:pt x="29" y="219"/>
                </a:lnTo>
                <a:lnTo>
                  <a:pt x="33" y="223"/>
                </a:lnTo>
                <a:lnTo>
                  <a:pt x="36" y="229"/>
                </a:lnTo>
                <a:lnTo>
                  <a:pt x="41" y="235"/>
                </a:lnTo>
                <a:lnTo>
                  <a:pt x="44" y="241"/>
                </a:lnTo>
                <a:lnTo>
                  <a:pt x="48" y="248"/>
                </a:lnTo>
                <a:lnTo>
                  <a:pt x="52" y="253"/>
                </a:lnTo>
                <a:lnTo>
                  <a:pt x="57" y="258"/>
                </a:lnTo>
                <a:lnTo>
                  <a:pt x="61" y="264"/>
                </a:lnTo>
                <a:lnTo>
                  <a:pt x="65" y="268"/>
                </a:lnTo>
                <a:lnTo>
                  <a:pt x="70" y="273"/>
                </a:lnTo>
                <a:lnTo>
                  <a:pt x="74" y="279"/>
                </a:lnTo>
                <a:lnTo>
                  <a:pt x="78" y="283"/>
                </a:lnTo>
                <a:lnTo>
                  <a:pt x="83" y="289"/>
                </a:lnTo>
                <a:lnTo>
                  <a:pt x="87" y="292"/>
                </a:lnTo>
                <a:lnTo>
                  <a:pt x="92" y="296"/>
                </a:lnTo>
                <a:lnTo>
                  <a:pt x="94" y="302"/>
                </a:lnTo>
                <a:lnTo>
                  <a:pt x="100" y="305"/>
                </a:lnTo>
                <a:lnTo>
                  <a:pt x="103" y="309"/>
                </a:lnTo>
                <a:lnTo>
                  <a:pt x="108" y="314"/>
                </a:lnTo>
                <a:lnTo>
                  <a:pt x="112" y="316"/>
                </a:lnTo>
                <a:lnTo>
                  <a:pt x="116" y="321"/>
                </a:lnTo>
                <a:lnTo>
                  <a:pt x="121" y="324"/>
                </a:lnTo>
                <a:lnTo>
                  <a:pt x="125" y="328"/>
                </a:lnTo>
                <a:lnTo>
                  <a:pt x="128" y="331"/>
                </a:lnTo>
                <a:lnTo>
                  <a:pt x="132" y="334"/>
                </a:lnTo>
                <a:lnTo>
                  <a:pt x="137" y="335"/>
                </a:lnTo>
                <a:lnTo>
                  <a:pt x="141" y="338"/>
                </a:lnTo>
                <a:lnTo>
                  <a:pt x="144" y="341"/>
                </a:lnTo>
                <a:lnTo>
                  <a:pt x="148" y="344"/>
                </a:lnTo>
                <a:lnTo>
                  <a:pt x="151" y="347"/>
                </a:lnTo>
                <a:lnTo>
                  <a:pt x="154" y="348"/>
                </a:lnTo>
                <a:lnTo>
                  <a:pt x="158" y="350"/>
                </a:lnTo>
                <a:lnTo>
                  <a:pt x="161" y="353"/>
                </a:lnTo>
                <a:lnTo>
                  <a:pt x="167" y="356"/>
                </a:lnTo>
                <a:lnTo>
                  <a:pt x="174" y="360"/>
                </a:lnTo>
                <a:lnTo>
                  <a:pt x="180" y="362"/>
                </a:lnTo>
                <a:lnTo>
                  <a:pt x="185" y="363"/>
                </a:lnTo>
                <a:lnTo>
                  <a:pt x="190" y="363"/>
                </a:lnTo>
                <a:lnTo>
                  <a:pt x="198" y="363"/>
                </a:lnTo>
                <a:lnTo>
                  <a:pt x="202" y="360"/>
                </a:lnTo>
                <a:lnTo>
                  <a:pt x="209" y="359"/>
                </a:lnTo>
                <a:lnTo>
                  <a:pt x="215" y="356"/>
                </a:lnTo>
                <a:lnTo>
                  <a:pt x="222" y="353"/>
                </a:lnTo>
                <a:lnTo>
                  <a:pt x="227" y="347"/>
                </a:lnTo>
                <a:lnTo>
                  <a:pt x="233" y="344"/>
                </a:lnTo>
                <a:lnTo>
                  <a:pt x="237" y="338"/>
                </a:lnTo>
                <a:lnTo>
                  <a:pt x="244" y="332"/>
                </a:lnTo>
                <a:lnTo>
                  <a:pt x="249" y="327"/>
                </a:lnTo>
                <a:lnTo>
                  <a:pt x="253" y="321"/>
                </a:lnTo>
                <a:lnTo>
                  <a:pt x="259" y="314"/>
                </a:lnTo>
                <a:lnTo>
                  <a:pt x="263" y="308"/>
                </a:lnTo>
                <a:lnTo>
                  <a:pt x="264" y="303"/>
                </a:lnTo>
                <a:lnTo>
                  <a:pt x="266" y="300"/>
                </a:lnTo>
                <a:lnTo>
                  <a:pt x="269" y="296"/>
                </a:lnTo>
                <a:lnTo>
                  <a:pt x="272" y="292"/>
                </a:lnTo>
                <a:lnTo>
                  <a:pt x="273" y="289"/>
                </a:lnTo>
                <a:lnTo>
                  <a:pt x="275" y="284"/>
                </a:lnTo>
                <a:lnTo>
                  <a:pt x="276" y="282"/>
                </a:lnTo>
                <a:lnTo>
                  <a:pt x="279" y="277"/>
                </a:lnTo>
                <a:lnTo>
                  <a:pt x="280" y="273"/>
                </a:lnTo>
                <a:lnTo>
                  <a:pt x="282" y="270"/>
                </a:lnTo>
                <a:lnTo>
                  <a:pt x="283" y="267"/>
                </a:lnTo>
                <a:lnTo>
                  <a:pt x="286" y="263"/>
                </a:lnTo>
                <a:lnTo>
                  <a:pt x="286" y="260"/>
                </a:lnTo>
                <a:lnTo>
                  <a:pt x="288" y="255"/>
                </a:lnTo>
                <a:lnTo>
                  <a:pt x="289" y="253"/>
                </a:lnTo>
                <a:lnTo>
                  <a:pt x="291" y="248"/>
                </a:lnTo>
                <a:lnTo>
                  <a:pt x="292" y="245"/>
                </a:lnTo>
                <a:lnTo>
                  <a:pt x="292" y="241"/>
                </a:lnTo>
                <a:lnTo>
                  <a:pt x="292" y="238"/>
                </a:lnTo>
                <a:lnTo>
                  <a:pt x="294" y="235"/>
                </a:lnTo>
                <a:lnTo>
                  <a:pt x="295" y="228"/>
                </a:lnTo>
                <a:lnTo>
                  <a:pt x="295" y="222"/>
                </a:lnTo>
                <a:lnTo>
                  <a:pt x="295" y="216"/>
                </a:lnTo>
                <a:lnTo>
                  <a:pt x="294" y="212"/>
                </a:lnTo>
                <a:lnTo>
                  <a:pt x="291" y="209"/>
                </a:lnTo>
                <a:lnTo>
                  <a:pt x="289" y="206"/>
                </a:lnTo>
                <a:lnTo>
                  <a:pt x="283" y="202"/>
                </a:lnTo>
                <a:lnTo>
                  <a:pt x="279" y="199"/>
                </a:lnTo>
                <a:lnTo>
                  <a:pt x="276" y="199"/>
                </a:lnTo>
                <a:lnTo>
                  <a:pt x="273" y="197"/>
                </a:lnTo>
                <a:lnTo>
                  <a:pt x="269" y="196"/>
                </a:lnTo>
                <a:lnTo>
                  <a:pt x="266" y="196"/>
                </a:lnTo>
                <a:lnTo>
                  <a:pt x="262" y="194"/>
                </a:lnTo>
                <a:lnTo>
                  <a:pt x="257" y="194"/>
                </a:lnTo>
                <a:lnTo>
                  <a:pt x="253" y="193"/>
                </a:lnTo>
                <a:lnTo>
                  <a:pt x="250" y="193"/>
                </a:lnTo>
                <a:lnTo>
                  <a:pt x="244" y="191"/>
                </a:lnTo>
                <a:lnTo>
                  <a:pt x="241" y="190"/>
                </a:lnTo>
                <a:lnTo>
                  <a:pt x="237" y="190"/>
                </a:lnTo>
                <a:lnTo>
                  <a:pt x="233" y="189"/>
                </a:lnTo>
                <a:lnTo>
                  <a:pt x="228" y="187"/>
                </a:lnTo>
                <a:lnTo>
                  <a:pt x="222" y="187"/>
                </a:lnTo>
                <a:lnTo>
                  <a:pt x="218" y="184"/>
                </a:lnTo>
                <a:lnTo>
                  <a:pt x="214" y="184"/>
                </a:lnTo>
                <a:lnTo>
                  <a:pt x="209" y="183"/>
                </a:lnTo>
                <a:lnTo>
                  <a:pt x="205" y="181"/>
                </a:lnTo>
                <a:lnTo>
                  <a:pt x="199" y="180"/>
                </a:lnTo>
                <a:lnTo>
                  <a:pt x="195" y="178"/>
                </a:lnTo>
                <a:lnTo>
                  <a:pt x="189" y="177"/>
                </a:lnTo>
                <a:lnTo>
                  <a:pt x="186" y="175"/>
                </a:lnTo>
                <a:lnTo>
                  <a:pt x="180" y="174"/>
                </a:lnTo>
                <a:lnTo>
                  <a:pt x="177" y="171"/>
                </a:lnTo>
                <a:lnTo>
                  <a:pt x="173" y="170"/>
                </a:lnTo>
                <a:lnTo>
                  <a:pt x="169" y="168"/>
                </a:lnTo>
                <a:lnTo>
                  <a:pt x="164" y="165"/>
                </a:lnTo>
                <a:lnTo>
                  <a:pt x="161" y="164"/>
                </a:lnTo>
                <a:lnTo>
                  <a:pt x="157" y="161"/>
                </a:lnTo>
                <a:lnTo>
                  <a:pt x="153" y="157"/>
                </a:lnTo>
                <a:lnTo>
                  <a:pt x="150" y="154"/>
                </a:lnTo>
                <a:lnTo>
                  <a:pt x="147" y="151"/>
                </a:lnTo>
                <a:lnTo>
                  <a:pt x="142" y="148"/>
                </a:lnTo>
                <a:lnTo>
                  <a:pt x="140" y="146"/>
                </a:lnTo>
                <a:lnTo>
                  <a:pt x="137" y="143"/>
                </a:lnTo>
                <a:lnTo>
                  <a:pt x="134" y="141"/>
                </a:lnTo>
                <a:lnTo>
                  <a:pt x="126" y="135"/>
                </a:lnTo>
                <a:lnTo>
                  <a:pt x="122" y="129"/>
                </a:lnTo>
                <a:lnTo>
                  <a:pt x="116" y="123"/>
                </a:lnTo>
                <a:lnTo>
                  <a:pt x="113" y="119"/>
                </a:lnTo>
                <a:lnTo>
                  <a:pt x="109" y="113"/>
                </a:lnTo>
                <a:lnTo>
                  <a:pt x="106" y="107"/>
                </a:lnTo>
                <a:lnTo>
                  <a:pt x="103" y="100"/>
                </a:lnTo>
                <a:lnTo>
                  <a:pt x="102" y="95"/>
                </a:lnTo>
                <a:lnTo>
                  <a:pt x="100" y="90"/>
                </a:lnTo>
                <a:lnTo>
                  <a:pt x="99" y="84"/>
                </a:lnTo>
                <a:lnTo>
                  <a:pt x="99" y="78"/>
                </a:lnTo>
                <a:lnTo>
                  <a:pt x="100" y="72"/>
                </a:lnTo>
                <a:lnTo>
                  <a:pt x="99" y="66"/>
                </a:lnTo>
                <a:lnTo>
                  <a:pt x="99" y="61"/>
                </a:lnTo>
                <a:lnTo>
                  <a:pt x="96" y="55"/>
                </a:lnTo>
                <a:lnTo>
                  <a:pt x="94" y="49"/>
                </a:lnTo>
                <a:lnTo>
                  <a:pt x="92" y="42"/>
                </a:lnTo>
                <a:lnTo>
                  <a:pt x="89" y="36"/>
                </a:lnTo>
                <a:lnTo>
                  <a:pt x="86" y="30"/>
                </a:lnTo>
                <a:lnTo>
                  <a:pt x="83" y="26"/>
                </a:lnTo>
                <a:lnTo>
                  <a:pt x="78" y="20"/>
                </a:lnTo>
                <a:lnTo>
                  <a:pt x="76" y="14"/>
                </a:lnTo>
                <a:lnTo>
                  <a:pt x="71" y="10"/>
                </a:lnTo>
                <a:lnTo>
                  <a:pt x="70" y="7"/>
                </a:lnTo>
                <a:lnTo>
                  <a:pt x="67" y="2"/>
                </a:lnTo>
                <a:lnTo>
                  <a:pt x="65" y="1"/>
                </a:lnTo>
                <a:lnTo>
                  <a:pt x="64" y="0"/>
                </a:lnTo>
                <a:close/>
              </a:path>
            </a:pathLst>
          </a:custGeom>
          <a:solidFill>
            <a:srgbClr val="A2C30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5" name="Freeform 28">
            <a:extLst>
              <a:ext uri="{FF2B5EF4-FFF2-40B4-BE49-F238E27FC236}">
                <a16:creationId xmlns:a16="http://schemas.microsoft.com/office/drawing/2014/main" id="{625DC597-62C0-415E-A46E-97C8597CD5AD}"/>
              </a:ext>
            </a:extLst>
          </p:cNvPr>
          <p:cNvSpPr>
            <a:spLocks/>
          </p:cNvSpPr>
          <p:nvPr/>
        </p:nvSpPr>
        <p:spPr bwMode="auto">
          <a:xfrm>
            <a:off x="9015413" y="966117"/>
            <a:ext cx="646112" cy="457200"/>
          </a:xfrm>
          <a:custGeom>
            <a:avLst/>
            <a:gdLst>
              <a:gd name="T0" fmla="*/ 132 w 812"/>
              <a:gd name="T1" fmla="*/ 227 h 576"/>
              <a:gd name="T2" fmla="*/ 164 w 812"/>
              <a:gd name="T3" fmla="*/ 189 h 576"/>
              <a:gd name="T4" fmla="*/ 203 w 812"/>
              <a:gd name="T5" fmla="*/ 173 h 576"/>
              <a:gd name="T6" fmla="*/ 231 w 812"/>
              <a:gd name="T7" fmla="*/ 169 h 576"/>
              <a:gd name="T8" fmla="*/ 266 w 812"/>
              <a:gd name="T9" fmla="*/ 166 h 576"/>
              <a:gd name="T10" fmla="*/ 304 w 812"/>
              <a:gd name="T11" fmla="*/ 166 h 576"/>
              <a:gd name="T12" fmla="*/ 346 w 812"/>
              <a:gd name="T13" fmla="*/ 166 h 576"/>
              <a:gd name="T14" fmla="*/ 388 w 812"/>
              <a:gd name="T15" fmla="*/ 169 h 576"/>
              <a:gd name="T16" fmla="*/ 430 w 812"/>
              <a:gd name="T17" fmla="*/ 173 h 576"/>
              <a:gd name="T18" fmla="*/ 471 w 812"/>
              <a:gd name="T19" fmla="*/ 179 h 576"/>
              <a:gd name="T20" fmla="*/ 508 w 812"/>
              <a:gd name="T21" fmla="*/ 185 h 576"/>
              <a:gd name="T22" fmla="*/ 542 w 812"/>
              <a:gd name="T23" fmla="*/ 193 h 576"/>
              <a:gd name="T24" fmla="*/ 571 w 812"/>
              <a:gd name="T25" fmla="*/ 204 h 576"/>
              <a:gd name="T26" fmla="*/ 610 w 812"/>
              <a:gd name="T27" fmla="*/ 227 h 576"/>
              <a:gd name="T28" fmla="*/ 641 w 812"/>
              <a:gd name="T29" fmla="*/ 257 h 576"/>
              <a:gd name="T30" fmla="*/ 657 w 812"/>
              <a:gd name="T31" fmla="*/ 294 h 576"/>
              <a:gd name="T32" fmla="*/ 663 w 812"/>
              <a:gd name="T33" fmla="*/ 327 h 576"/>
              <a:gd name="T34" fmla="*/ 658 w 812"/>
              <a:gd name="T35" fmla="*/ 359 h 576"/>
              <a:gd name="T36" fmla="*/ 645 w 812"/>
              <a:gd name="T37" fmla="*/ 395 h 576"/>
              <a:gd name="T38" fmla="*/ 619 w 812"/>
              <a:gd name="T39" fmla="*/ 420 h 576"/>
              <a:gd name="T40" fmla="*/ 597 w 812"/>
              <a:gd name="T41" fmla="*/ 438 h 576"/>
              <a:gd name="T42" fmla="*/ 600 w 812"/>
              <a:gd name="T43" fmla="*/ 467 h 576"/>
              <a:gd name="T44" fmla="*/ 616 w 812"/>
              <a:gd name="T45" fmla="*/ 507 h 576"/>
              <a:gd name="T46" fmla="*/ 638 w 812"/>
              <a:gd name="T47" fmla="*/ 544 h 576"/>
              <a:gd name="T48" fmla="*/ 671 w 812"/>
              <a:gd name="T49" fmla="*/ 573 h 576"/>
              <a:gd name="T50" fmla="*/ 708 w 812"/>
              <a:gd name="T51" fmla="*/ 573 h 576"/>
              <a:gd name="T52" fmla="*/ 735 w 812"/>
              <a:gd name="T53" fmla="*/ 557 h 576"/>
              <a:gd name="T54" fmla="*/ 763 w 812"/>
              <a:gd name="T55" fmla="*/ 525 h 576"/>
              <a:gd name="T56" fmla="*/ 782 w 812"/>
              <a:gd name="T57" fmla="*/ 493 h 576"/>
              <a:gd name="T58" fmla="*/ 793 w 812"/>
              <a:gd name="T59" fmla="*/ 459 h 576"/>
              <a:gd name="T60" fmla="*/ 803 w 812"/>
              <a:gd name="T61" fmla="*/ 419 h 576"/>
              <a:gd name="T62" fmla="*/ 811 w 812"/>
              <a:gd name="T63" fmla="*/ 374 h 576"/>
              <a:gd name="T64" fmla="*/ 812 w 812"/>
              <a:gd name="T65" fmla="*/ 323 h 576"/>
              <a:gd name="T66" fmla="*/ 809 w 812"/>
              <a:gd name="T67" fmla="*/ 272 h 576"/>
              <a:gd name="T68" fmla="*/ 801 w 812"/>
              <a:gd name="T69" fmla="*/ 221 h 576"/>
              <a:gd name="T70" fmla="*/ 783 w 812"/>
              <a:gd name="T71" fmla="*/ 174 h 576"/>
              <a:gd name="T72" fmla="*/ 756 w 812"/>
              <a:gd name="T73" fmla="*/ 131 h 576"/>
              <a:gd name="T74" fmla="*/ 716 w 812"/>
              <a:gd name="T75" fmla="*/ 95 h 576"/>
              <a:gd name="T76" fmla="*/ 668 w 812"/>
              <a:gd name="T77" fmla="*/ 65 h 576"/>
              <a:gd name="T78" fmla="*/ 615 w 812"/>
              <a:gd name="T79" fmla="*/ 44 h 576"/>
              <a:gd name="T80" fmla="*/ 555 w 812"/>
              <a:gd name="T81" fmla="*/ 28 h 576"/>
              <a:gd name="T82" fmla="*/ 498 w 812"/>
              <a:gd name="T83" fmla="*/ 15 h 576"/>
              <a:gd name="T84" fmla="*/ 442 w 812"/>
              <a:gd name="T85" fmla="*/ 7 h 576"/>
              <a:gd name="T86" fmla="*/ 392 w 812"/>
              <a:gd name="T87" fmla="*/ 3 h 576"/>
              <a:gd name="T88" fmla="*/ 352 w 812"/>
              <a:gd name="T89" fmla="*/ 0 h 576"/>
              <a:gd name="T90" fmla="*/ 308 w 812"/>
              <a:gd name="T91" fmla="*/ 0 h 576"/>
              <a:gd name="T92" fmla="*/ 266 w 812"/>
              <a:gd name="T93" fmla="*/ 1 h 576"/>
              <a:gd name="T94" fmla="*/ 222 w 812"/>
              <a:gd name="T95" fmla="*/ 9 h 576"/>
              <a:gd name="T96" fmla="*/ 182 w 812"/>
              <a:gd name="T97" fmla="*/ 17 h 576"/>
              <a:gd name="T98" fmla="*/ 144 w 812"/>
              <a:gd name="T99" fmla="*/ 29 h 576"/>
              <a:gd name="T100" fmla="*/ 109 w 812"/>
              <a:gd name="T101" fmla="*/ 44 h 576"/>
              <a:gd name="T102" fmla="*/ 78 w 812"/>
              <a:gd name="T103" fmla="*/ 63 h 576"/>
              <a:gd name="T104" fmla="*/ 51 w 812"/>
              <a:gd name="T105" fmla="*/ 87 h 576"/>
              <a:gd name="T106" fmla="*/ 14 w 812"/>
              <a:gd name="T107" fmla="*/ 129 h 576"/>
              <a:gd name="T108" fmla="*/ 1 w 812"/>
              <a:gd name="T109" fmla="*/ 167 h 576"/>
              <a:gd name="T110" fmla="*/ 9 w 812"/>
              <a:gd name="T111" fmla="*/ 202 h 576"/>
              <a:gd name="T112" fmla="*/ 41 w 812"/>
              <a:gd name="T113" fmla="*/ 222 h 576"/>
              <a:gd name="T114" fmla="*/ 75 w 812"/>
              <a:gd name="T115" fmla="*/ 237 h 576"/>
              <a:gd name="T116" fmla="*/ 109 w 812"/>
              <a:gd name="T117" fmla="*/ 247 h 57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812"/>
              <a:gd name="T178" fmla="*/ 0 h 576"/>
              <a:gd name="T179" fmla="*/ 812 w 812"/>
              <a:gd name="T180" fmla="*/ 576 h 57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812" h="576">
                <a:moveTo>
                  <a:pt x="122" y="252"/>
                </a:moveTo>
                <a:lnTo>
                  <a:pt x="123" y="249"/>
                </a:lnTo>
                <a:lnTo>
                  <a:pt x="125" y="249"/>
                </a:lnTo>
                <a:lnTo>
                  <a:pt x="125" y="244"/>
                </a:lnTo>
                <a:lnTo>
                  <a:pt x="128" y="241"/>
                </a:lnTo>
                <a:lnTo>
                  <a:pt x="128" y="237"/>
                </a:lnTo>
                <a:lnTo>
                  <a:pt x="131" y="233"/>
                </a:lnTo>
                <a:lnTo>
                  <a:pt x="132" y="227"/>
                </a:lnTo>
                <a:lnTo>
                  <a:pt x="137" y="221"/>
                </a:lnTo>
                <a:lnTo>
                  <a:pt x="139" y="215"/>
                </a:lnTo>
                <a:lnTo>
                  <a:pt x="144" y="209"/>
                </a:lnTo>
                <a:lnTo>
                  <a:pt x="148" y="204"/>
                </a:lnTo>
                <a:lnTo>
                  <a:pt x="154" y="198"/>
                </a:lnTo>
                <a:lnTo>
                  <a:pt x="157" y="195"/>
                </a:lnTo>
                <a:lnTo>
                  <a:pt x="160" y="192"/>
                </a:lnTo>
                <a:lnTo>
                  <a:pt x="164" y="189"/>
                </a:lnTo>
                <a:lnTo>
                  <a:pt x="168" y="188"/>
                </a:lnTo>
                <a:lnTo>
                  <a:pt x="171" y="185"/>
                </a:lnTo>
                <a:lnTo>
                  <a:pt x="177" y="182"/>
                </a:lnTo>
                <a:lnTo>
                  <a:pt x="182" y="180"/>
                </a:lnTo>
                <a:lnTo>
                  <a:pt x="189" y="179"/>
                </a:lnTo>
                <a:lnTo>
                  <a:pt x="195" y="176"/>
                </a:lnTo>
                <a:lnTo>
                  <a:pt x="200" y="174"/>
                </a:lnTo>
                <a:lnTo>
                  <a:pt x="203" y="173"/>
                </a:lnTo>
                <a:lnTo>
                  <a:pt x="206" y="173"/>
                </a:lnTo>
                <a:lnTo>
                  <a:pt x="209" y="172"/>
                </a:lnTo>
                <a:lnTo>
                  <a:pt x="214" y="172"/>
                </a:lnTo>
                <a:lnTo>
                  <a:pt x="216" y="170"/>
                </a:lnTo>
                <a:lnTo>
                  <a:pt x="219" y="169"/>
                </a:lnTo>
                <a:lnTo>
                  <a:pt x="224" y="169"/>
                </a:lnTo>
                <a:lnTo>
                  <a:pt x="228" y="169"/>
                </a:lnTo>
                <a:lnTo>
                  <a:pt x="231" y="169"/>
                </a:lnTo>
                <a:lnTo>
                  <a:pt x="235" y="167"/>
                </a:lnTo>
                <a:lnTo>
                  <a:pt x="240" y="167"/>
                </a:lnTo>
                <a:lnTo>
                  <a:pt x="244" y="167"/>
                </a:lnTo>
                <a:lnTo>
                  <a:pt x="248" y="167"/>
                </a:lnTo>
                <a:lnTo>
                  <a:pt x="253" y="166"/>
                </a:lnTo>
                <a:lnTo>
                  <a:pt x="257" y="166"/>
                </a:lnTo>
                <a:lnTo>
                  <a:pt x="261" y="166"/>
                </a:lnTo>
                <a:lnTo>
                  <a:pt x="266" y="166"/>
                </a:lnTo>
                <a:lnTo>
                  <a:pt x="272" y="166"/>
                </a:lnTo>
                <a:lnTo>
                  <a:pt x="275" y="166"/>
                </a:lnTo>
                <a:lnTo>
                  <a:pt x="280" y="166"/>
                </a:lnTo>
                <a:lnTo>
                  <a:pt x="285" y="166"/>
                </a:lnTo>
                <a:lnTo>
                  <a:pt x="289" y="166"/>
                </a:lnTo>
                <a:lnTo>
                  <a:pt x="293" y="166"/>
                </a:lnTo>
                <a:lnTo>
                  <a:pt x="299" y="166"/>
                </a:lnTo>
                <a:lnTo>
                  <a:pt x="304" y="166"/>
                </a:lnTo>
                <a:lnTo>
                  <a:pt x="309" y="166"/>
                </a:lnTo>
                <a:lnTo>
                  <a:pt x="315" y="166"/>
                </a:lnTo>
                <a:lnTo>
                  <a:pt x="320" y="166"/>
                </a:lnTo>
                <a:lnTo>
                  <a:pt x="325" y="166"/>
                </a:lnTo>
                <a:lnTo>
                  <a:pt x="330" y="166"/>
                </a:lnTo>
                <a:lnTo>
                  <a:pt x="336" y="166"/>
                </a:lnTo>
                <a:lnTo>
                  <a:pt x="340" y="166"/>
                </a:lnTo>
                <a:lnTo>
                  <a:pt x="346" y="166"/>
                </a:lnTo>
                <a:lnTo>
                  <a:pt x="352" y="167"/>
                </a:lnTo>
                <a:lnTo>
                  <a:pt x="356" y="167"/>
                </a:lnTo>
                <a:lnTo>
                  <a:pt x="362" y="167"/>
                </a:lnTo>
                <a:lnTo>
                  <a:pt x="368" y="167"/>
                </a:lnTo>
                <a:lnTo>
                  <a:pt x="372" y="169"/>
                </a:lnTo>
                <a:lnTo>
                  <a:pt x="378" y="169"/>
                </a:lnTo>
                <a:lnTo>
                  <a:pt x="384" y="169"/>
                </a:lnTo>
                <a:lnTo>
                  <a:pt x="388" y="169"/>
                </a:lnTo>
                <a:lnTo>
                  <a:pt x="392" y="170"/>
                </a:lnTo>
                <a:lnTo>
                  <a:pt x="400" y="170"/>
                </a:lnTo>
                <a:lnTo>
                  <a:pt x="404" y="172"/>
                </a:lnTo>
                <a:lnTo>
                  <a:pt x="410" y="172"/>
                </a:lnTo>
                <a:lnTo>
                  <a:pt x="414" y="172"/>
                </a:lnTo>
                <a:lnTo>
                  <a:pt x="420" y="173"/>
                </a:lnTo>
                <a:lnTo>
                  <a:pt x="426" y="173"/>
                </a:lnTo>
                <a:lnTo>
                  <a:pt x="430" y="173"/>
                </a:lnTo>
                <a:lnTo>
                  <a:pt x="434" y="174"/>
                </a:lnTo>
                <a:lnTo>
                  <a:pt x="440" y="174"/>
                </a:lnTo>
                <a:lnTo>
                  <a:pt x="446" y="176"/>
                </a:lnTo>
                <a:lnTo>
                  <a:pt x="450" y="176"/>
                </a:lnTo>
                <a:lnTo>
                  <a:pt x="456" y="177"/>
                </a:lnTo>
                <a:lnTo>
                  <a:pt x="461" y="177"/>
                </a:lnTo>
                <a:lnTo>
                  <a:pt x="466" y="179"/>
                </a:lnTo>
                <a:lnTo>
                  <a:pt x="471" y="179"/>
                </a:lnTo>
                <a:lnTo>
                  <a:pt x="477" y="179"/>
                </a:lnTo>
                <a:lnTo>
                  <a:pt x="481" y="180"/>
                </a:lnTo>
                <a:lnTo>
                  <a:pt x="487" y="182"/>
                </a:lnTo>
                <a:lnTo>
                  <a:pt x="491" y="182"/>
                </a:lnTo>
                <a:lnTo>
                  <a:pt x="495" y="182"/>
                </a:lnTo>
                <a:lnTo>
                  <a:pt x="500" y="182"/>
                </a:lnTo>
                <a:lnTo>
                  <a:pt x="504" y="183"/>
                </a:lnTo>
                <a:lnTo>
                  <a:pt x="508" y="185"/>
                </a:lnTo>
                <a:lnTo>
                  <a:pt x="513" y="185"/>
                </a:lnTo>
                <a:lnTo>
                  <a:pt x="517" y="186"/>
                </a:lnTo>
                <a:lnTo>
                  <a:pt x="522" y="188"/>
                </a:lnTo>
                <a:lnTo>
                  <a:pt x="526" y="188"/>
                </a:lnTo>
                <a:lnTo>
                  <a:pt x="530" y="189"/>
                </a:lnTo>
                <a:lnTo>
                  <a:pt x="533" y="190"/>
                </a:lnTo>
                <a:lnTo>
                  <a:pt x="539" y="192"/>
                </a:lnTo>
                <a:lnTo>
                  <a:pt x="542" y="193"/>
                </a:lnTo>
                <a:lnTo>
                  <a:pt x="546" y="195"/>
                </a:lnTo>
                <a:lnTo>
                  <a:pt x="551" y="195"/>
                </a:lnTo>
                <a:lnTo>
                  <a:pt x="555" y="198"/>
                </a:lnTo>
                <a:lnTo>
                  <a:pt x="558" y="198"/>
                </a:lnTo>
                <a:lnTo>
                  <a:pt x="561" y="199"/>
                </a:lnTo>
                <a:lnTo>
                  <a:pt x="565" y="201"/>
                </a:lnTo>
                <a:lnTo>
                  <a:pt x="568" y="202"/>
                </a:lnTo>
                <a:lnTo>
                  <a:pt x="571" y="204"/>
                </a:lnTo>
                <a:lnTo>
                  <a:pt x="575" y="205"/>
                </a:lnTo>
                <a:lnTo>
                  <a:pt x="578" y="206"/>
                </a:lnTo>
                <a:lnTo>
                  <a:pt x="581" y="208"/>
                </a:lnTo>
                <a:lnTo>
                  <a:pt x="587" y="211"/>
                </a:lnTo>
                <a:lnTo>
                  <a:pt x="593" y="215"/>
                </a:lnTo>
                <a:lnTo>
                  <a:pt x="599" y="218"/>
                </a:lnTo>
                <a:lnTo>
                  <a:pt x="604" y="222"/>
                </a:lnTo>
                <a:lnTo>
                  <a:pt x="610" y="227"/>
                </a:lnTo>
                <a:lnTo>
                  <a:pt x="615" y="230"/>
                </a:lnTo>
                <a:lnTo>
                  <a:pt x="619" y="234"/>
                </a:lnTo>
                <a:lnTo>
                  <a:pt x="623" y="237"/>
                </a:lnTo>
                <a:lnTo>
                  <a:pt x="628" y="241"/>
                </a:lnTo>
                <a:lnTo>
                  <a:pt x="631" y="246"/>
                </a:lnTo>
                <a:lnTo>
                  <a:pt x="635" y="249"/>
                </a:lnTo>
                <a:lnTo>
                  <a:pt x="638" y="254"/>
                </a:lnTo>
                <a:lnTo>
                  <a:pt x="641" y="257"/>
                </a:lnTo>
                <a:lnTo>
                  <a:pt x="644" y="262"/>
                </a:lnTo>
                <a:lnTo>
                  <a:pt x="647" y="266"/>
                </a:lnTo>
                <a:lnTo>
                  <a:pt x="649" y="272"/>
                </a:lnTo>
                <a:lnTo>
                  <a:pt x="651" y="275"/>
                </a:lnTo>
                <a:lnTo>
                  <a:pt x="652" y="281"/>
                </a:lnTo>
                <a:lnTo>
                  <a:pt x="654" y="284"/>
                </a:lnTo>
                <a:lnTo>
                  <a:pt x="657" y="289"/>
                </a:lnTo>
                <a:lnTo>
                  <a:pt x="657" y="294"/>
                </a:lnTo>
                <a:lnTo>
                  <a:pt x="658" y="298"/>
                </a:lnTo>
                <a:lnTo>
                  <a:pt x="658" y="302"/>
                </a:lnTo>
                <a:lnTo>
                  <a:pt x="660" y="307"/>
                </a:lnTo>
                <a:lnTo>
                  <a:pt x="661" y="311"/>
                </a:lnTo>
                <a:lnTo>
                  <a:pt x="661" y="315"/>
                </a:lnTo>
                <a:lnTo>
                  <a:pt x="661" y="320"/>
                </a:lnTo>
                <a:lnTo>
                  <a:pt x="663" y="323"/>
                </a:lnTo>
                <a:lnTo>
                  <a:pt x="663" y="327"/>
                </a:lnTo>
                <a:lnTo>
                  <a:pt x="663" y="331"/>
                </a:lnTo>
                <a:lnTo>
                  <a:pt x="663" y="334"/>
                </a:lnTo>
                <a:lnTo>
                  <a:pt x="663" y="339"/>
                </a:lnTo>
                <a:lnTo>
                  <a:pt x="661" y="342"/>
                </a:lnTo>
                <a:lnTo>
                  <a:pt x="661" y="346"/>
                </a:lnTo>
                <a:lnTo>
                  <a:pt x="660" y="349"/>
                </a:lnTo>
                <a:lnTo>
                  <a:pt x="660" y="353"/>
                </a:lnTo>
                <a:lnTo>
                  <a:pt x="658" y="359"/>
                </a:lnTo>
                <a:lnTo>
                  <a:pt x="657" y="366"/>
                </a:lnTo>
                <a:lnTo>
                  <a:pt x="655" y="369"/>
                </a:lnTo>
                <a:lnTo>
                  <a:pt x="654" y="374"/>
                </a:lnTo>
                <a:lnTo>
                  <a:pt x="652" y="377"/>
                </a:lnTo>
                <a:lnTo>
                  <a:pt x="652" y="379"/>
                </a:lnTo>
                <a:lnTo>
                  <a:pt x="649" y="385"/>
                </a:lnTo>
                <a:lnTo>
                  <a:pt x="648" y="390"/>
                </a:lnTo>
                <a:lnTo>
                  <a:pt x="645" y="395"/>
                </a:lnTo>
                <a:lnTo>
                  <a:pt x="642" y="401"/>
                </a:lnTo>
                <a:lnTo>
                  <a:pt x="639" y="406"/>
                </a:lnTo>
                <a:lnTo>
                  <a:pt x="636" y="410"/>
                </a:lnTo>
                <a:lnTo>
                  <a:pt x="633" y="413"/>
                </a:lnTo>
                <a:lnTo>
                  <a:pt x="631" y="416"/>
                </a:lnTo>
                <a:lnTo>
                  <a:pt x="626" y="417"/>
                </a:lnTo>
                <a:lnTo>
                  <a:pt x="623" y="419"/>
                </a:lnTo>
                <a:lnTo>
                  <a:pt x="619" y="420"/>
                </a:lnTo>
                <a:lnTo>
                  <a:pt x="616" y="422"/>
                </a:lnTo>
                <a:lnTo>
                  <a:pt x="612" y="423"/>
                </a:lnTo>
                <a:lnTo>
                  <a:pt x="609" y="425"/>
                </a:lnTo>
                <a:lnTo>
                  <a:pt x="604" y="426"/>
                </a:lnTo>
                <a:lnTo>
                  <a:pt x="603" y="429"/>
                </a:lnTo>
                <a:lnTo>
                  <a:pt x="600" y="430"/>
                </a:lnTo>
                <a:lnTo>
                  <a:pt x="599" y="433"/>
                </a:lnTo>
                <a:lnTo>
                  <a:pt x="597" y="438"/>
                </a:lnTo>
                <a:lnTo>
                  <a:pt x="597" y="443"/>
                </a:lnTo>
                <a:lnTo>
                  <a:pt x="596" y="445"/>
                </a:lnTo>
                <a:lnTo>
                  <a:pt x="596" y="448"/>
                </a:lnTo>
                <a:lnTo>
                  <a:pt x="597" y="451"/>
                </a:lnTo>
                <a:lnTo>
                  <a:pt x="597" y="455"/>
                </a:lnTo>
                <a:lnTo>
                  <a:pt x="597" y="459"/>
                </a:lnTo>
                <a:lnTo>
                  <a:pt x="599" y="464"/>
                </a:lnTo>
                <a:lnTo>
                  <a:pt x="600" y="467"/>
                </a:lnTo>
                <a:lnTo>
                  <a:pt x="601" y="473"/>
                </a:lnTo>
                <a:lnTo>
                  <a:pt x="603" y="477"/>
                </a:lnTo>
                <a:lnTo>
                  <a:pt x="606" y="481"/>
                </a:lnTo>
                <a:lnTo>
                  <a:pt x="607" y="486"/>
                </a:lnTo>
                <a:lnTo>
                  <a:pt x="609" y="491"/>
                </a:lnTo>
                <a:lnTo>
                  <a:pt x="612" y="496"/>
                </a:lnTo>
                <a:lnTo>
                  <a:pt x="615" y="502"/>
                </a:lnTo>
                <a:lnTo>
                  <a:pt x="616" y="507"/>
                </a:lnTo>
                <a:lnTo>
                  <a:pt x="619" y="512"/>
                </a:lnTo>
                <a:lnTo>
                  <a:pt x="620" y="518"/>
                </a:lnTo>
                <a:lnTo>
                  <a:pt x="623" y="522"/>
                </a:lnTo>
                <a:lnTo>
                  <a:pt x="626" y="526"/>
                </a:lnTo>
                <a:lnTo>
                  <a:pt x="629" y="531"/>
                </a:lnTo>
                <a:lnTo>
                  <a:pt x="632" y="535"/>
                </a:lnTo>
                <a:lnTo>
                  <a:pt x="635" y="539"/>
                </a:lnTo>
                <a:lnTo>
                  <a:pt x="638" y="544"/>
                </a:lnTo>
                <a:lnTo>
                  <a:pt x="642" y="548"/>
                </a:lnTo>
                <a:lnTo>
                  <a:pt x="645" y="552"/>
                </a:lnTo>
                <a:lnTo>
                  <a:pt x="648" y="555"/>
                </a:lnTo>
                <a:lnTo>
                  <a:pt x="651" y="558"/>
                </a:lnTo>
                <a:lnTo>
                  <a:pt x="654" y="563"/>
                </a:lnTo>
                <a:lnTo>
                  <a:pt x="660" y="567"/>
                </a:lnTo>
                <a:lnTo>
                  <a:pt x="667" y="571"/>
                </a:lnTo>
                <a:lnTo>
                  <a:pt x="671" y="573"/>
                </a:lnTo>
                <a:lnTo>
                  <a:pt x="679" y="576"/>
                </a:lnTo>
                <a:lnTo>
                  <a:pt x="684" y="576"/>
                </a:lnTo>
                <a:lnTo>
                  <a:pt x="692" y="576"/>
                </a:lnTo>
                <a:lnTo>
                  <a:pt x="694" y="576"/>
                </a:lnTo>
                <a:lnTo>
                  <a:pt x="697" y="576"/>
                </a:lnTo>
                <a:lnTo>
                  <a:pt x="700" y="576"/>
                </a:lnTo>
                <a:lnTo>
                  <a:pt x="705" y="574"/>
                </a:lnTo>
                <a:lnTo>
                  <a:pt x="708" y="573"/>
                </a:lnTo>
                <a:lnTo>
                  <a:pt x="710" y="571"/>
                </a:lnTo>
                <a:lnTo>
                  <a:pt x="715" y="570"/>
                </a:lnTo>
                <a:lnTo>
                  <a:pt x="718" y="568"/>
                </a:lnTo>
                <a:lnTo>
                  <a:pt x="721" y="566"/>
                </a:lnTo>
                <a:lnTo>
                  <a:pt x="725" y="564"/>
                </a:lnTo>
                <a:lnTo>
                  <a:pt x="728" y="561"/>
                </a:lnTo>
                <a:lnTo>
                  <a:pt x="731" y="560"/>
                </a:lnTo>
                <a:lnTo>
                  <a:pt x="735" y="557"/>
                </a:lnTo>
                <a:lnTo>
                  <a:pt x="738" y="554"/>
                </a:lnTo>
                <a:lnTo>
                  <a:pt x="742" y="550"/>
                </a:lnTo>
                <a:lnTo>
                  <a:pt x="745" y="547"/>
                </a:lnTo>
                <a:lnTo>
                  <a:pt x="748" y="542"/>
                </a:lnTo>
                <a:lnTo>
                  <a:pt x="753" y="538"/>
                </a:lnTo>
                <a:lnTo>
                  <a:pt x="756" y="535"/>
                </a:lnTo>
                <a:lnTo>
                  <a:pt x="760" y="531"/>
                </a:lnTo>
                <a:lnTo>
                  <a:pt x="763" y="525"/>
                </a:lnTo>
                <a:lnTo>
                  <a:pt x="767" y="520"/>
                </a:lnTo>
                <a:lnTo>
                  <a:pt x="770" y="515"/>
                </a:lnTo>
                <a:lnTo>
                  <a:pt x="774" y="510"/>
                </a:lnTo>
                <a:lnTo>
                  <a:pt x="774" y="506"/>
                </a:lnTo>
                <a:lnTo>
                  <a:pt x="777" y="503"/>
                </a:lnTo>
                <a:lnTo>
                  <a:pt x="779" y="499"/>
                </a:lnTo>
                <a:lnTo>
                  <a:pt x="780" y="496"/>
                </a:lnTo>
                <a:lnTo>
                  <a:pt x="782" y="493"/>
                </a:lnTo>
                <a:lnTo>
                  <a:pt x="783" y="489"/>
                </a:lnTo>
                <a:lnTo>
                  <a:pt x="785" y="486"/>
                </a:lnTo>
                <a:lnTo>
                  <a:pt x="787" y="481"/>
                </a:lnTo>
                <a:lnTo>
                  <a:pt x="787" y="477"/>
                </a:lnTo>
                <a:lnTo>
                  <a:pt x="790" y="473"/>
                </a:lnTo>
                <a:lnTo>
                  <a:pt x="790" y="468"/>
                </a:lnTo>
                <a:lnTo>
                  <a:pt x="793" y="464"/>
                </a:lnTo>
                <a:lnTo>
                  <a:pt x="793" y="459"/>
                </a:lnTo>
                <a:lnTo>
                  <a:pt x="796" y="455"/>
                </a:lnTo>
                <a:lnTo>
                  <a:pt x="796" y="449"/>
                </a:lnTo>
                <a:lnTo>
                  <a:pt x="799" y="445"/>
                </a:lnTo>
                <a:lnTo>
                  <a:pt x="799" y="441"/>
                </a:lnTo>
                <a:lnTo>
                  <a:pt x="801" y="435"/>
                </a:lnTo>
                <a:lnTo>
                  <a:pt x="802" y="429"/>
                </a:lnTo>
                <a:lnTo>
                  <a:pt x="803" y="425"/>
                </a:lnTo>
                <a:lnTo>
                  <a:pt x="803" y="419"/>
                </a:lnTo>
                <a:lnTo>
                  <a:pt x="805" y="413"/>
                </a:lnTo>
                <a:lnTo>
                  <a:pt x="806" y="407"/>
                </a:lnTo>
                <a:lnTo>
                  <a:pt x="808" y="403"/>
                </a:lnTo>
                <a:lnTo>
                  <a:pt x="808" y="397"/>
                </a:lnTo>
                <a:lnTo>
                  <a:pt x="809" y="390"/>
                </a:lnTo>
                <a:lnTo>
                  <a:pt x="809" y="384"/>
                </a:lnTo>
                <a:lnTo>
                  <a:pt x="811" y="379"/>
                </a:lnTo>
                <a:lnTo>
                  <a:pt x="811" y="374"/>
                </a:lnTo>
                <a:lnTo>
                  <a:pt x="812" y="368"/>
                </a:lnTo>
                <a:lnTo>
                  <a:pt x="812" y="361"/>
                </a:lnTo>
                <a:lnTo>
                  <a:pt x="812" y="355"/>
                </a:lnTo>
                <a:lnTo>
                  <a:pt x="812" y="349"/>
                </a:lnTo>
                <a:lnTo>
                  <a:pt x="812" y="342"/>
                </a:lnTo>
                <a:lnTo>
                  <a:pt x="812" y="336"/>
                </a:lnTo>
                <a:lnTo>
                  <a:pt x="812" y="330"/>
                </a:lnTo>
                <a:lnTo>
                  <a:pt x="812" y="323"/>
                </a:lnTo>
                <a:lnTo>
                  <a:pt x="812" y="317"/>
                </a:lnTo>
                <a:lnTo>
                  <a:pt x="812" y="311"/>
                </a:lnTo>
                <a:lnTo>
                  <a:pt x="812" y="305"/>
                </a:lnTo>
                <a:lnTo>
                  <a:pt x="812" y="298"/>
                </a:lnTo>
                <a:lnTo>
                  <a:pt x="812" y="291"/>
                </a:lnTo>
                <a:lnTo>
                  <a:pt x="811" y="285"/>
                </a:lnTo>
                <a:lnTo>
                  <a:pt x="811" y="279"/>
                </a:lnTo>
                <a:lnTo>
                  <a:pt x="809" y="272"/>
                </a:lnTo>
                <a:lnTo>
                  <a:pt x="809" y="266"/>
                </a:lnTo>
                <a:lnTo>
                  <a:pt x="808" y="260"/>
                </a:lnTo>
                <a:lnTo>
                  <a:pt x="808" y="254"/>
                </a:lnTo>
                <a:lnTo>
                  <a:pt x="806" y="247"/>
                </a:lnTo>
                <a:lnTo>
                  <a:pt x="805" y="241"/>
                </a:lnTo>
                <a:lnTo>
                  <a:pt x="803" y="234"/>
                </a:lnTo>
                <a:lnTo>
                  <a:pt x="802" y="228"/>
                </a:lnTo>
                <a:lnTo>
                  <a:pt x="801" y="221"/>
                </a:lnTo>
                <a:lnTo>
                  <a:pt x="799" y="215"/>
                </a:lnTo>
                <a:lnTo>
                  <a:pt x="796" y="209"/>
                </a:lnTo>
                <a:lnTo>
                  <a:pt x="795" y="204"/>
                </a:lnTo>
                <a:lnTo>
                  <a:pt x="793" y="198"/>
                </a:lnTo>
                <a:lnTo>
                  <a:pt x="790" y="192"/>
                </a:lnTo>
                <a:lnTo>
                  <a:pt x="787" y="185"/>
                </a:lnTo>
                <a:lnTo>
                  <a:pt x="786" y="180"/>
                </a:lnTo>
                <a:lnTo>
                  <a:pt x="783" y="174"/>
                </a:lnTo>
                <a:lnTo>
                  <a:pt x="780" y="169"/>
                </a:lnTo>
                <a:lnTo>
                  <a:pt x="777" y="163"/>
                </a:lnTo>
                <a:lnTo>
                  <a:pt x="774" y="157"/>
                </a:lnTo>
                <a:lnTo>
                  <a:pt x="771" y="151"/>
                </a:lnTo>
                <a:lnTo>
                  <a:pt x="769" y="145"/>
                </a:lnTo>
                <a:lnTo>
                  <a:pt x="764" y="140"/>
                </a:lnTo>
                <a:lnTo>
                  <a:pt x="761" y="135"/>
                </a:lnTo>
                <a:lnTo>
                  <a:pt x="756" y="131"/>
                </a:lnTo>
                <a:lnTo>
                  <a:pt x="753" y="125"/>
                </a:lnTo>
                <a:lnTo>
                  <a:pt x="747" y="121"/>
                </a:lnTo>
                <a:lnTo>
                  <a:pt x="742" y="116"/>
                </a:lnTo>
                <a:lnTo>
                  <a:pt x="737" y="112"/>
                </a:lnTo>
                <a:lnTo>
                  <a:pt x="732" y="108"/>
                </a:lnTo>
                <a:lnTo>
                  <a:pt x="726" y="102"/>
                </a:lnTo>
                <a:lnTo>
                  <a:pt x="722" y="99"/>
                </a:lnTo>
                <a:lnTo>
                  <a:pt x="716" y="95"/>
                </a:lnTo>
                <a:lnTo>
                  <a:pt x="710" y="90"/>
                </a:lnTo>
                <a:lnTo>
                  <a:pt x="706" y="87"/>
                </a:lnTo>
                <a:lnTo>
                  <a:pt x="700" y="83"/>
                </a:lnTo>
                <a:lnTo>
                  <a:pt x="694" y="79"/>
                </a:lnTo>
                <a:lnTo>
                  <a:pt x="689" y="76"/>
                </a:lnTo>
                <a:lnTo>
                  <a:pt x="681" y="73"/>
                </a:lnTo>
                <a:lnTo>
                  <a:pt x="676" y="70"/>
                </a:lnTo>
                <a:lnTo>
                  <a:pt x="668" y="65"/>
                </a:lnTo>
                <a:lnTo>
                  <a:pt x="663" y="63"/>
                </a:lnTo>
                <a:lnTo>
                  <a:pt x="655" y="60"/>
                </a:lnTo>
                <a:lnTo>
                  <a:pt x="649" y="57"/>
                </a:lnTo>
                <a:lnTo>
                  <a:pt x="642" y="54"/>
                </a:lnTo>
                <a:lnTo>
                  <a:pt x="635" y="51"/>
                </a:lnTo>
                <a:lnTo>
                  <a:pt x="628" y="48"/>
                </a:lnTo>
                <a:lnTo>
                  <a:pt x="620" y="47"/>
                </a:lnTo>
                <a:lnTo>
                  <a:pt x="615" y="44"/>
                </a:lnTo>
                <a:lnTo>
                  <a:pt x="607" y="41"/>
                </a:lnTo>
                <a:lnTo>
                  <a:pt x="599" y="39"/>
                </a:lnTo>
                <a:lnTo>
                  <a:pt x="593" y="38"/>
                </a:lnTo>
                <a:lnTo>
                  <a:pt x="586" y="35"/>
                </a:lnTo>
                <a:lnTo>
                  <a:pt x="578" y="33"/>
                </a:lnTo>
                <a:lnTo>
                  <a:pt x="570" y="32"/>
                </a:lnTo>
                <a:lnTo>
                  <a:pt x="562" y="29"/>
                </a:lnTo>
                <a:lnTo>
                  <a:pt x="555" y="28"/>
                </a:lnTo>
                <a:lnTo>
                  <a:pt x="548" y="26"/>
                </a:lnTo>
                <a:lnTo>
                  <a:pt x="540" y="25"/>
                </a:lnTo>
                <a:lnTo>
                  <a:pt x="533" y="23"/>
                </a:lnTo>
                <a:lnTo>
                  <a:pt x="526" y="22"/>
                </a:lnTo>
                <a:lnTo>
                  <a:pt x="519" y="19"/>
                </a:lnTo>
                <a:lnTo>
                  <a:pt x="511" y="19"/>
                </a:lnTo>
                <a:lnTo>
                  <a:pt x="506" y="17"/>
                </a:lnTo>
                <a:lnTo>
                  <a:pt x="498" y="15"/>
                </a:lnTo>
                <a:lnTo>
                  <a:pt x="491" y="15"/>
                </a:lnTo>
                <a:lnTo>
                  <a:pt x="484" y="13"/>
                </a:lnTo>
                <a:lnTo>
                  <a:pt x="477" y="12"/>
                </a:lnTo>
                <a:lnTo>
                  <a:pt x="471" y="10"/>
                </a:lnTo>
                <a:lnTo>
                  <a:pt x="462" y="10"/>
                </a:lnTo>
                <a:lnTo>
                  <a:pt x="456" y="9"/>
                </a:lnTo>
                <a:lnTo>
                  <a:pt x="449" y="9"/>
                </a:lnTo>
                <a:lnTo>
                  <a:pt x="442" y="7"/>
                </a:lnTo>
                <a:lnTo>
                  <a:pt x="436" y="7"/>
                </a:lnTo>
                <a:lnTo>
                  <a:pt x="429" y="6"/>
                </a:lnTo>
                <a:lnTo>
                  <a:pt x="423" y="6"/>
                </a:lnTo>
                <a:lnTo>
                  <a:pt x="417" y="4"/>
                </a:lnTo>
                <a:lnTo>
                  <a:pt x="411" y="4"/>
                </a:lnTo>
                <a:lnTo>
                  <a:pt x="404" y="3"/>
                </a:lnTo>
                <a:lnTo>
                  <a:pt x="400" y="3"/>
                </a:lnTo>
                <a:lnTo>
                  <a:pt x="392" y="3"/>
                </a:lnTo>
                <a:lnTo>
                  <a:pt x="386" y="1"/>
                </a:lnTo>
                <a:lnTo>
                  <a:pt x="382" y="1"/>
                </a:lnTo>
                <a:lnTo>
                  <a:pt x="378" y="1"/>
                </a:lnTo>
                <a:lnTo>
                  <a:pt x="372" y="1"/>
                </a:lnTo>
                <a:lnTo>
                  <a:pt x="368" y="1"/>
                </a:lnTo>
                <a:lnTo>
                  <a:pt x="362" y="0"/>
                </a:lnTo>
                <a:lnTo>
                  <a:pt x="356" y="0"/>
                </a:lnTo>
                <a:lnTo>
                  <a:pt x="352" y="0"/>
                </a:lnTo>
                <a:lnTo>
                  <a:pt x="346" y="0"/>
                </a:lnTo>
                <a:lnTo>
                  <a:pt x="340" y="0"/>
                </a:lnTo>
                <a:lnTo>
                  <a:pt x="336" y="0"/>
                </a:lnTo>
                <a:lnTo>
                  <a:pt x="330" y="0"/>
                </a:lnTo>
                <a:lnTo>
                  <a:pt x="324" y="0"/>
                </a:lnTo>
                <a:lnTo>
                  <a:pt x="318" y="0"/>
                </a:lnTo>
                <a:lnTo>
                  <a:pt x="312" y="0"/>
                </a:lnTo>
                <a:lnTo>
                  <a:pt x="308" y="0"/>
                </a:lnTo>
                <a:lnTo>
                  <a:pt x="302" y="0"/>
                </a:lnTo>
                <a:lnTo>
                  <a:pt x="296" y="0"/>
                </a:lnTo>
                <a:lnTo>
                  <a:pt x="292" y="1"/>
                </a:lnTo>
                <a:lnTo>
                  <a:pt x="286" y="1"/>
                </a:lnTo>
                <a:lnTo>
                  <a:pt x="280" y="1"/>
                </a:lnTo>
                <a:lnTo>
                  <a:pt x="276" y="1"/>
                </a:lnTo>
                <a:lnTo>
                  <a:pt x="270" y="1"/>
                </a:lnTo>
                <a:lnTo>
                  <a:pt x="266" y="1"/>
                </a:lnTo>
                <a:lnTo>
                  <a:pt x="260" y="3"/>
                </a:lnTo>
                <a:lnTo>
                  <a:pt x="254" y="3"/>
                </a:lnTo>
                <a:lnTo>
                  <a:pt x="248" y="4"/>
                </a:lnTo>
                <a:lnTo>
                  <a:pt x="244" y="4"/>
                </a:lnTo>
                <a:lnTo>
                  <a:pt x="238" y="6"/>
                </a:lnTo>
                <a:lnTo>
                  <a:pt x="232" y="6"/>
                </a:lnTo>
                <a:lnTo>
                  <a:pt x="228" y="7"/>
                </a:lnTo>
                <a:lnTo>
                  <a:pt x="222" y="9"/>
                </a:lnTo>
                <a:lnTo>
                  <a:pt x="218" y="9"/>
                </a:lnTo>
                <a:lnTo>
                  <a:pt x="214" y="10"/>
                </a:lnTo>
                <a:lnTo>
                  <a:pt x="208" y="12"/>
                </a:lnTo>
                <a:lnTo>
                  <a:pt x="203" y="12"/>
                </a:lnTo>
                <a:lnTo>
                  <a:pt x="198" y="13"/>
                </a:lnTo>
                <a:lnTo>
                  <a:pt x="192" y="15"/>
                </a:lnTo>
                <a:lnTo>
                  <a:pt x="187" y="16"/>
                </a:lnTo>
                <a:lnTo>
                  <a:pt x="182" y="17"/>
                </a:lnTo>
                <a:lnTo>
                  <a:pt x="177" y="19"/>
                </a:lnTo>
                <a:lnTo>
                  <a:pt x="171" y="20"/>
                </a:lnTo>
                <a:lnTo>
                  <a:pt x="168" y="22"/>
                </a:lnTo>
                <a:lnTo>
                  <a:pt x="163" y="23"/>
                </a:lnTo>
                <a:lnTo>
                  <a:pt x="158" y="25"/>
                </a:lnTo>
                <a:lnTo>
                  <a:pt x="152" y="26"/>
                </a:lnTo>
                <a:lnTo>
                  <a:pt x="150" y="28"/>
                </a:lnTo>
                <a:lnTo>
                  <a:pt x="144" y="29"/>
                </a:lnTo>
                <a:lnTo>
                  <a:pt x="139" y="32"/>
                </a:lnTo>
                <a:lnTo>
                  <a:pt x="135" y="33"/>
                </a:lnTo>
                <a:lnTo>
                  <a:pt x="131" y="35"/>
                </a:lnTo>
                <a:lnTo>
                  <a:pt x="126" y="36"/>
                </a:lnTo>
                <a:lnTo>
                  <a:pt x="122" y="38"/>
                </a:lnTo>
                <a:lnTo>
                  <a:pt x="118" y="41"/>
                </a:lnTo>
                <a:lnTo>
                  <a:pt x="113" y="42"/>
                </a:lnTo>
                <a:lnTo>
                  <a:pt x="109" y="44"/>
                </a:lnTo>
                <a:lnTo>
                  <a:pt x="105" y="47"/>
                </a:lnTo>
                <a:lnTo>
                  <a:pt x="102" y="48"/>
                </a:lnTo>
                <a:lnTo>
                  <a:pt x="97" y="51"/>
                </a:lnTo>
                <a:lnTo>
                  <a:pt x="93" y="54"/>
                </a:lnTo>
                <a:lnTo>
                  <a:pt x="90" y="55"/>
                </a:lnTo>
                <a:lnTo>
                  <a:pt x="86" y="58"/>
                </a:lnTo>
                <a:lnTo>
                  <a:pt x="83" y="60"/>
                </a:lnTo>
                <a:lnTo>
                  <a:pt x="78" y="63"/>
                </a:lnTo>
                <a:lnTo>
                  <a:pt x="75" y="65"/>
                </a:lnTo>
                <a:lnTo>
                  <a:pt x="73" y="68"/>
                </a:lnTo>
                <a:lnTo>
                  <a:pt x="70" y="71"/>
                </a:lnTo>
                <a:lnTo>
                  <a:pt x="65" y="74"/>
                </a:lnTo>
                <a:lnTo>
                  <a:pt x="62" y="76"/>
                </a:lnTo>
                <a:lnTo>
                  <a:pt x="58" y="79"/>
                </a:lnTo>
                <a:lnTo>
                  <a:pt x="57" y="81"/>
                </a:lnTo>
                <a:lnTo>
                  <a:pt x="51" y="87"/>
                </a:lnTo>
                <a:lnTo>
                  <a:pt x="44" y="93"/>
                </a:lnTo>
                <a:lnTo>
                  <a:pt x="39" y="99"/>
                </a:lnTo>
                <a:lnTo>
                  <a:pt x="33" y="103"/>
                </a:lnTo>
                <a:lnTo>
                  <a:pt x="29" y="109"/>
                </a:lnTo>
                <a:lnTo>
                  <a:pt x="26" y="115"/>
                </a:lnTo>
                <a:lnTo>
                  <a:pt x="22" y="119"/>
                </a:lnTo>
                <a:lnTo>
                  <a:pt x="19" y="124"/>
                </a:lnTo>
                <a:lnTo>
                  <a:pt x="14" y="129"/>
                </a:lnTo>
                <a:lnTo>
                  <a:pt x="13" y="134"/>
                </a:lnTo>
                <a:lnTo>
                  <a:pt x="10" y="140"/>
                </a:lnTo>
                <a:lnTo>
                  <a:pt x="9" y="144"/>
                </a:lnTo>
                <a:lnTo>
                  <a:pt x="6" y="148"/>
                </a:lnTo>
                <a:lnTo>
                  <a:pt x="6" y="154"/>
                </a:lnTo>
                <a:lnTo>
                  <a:pt x="3" y="158"/>
                </a:lnTo>
                <a:lnTo>
                  <a:pt x="3" y="163"/>
                </a:lnTo>
                <a:lnTo>
                  <a:pt x="1" y="167"/>
                </a:lnTo>
                <a:lnTo>
                  <a:pt x="1" y="172"/>
                </a:lnTo>
                <a:lnTo>
                  <a:pt x="0" y="174"/>
                </a:lnTo>
                <a:lnTo>
                  <a:pt x="0" y="179"/>
                </a:lnTo>
                <a:lnTo>
                  <a:pt x="1" y="182"/>
                </a:lnTo>
                <a:lnTo>
                  <a:pt x="1" y="186"/>
                </a:lnTo>
                <a:lnTo>
                  <a:pt x="3" y="192"/>
                </a:lnTo>
                <a:lnTo>
                  <a:pt x="6" y="198"/>
                </a:lnTo>
                <a:lnTo>
                  <a:pt x="9" y="202"/>
                </a:lnTo>
                <a:lnTo>
                  <a:pt x="13" y="206"/>
                </a:lnTo>
                <a:lnTo>
                  <a:pt x="17" y="209"/>
                </a:lnTo>
                <a:lnTo>
                  <a:pt x="23" y="214"/>
                </a:lnTo>
                <a:lnTo>
                  <a:pt x="26" y="215"/>
                </a:lnTo>
                <a:lnTo>
                  <a:pt x="29" y="217"/>
                </a:lnTo>
                <a:lnTo>
                  <a:pt x="33" y="218"/>
                </a:lnTo>
                <a:lnTo>
                  <a:pt x="38" y="221"/>
                </a:lnTo>
                <a:lnTo>
                  <a:pt x="41" y="222"/>
                </a:lnTo>
                <a:lnTo>
                  <a:pt x="45" y="224"/>
                </a:lnTo>
                <a:lnTo>
                  <a:pt x="51" y="227"/>
                </a:lnTo>
                <a:lnTo>
                  <a:pt x="55" y="228"/>
                </a:lnTo>
                <a:lnTo>
                  <a:pt x="60" y="230"/>
                </a:lnTo>
                <a:lnTo>
                  <a:pt x="64" y="233"/>
                </a:lnTo>
                <a:lnTo>
                  <a:pt x="68" y="234"/>
                </a:lnTo>
                <a:lnTo>
                  <a:pt x="73" y="236"/>
                </a:lnTo>
                <a:lnTo>
                  <a:pt x="75" y="237"/>
                </a:lnTo>
                <a:lnTo>
                  <a:pt x="81" y="238"/>
                </a:lnTo>
                <a:lnTo>
                  <a:pt x="84" y="240"/>
                </a:lnTo>
                <a:lnTo>
                  <a:pt x="89" y="241"/>
                </a:lnTo>
                <a:lnTo>
                  <a:pt x="93" y="243"/>
                </a:lnTo>
                <a:lnTo>
                  <a:pt x="96" y="244"/>
                </a:lnTo>
                <a:lnTo>
                  <a:pt x="100" y="246"/>
                </a:lnTo>
                <a:lnTo>
                  <a:pt x="105" y="246"/>
                </a:lnTo>
                <a:lnTo>
                  <a:pt x="109" y="247"/>
                </a:lnTo>
                <a:lnTo>
                  <a:pt x="115" y="249"/>
                </a:lnTo>
                <a:lnTo>
                  <a:pt x="119" y="250"/>
                </a:lnTo>
                <a:lnTo>
                  <a:pt x="122" y="252"/>
                </a:lnTo>
                <a:close/>
              </a:path>
            </a:pathLst>
          </a:custGeom>
          <a:solidFill>
            <a:srgbClr val="A2C30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6" name="Freeform 29">
            <a:extLst>
              <a:ext uri="{FF2B5EF4-FFF2-40B4-BE49-F238E27FC236}">
                <a16:creationId xmlns:a16="http://schemas.microsoft.com/office/drawing/2014/main" id="{32370258-9002-4D2E-ADE8-A0A3C0CE0AB8}"/>
              </a:ext>
            </a:extLst>
          </p:cNvPr>
          <p:cNvSpPr>
            <a:spLocks/>
          </p:cNvSpPr>
          <p:nvPr/>
        </p:nvSpPr>
        <p:spPr bwMode="auto">
          <a:xfrm>
            <a:off x="8967788" y="1293142"/>
            <a:ext cx="369887" cy="211138"/>
          </a:xfrm>
          <a:custGeom>
            <a:avLst/>
            <a:gdLst>
              <a:gd name="T0" fmla="*/ 0 w 466"/>
              <a:gd name="T1" fmla="*/ 53 h 268"/>
              <a:gd name="T2" fmla="*/ 0 w 466"/>
              <a:gd name="T3" fmla="*/ 70 h 268"/>
              <a:gd name="T4" fmla="*/ 3 w 466"/>
              <a:gd name="T5" fmla="*/ 95 h 268"/>
              <a:gd name="T6" fmla="*/ 12 w 466"/>
              <a:gd name="T7" fmla="*/ 121 h 268"/>
              <a:gd name="T8" fmla="*/ 28 w 466"/>
              <a:gd name="T9" fmla="*/ 149 h 268"/>
              <a:gd name="T10" fmla="*/ 51 w 466"/>
              <a:gd name="T11" fmla="*/ 175 h 268"/>
              <a:gd name="T12" fmla="*/ 81 w 466"/>
              <a:gd name="T13" fmla="*/ 197 h 268"/>
              <a:gd name="T14" fmla="*/ 99 w 466"/>
              <a:gd name="T15" fmla="*/ 207 h 268"/>
              <a:gd name="T16" fmla="*/ 118 w 466"/>
              <a:gd name="T17" fmla="*/ 214 h 268"/>
              <a:gd name="T18" fmla="*/ 135 w 466"/>
              <a:gd name="T19" fmla="*/ 221 h 268"/>
              <a:gd name="T20" fmla="*/ 155 w 466"/>
              <a:gd name="T21" fmla="*/ 229 h 268"/>
              <a:gd name="T22" fmla="*/ 173 w 466"/>
              <a:gd name="T23" fmla="*/ 235 h 268"/>
              <a:gd name="T24" fmla="*/ 193 w 466"/>
              <a:gd name="T25" fmla="*/ 240 h 268"/>
              <a:gd name="T26" fmla="*/ 211 w 466"/>
              <a:gd name="T27" fmla="*/ 245 h 268"/>
              <a:gd name="T28" fmla="*/ 229 w 466"/>
              <a:gd name="T29" fmla="*/ 248 h 268"/>
              <a:gd name="T30" fmla="*/ 250 w 466"/>
              <a:gd name="T31" fmla="*/ 251 h 268"/>
              <a:gd name="T32" fmla="*/ 269 w 466"/>
              <a:gd name="T33" fmla="*/ 255 h 268"/>
              <a:gd name="T34" fmla="*/ 291 w 466"/>
              <a:gd name="T35" fmla="*/ 256 h 268"/>
              <a:gd name="T36" fmla="*/ 308 w 466"/>
              <a:gd name="T37" fmla="*/ 258 h 268"/>
              <a:gd name="T38" fmla="*/ 328 w 466"/>
              <a:gd name="T39" fmla="*/ 261 h 268"/>
              <a:gd name="T40" fmla="*/ 347 w 466"/>
              <a:gd name="T41" fmla="*/ 262 h 268"/>
              <a:gd name="T42" fmla="*/ 366 w 466"/>
              <a:gd name="T43" fmla="*/ 265 h 268"/>
              <a:gd name="T44" fmla="*/ 386 w 466"/>
              <a:gd name="T45" fmla="*/ 267 h 268"/>
              <a:gd name="T46" fmla="*/ 405 w 466"/>
              <a:gd name="T47" fmla="*/ 268 h 268"/>
              <a:gd name="T48" fmla="*/ 429 w 466"/>
              <a:gd name="T49" fmla="*/ 268 h 268"/>
              <a:gd name="T50" fmla="*/ 452 w 466"/>
              <a:gd name="T51" fmla="*/ 267 h 268"/>
              <a:gd name="T52" fmla="*/ 465 w 466"/>
              <a:gd name="T53" fmla="*/ 262 h 268"/>
              <a:gd name="T54" fmla="*/ 465 w 466"/>
              <a:gd name="T55" fmla="*/ 243 h 268"/>
              <a:gd name="T56" fmla="*/ 452 w 466"/>
              <a:gd name="T57" fmla="*/ 216 h 268"/>
              <a:gd name="T58" fmla="*/ 445 w 466"/>
              <a:gd name="T59" fmla="*/ 198 h 268"/>
              <a:gd name="T60" fmla="*/ 434 w 466"/>
              <a:gd name="T61" fmla="*/ 176 h 268"/>
              <a:gd name="T62" fmla="*/ 427 w 466"/>
              <a:gd name="T63" fmla="*/ 152 h 268"/>
              <a:gd name="T64" fmla="*/ 423 w 466"/>
              <a:gd name="T65" fmla="*/ 131 h 268"/>
              <a:gd name="T66" fmla="*/ 420 w 466"/>
              <a:gd name="T67" fmla="*/ 114 h 268"/>
              <a:gd name="T68" fmla="*/ 418 w 466"/>
              <a:gd name="T69" fmla="*/ 95 h 268"/>
              <a:gd name="T70" fmla="*/ 408 w 466"/>
              <a:gd name="T71" fmla="*/ 80 h 268"/>
              <a:gd name="T72" fmla="*/ 391 w 466"/>
              <a:gd name="T73" fmla="*/ 80 h 268"/>
              <a:gd name="T74" fmla="*/ 368 w 466"/>
              <a:gd name="T75" fmla="*/ 79 h 268"/>
              <a:gd name="T76" fmla="*/ 352 w 466"/>
              <a:gd name="T77" fmla="*/ 79 h 268"/>
              <a:gd name="T78" fmla="*/ 331 w 466"/>
              <a:gd name="T79" fmla="*/ 76 h 268"/>
              <a:gd name="T80" fmla="*/ 309 w 466"/>
              <a:gd name="T81" fmla="*/ 75 h 268"/>
              <a:gd name="T82" fmla="*/ 289 w 466"/>
              <a:gd name="T83" fmla="*/ 73 h 268"/>
              <a:gd name="T84" fmla="*/ 270 w 466"/>
              <a:gd name="T85" fmla="*/ 70 h 268"/>
              <a:gd name="T86" fmla="*/ 251 w 466"/>
              <a:gd name="T87" fmla="*/ 66 h 268"/>
              <a:gd name="T88" fmla="*/ 232 w 466"/>
              <a:gd name="T89" fmla="*/ 62 h 268"/>
              <a:gd name="T90" fmla="*/ 213 w 466"/>
              <a:gd name="T91" fmla="*/ 53 h 268"/>
              <a:gd name="T92" fmla="*/ 196 w 466"/>
              <a:gd name="T93" fmla="*/ 40 h 268"/>
              <a:gd name="T94" fmla="*/ 179 w 466"/>
              <a:gd name="T95" fmla="*/ 18 h 268"/>
              <a:gd name="T96" fmla="*/ 171 w 466"/>
              <a:gd name="T97" fmla="*/ 3 h 268"/>
              <a:gd name="T98" fmla="*/ 160 w 466"/>
              <a:gd name="T99" fmla="*/ 2 h 268"/>
              <a:gd name="T100" fmla="*/ 141 w 466"/>
              <a:gd name="T101" fmla="*/ 11 h 268"/>
              <a:gd name="T102" fmla="*/ 115 w 466"/>
              <a:gd name="T103" fmla="*/ 21 h 268"/>
              <a:gd name="T104" fmla="*/ 96 w 466"/>
              <a:gd name="T105" fmla="*/ 27 h 268"/>
              <a:gd name="T106" fmla="*/ 75 w 466"/>
              <a:gd name="T107" fmla="*/ 31 h 268"/>
              <a:gd name="T108" fmla="*/ 57 w 466"/>
              <a:gd name="T109" fmla="*/ 34 h 268"/>
              <a:gd name="T110" fmla="*/ 38 w 466"/>
              <a:gd name="T111" fmla="*/ 37 h 268"/>
              <a:gd name="T112" fmla="*/ 16 w 466"/>
              <a:gd name="T113" fmla="*/ 40 h 268"/>
              <a:gd name="T114" fmla="*/ 1 w 466"/>
              <a:gd name="T115" fmla="*/ 41 h 268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466"/>
              <a:gd name="T175" fmla="*/ 0 h 268"/>
              <a:gd name="T176" fmla="*/ 466 w 466"/>
              <a:gd name="T177" fmla="*/ 268 h 268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466" h="268">
                <a:moveTo>
                  <a:pt x="1" y="41"/>
                </a:moveTo>
                <a:lnTo>
                  <a:pt x="0" y="43"/>
                </a:lnTo>
                <a:lnTo>
                  <a:pt x="0" y="44"/>
                </a:lnTo>
                <a:lnTo>
                  <a:pt x="0" y="48"/>
                </a:lnTo>
                <a:lnTo>
                  <a:pt x="0" y="53"/>
                </a:lnTo>
                <a:lnTo>
                  <a:pt x="0" y="56"/>
                </a:lnTo>
                <a:lnTo>
                  <a:pt x="0" y="59"/>
                </a:lnTo>
                <a:lnTo>
                  <a:pt x="0" y="63"/>
                </a:lnTo>
                <a:lnTo>
                  <a:pt x="0" y="67"/>
                </a:lnTo>
                <a:lnTo>
                  <a:pt x="0" y="70"/>
                </a:lnTo>
                <a:lnTo>
                  <a:pt x="0" y="75"/>
                </a:lnTo>
                <a:lnTo>
                  <a:pt x="1" y="79"/>
                </a:lnTo>
                <a:lnTo>
                  <a:pt x="3" y="85"/>
                </a:lnTo>
                <a:lnTo>
                  <a:pt x="3" y="89"/>
                </a:lnTo>
                <a:lnTo>
                  <a:pt x="3" y="95"/>
                </a:lnTo>
                <a:lnTo>
                  <a:pt x="4" y="99"/>
                </a:lnTo>
                <a:lnTo>
                  <a:pt x="6" y="105"/>
                </a:lnTo>
                <a:lnTo>
                  <a:pt x="9" y="111"/>
                </a:lnTo>
                <a:lnTo>
                  <a:pt x="10" y="115"/>
                </a:lnTo>
                <a:lnTo>
                  <a:pt x="12" y="121"/>
                </a:lnTo>
                <a:lnTo>
                  <a:pt x="14" y="127"/>
                </a:lnTo>
                <a:lnTo>
                  <a:pt x="17" y="131"/>
                </a:lnTo>
                <a:lnTo>
                  <a:pt x="20" y="137"/>
                </a:lnTo>
                <a:lnTo>
                  <a:pt x="23" y="143"/>
                </a:lnTo>
                <a:lnTo>
                  <a:pt x="28" y="149"/>
                </a:lnTo>
                <a:lnTo>
                  <a:pt x="30" y="153"/>
                </a:lnTo>
                <a:lnTo>
                  <a:pt x="36" y="159"/>
                </a:lnTo>
                <a:lnTo>
                  <a:pt x="41" y="165"/>
                </a:lnTo>
                <a:lnTo>
                  <a:pt x="46" y="171"/>
                </a:lnTo>
                <a:lnTo>
                  <a:pt x="51" y="175"/>
                </a:lnTo>
                <a:lnTo>
                  <a:pt x="57" y="181"/>
                </a:lnTo>
                <a:lnTo>
                  <a:pt x="62" y="185"/>
                </a:lnTo>
                <a:lnTo>
                  <a:pt x="70" y="189"/>
                </a:lnTo>
                <a:lnTo>
                  <a:pt x="75" y="194"/>
                </a:lnTo>
                <a:lnTo>
                  <a:pt x="81" y="197"/>
                </a:lnTo>
                <a:lnTo>
                  <a:pt x="86" y="200"/>
                </a:lnTo>
                <a:lnTo>
                  <a:pt x="89" y="201"/>
                </a:lnTo>
                <a:lnTo>
                  <a:pt x="91" y="203"/>
                </a:lnTo>
                <a:lnTo>
                  <a:pt x="96" y="205"/>
                </a:lnTo>
                <a:lnTo>
                  <a:pt x="99" y="207"/>
                </a:lnTo>
                <a:lnTo>
                  <a:pt x="102" y="208"/>
                </a:lnTo>
                <a:lnTo>
                  <a:pt x="106" y="210"/>
                </a:lnTo>
                <a:lnTo>
                  <a:pt x="110" y="211"/>
                </a:lnTo>
                <a:lnTo>
                  <a:pt x="113" y="213"/>
                </a:lnTo>
                <a:lnTo>
                  <a:pt x="118" y="214"/>
                </a:lnTo>
                <a:lnTo>
                  <a:pt x="121" y="216"/>
                </a:lnTo>
                <a:lnTo>
                  <a:pt x="125" y="219"/>
                </a:lnTo>
                <a:lnTo>
                  <a:pt x="128" y="220"/>
                </a:lnTo>
                <a:lnTo>
                  <a:pt x="132" y="220"/>
                </a:lnTo>
                <a:lnTo>
                  <a:pt x="135" y="221"/>
                </a:lnTo>
                <a:lnTo>
                  <a:pt x="139" y="223"/>
                </a:lnTo>
                <a:lnTo>
                  <a:pt x="144" y="224"/>
                </a:lnTo>
                <a:lnTo>
                  <a:pt x="147" y="226"/>
                </a:lnTo>
                <a:lnTo>
                  <a:pt x="151" y="227"/>
                </a:lnTo>
                <a:lnTo>
                  <a:pt x="155" y="229"/>
                </a:lnTo>
                <a:lnTo>
                  <a:pt x="158" y="230"/>
                </a:lnTo>
                <a:lnTo>
                  <a:pt x="163" y="232"/>
                </a:lnTo>
                <a:lnTo>
                  <a:pt x="166" y="232"/>
                </a:lnTo>
                <a:lnTo>
                  <a:pt x="170" y="235"/>
                </a:lnTo>
                <a:lnTo>
                  <a:pt x="173" y="235"/>
                </a:lnTo>
                <a:lnTo>
                  <a:pt x="179" y="236"/>
                </a:lnTo>
                <a:lnTo>
                  <a:pt x="182" y="237"/>
                </a:lnTo>
                <a:lnTo>
                  <a:pt x="186" y="239"/>
                </a:lnTo>
                <a:lnTo>
                  <a:pt x="189" y="239"/>
                </a:lnTo>
                <a:lnTo>
                  <a:pt x="193" y="240"/>
                </a:lnTo>
                <a:lnTo>
                  <a:pt x="196" y="240"/>
                </a:lnTo>
                <a:lnTo>
                  <a:pt x="200" y="242"/>
                </a:lnTo>
                <a:lnTo>
                  <a:pt x="205" y="242"/>
                </a:lnTo>
                <a:lnTo>
                  <a:pt x="208" y="243"/>
                </a:lnTo>
                <a:lnTo>
                  <a:pt x="211" y="245"/>
                </a:lnTo>
                <a:lnTo>
                  <a:pt x="215" y="246"/>
                </a:lnTo>
                <a:lnTo>
                  <a:pt x="218" y="246"/>
                </a:lnTo>
                <a:lnTo>
                  <a:pt x="222" y="246"/>
                </a:lnTo>
                <a:lnTo>
                  <a:pt x="225" y="246"/>
                </a:lnTo>
                <a:lnTo>
                  <a:pt x="229" y="248"/>
                </a:lnTo>
                <a:lnTo>
                  <a:pt x="232" y="248"/>
                </a:lnTo>
                <a:lnTo>
                  <a:pt x="235" y="249"/>
                </a:lnTo>
                <a:lnTo>
                  <a:pt x="240" y="249"/>
                </a:lnTo>
                <a:lnTo>
                  <a:pt x="243" y="251"/>
                </a:lnTo>
                <a:lnTo>
                  <a:pt x="250" y="251"/>
                </a:lnTo>
                <a:lnTo>
                  <a:pt x="256" y="252"/>
                </a:lnTo>
                <a:lnTo>
                  <a:pt x="259" y="252"/>
                </a:lnTo>
                <a:lnTo>
                  <a:pt x="263" y="253"/>
                </a:lnTo>
                <a:lnTo>
                  <a:pt x="266" y="253"/>
                </a:lnTo>
                <a:lnTo>
                  <a:pt x="269" y="255"/>
                </a:lnTo>
                <a:lnTo>
                  <a:pt x="275" y="255"/>
                </a:lnTo>
                <a:lnTo>
                  <a:pt x="280" y="255"/>
                </a:lnTo>
                <a:lnTo>
                  <a:pt x="285" y="255"/>
                </a:lnTo>
                <a:lnTo>
                  <a:pt x="288" y="256"/>
                </a:lnTo>
                <a:lnTo>
                  <a:pt x="291" y="256"/>
                </a:lnTo>
                <a:lnTo>
                  <a:pt x="295" y="258"/>
                </a:lnTo>
                <a:lnTo>
                  <a:pt x="298" y="258"/>
                </a:lnTo>
                <a:lnTo>
                  <a:pt x="301" y="258"/>
                </a:lnTo>
                <a:lnTo>
                  <a:pt x="305" y="258"/>
                </a:lnTo>
                <a:lnTo>
                  <a:pt x="308" y="258"/>
                </a:lnTo>
                <a:lnTo>
                  <a:pt x="312" y="258"/>
                </a:lnTo>
                <a:lnTo>
                  <a:pt x="315" y="259"/>
                </a:lnTo>
                <a:lnTo>
                  <a:pt x="320" y="259"/>
                </a:lnTo>
                <a:lnTo>
                  <a:pt x="324" y="261"/>
                </a:lnTo>
                <a:lnTo>
                  <a:pt x="328" y="261"/>
                </a:lnTo>
                <a:lnTo>
                  <a:pt x="331" y="261"/>
                </a:lnTo>
                <a:lnTo>
                  <a:pt x="336" y="261"/>
                </a:lnTo>
                <a:lnTo>
                  <a:pt x="340" y="261"/>
                </a:lnTo>
                <a:lnTo>
                  <a:pt x="343" y="261"/>
                </a:lnTo>
                <a:lnTo>
                  <a:pt x="347" y="262"/>
                </a:lnTo>
                <a:lnTo>
                  <a:pt x="352" y="262"/>
                </a:lnTo>
                <a:lnTo>
                  <a:pt x="354" y="264"/>
                </a:lnTo>
                <a:lnTo>
                  <a:pt x="359" y="264"/>
                </a:lnTo>
                <a:lnTo>
                  <a:pt x="363" y="264"/>
                </a:lnTo>
                <a:lnTo>
                  <a:pt x="366" y="265"/>
                </a:lnTo>
                <a:lnTo>
                  <a:pt x="370" y="265"/>
                </a:lnTo>
                <a:lnTo>
                  <a:pt x="373" y="265"/>
                </a:lnTo>
                <a:lnTo>
                  <a:pt x="378" y="265"/>
                </a:lnTo>
                <a:lnTo>
                  <a:pt x="382" y="267"/>
                </a:lnTo>
                <a:lnTo>
                  <a:pt x="386" y="267"/>
                </a:lnTo>
                <a:lnTo>
                  <a:pt x="391" y="267"/>
                </a:lnTo>
                <a:lnTo>
                  <a:pt x="394" y="267"/>
                </a:lnTo>
                <a:lnTo>
                  <a:pt x="398" y="267"/>
                </a:lnTo>
                <a:lnTo>
                  <a:pt x="401" y="268"/>
                </a:lnTo>
                <a:lnTo>
                  <a:pt x="405" y="268"/>
                </a:lnTo>
                <a:lnTo>
                  <a:pt x="408" y="268"/>
                </a:lnTo>
                <a:lnTo>
                  <a:pt x="413" y="268"/>
                </a:lnTo>
                <a:lnTo>
                  <a:pt x="415" y="268"/>
                </a:lnTo>
                <a:lnTo>
                  <a:pt x="421" y="268"/>
                </a:lnTo>
                <a:lnTo>
                  <a:pt x="429" y="268"/>
                </a:lnTo>
                <a:lnTo>
                  <a:pt x="433" y="268"/>
                </a:lnTo>
                <a:lnTo>
                  <a:pt x="439" y="268"/>
                </a:lnTo>
                <a:lnTo>
                  <a:pt x="445" y="268"/>
                </a:lnTo>
                <a:lnTo>
                  <a:pt x="447" y="267"/>
                </a:lnTo>
                <a:lnTo>
                  <a:pt x="452" y="267"/>
                </a:lnTo>
                <a:lnTo>
                  <a:pt x="456" y="265"/>
                </a:lnTo>
                <a:lnTo>
                  <a:pt x="459" y="265"/>
                </a:lnTo>
                <a:lnTo>
                  <a:pt x="462" y="264"/>
                </a:lnTo>
                <a:lnTo>
                  <a:pt x="463" y="262"/>
                </a:lnTo>
                <a:lnTo>
                  <a:pt x="465" y="262"/>
                </a:lnTo>
                <a:lnTo>
                  <a:pt x="466" y="258"/>
                </a:lnTo>
                <a:lnTo>
                  <a:pt x="466" y="255"/>
                </a:lnTo>
                <a:lnTo>
                  <a:pt x="466" y="252"/>
                </a:lnTo>
                <a:lnTo>
                  <a:pt x="466" y="248"/>
                </a:lnTo>
                <a:lnTo>
                  <a:pt x="465" y="243"/>
                </a:lnTo>
                <a:lnTo>
                  <a:pt x="463" y="239"/>
                </a:lnTo>
                <a:lnTo>
                  <a:pt x="461" y="233"/>
                </a:lnTo>
                <a:lnTo>
                  <a:pt x="459" y="229"/>
                </a:lnTo>
                <a:lnTo>
                  <a:pt x="455" y="221"/>
                </a:lnTo>
                <a:lnTo>
                  <a:pt x="452" y="216"/>
                </a:lnTo>
                <a:lnTo>
                  <a:pt x="450" y="213"/>
                </a:lnTo>
                <a:lnTo>
                  <a:pt x="447" y="208"/>
                </a:lnTo>
                <a:lnTo>
                  <a:pt x="447" y="205"/>
                </a:lnTo>
                <a:lnTo>
                  <a:pt x="445" y="203"/>
                </a:lnTo>
                <a:lnTo>
                  <a:pt x="445" y="198"/>
                </a:lnTo>
                <a:lnTo>
                  <a:pt x="442" y="194"/>
                </a:lnTo>
                <a:lnTo>
                  <a:pt x="440" y="189"/>
                </a:lnTo>
                <a:lnTo>
                  <a:pt x="439" y="185"/>
                </a:lnTo>
                <a:lnTo>
                  <a:pt x="436" y="181"/>
                </a:lnTo>
                <a:lnTo>
                  <a:pt x="434" y="176"/>
                </a:lnTo>
                <a:lnTo>
                  <a:pt x="433" y="172"/>
                </a:lnTo>
                <a:lnTo>
                  <a:pt x="431" y="168"/>
                </a:lnTo>
                <a:lnTo>
                  <a:pt x="430" y="162"/>
                </a:lnTo>
                <a:lnTo>
                  <a:pt x="429" y="156"/>
                </a:lnTo>
                <a:lnTo>
                  <a:pt x="427" y="152"/>
                </a:lnTo>
                <a:lnTo>
                  <a:pt x="426" y="147"/>
                </a:lnTo>
                <a:lnTo>
                  <a:pt x="424" y="143"/>
                </a:lnTo>
                <a:lnTo>
                  <a:pt x="424" y="139"/>
                </a:lnTo>
                <a:lnTo>
                  <a:pt x="423" y="134"/>
                </a:lnTo>
                <a:lnTo>
                  <a:pt x="423" y="131"/>
                </a:lnTo>
                <a:lnTo>
                  <a:pt x="421" y="127"/>
                </a:lnTo>
                <a:lnTo>
                  <a:pt x="421" y="124"/>
                </a:lnTo>
                <a:lnTo>
                  <a:pt x="420" y="120"/>
                </a:lnTo>
                <a:lnTo>
                  <a:pt x="420" y="117"/>
                </a:lnTo>
                <a:lnTo>
                  <a:pt x="420" y="114"/>
                </a:lnTo>
                <a:lnTo>
                  <a:pt x="418" y="111"/>
                </a:lnTo>
                <a:lnTo>
                  <a:pt x="418" y="108"/>
                </a:lnTo>
                <a:lnTo>
                  <a:pt x="418" y="105"/>
                </a:lnTo>
                <a:lnTo>
                  <a:pt x="418" y="99"/>
                </a:lnTo>
                <a:lnTo>
                  <a:pt x="418" y="95"/>
                </a:lnTo>
                <a:lnTo>
                  <a:pt x="417" y="91"/>
                </a:lnTo>
                <a:lnTo>
                  <a:pt x="417" y="88"/>
                </a:lnTo>
                <a:lnTo>
                  <a:pt x="414" y="82"/>
                </a:lnTo>
                <a:lnTo>
                  <a:pt x="411" y="82"/>
                </a:lnTo>
                <a:lnTo>
                  <a:pt x="408" y="80"/>
                </a:lnTo>
                <a:lnTo>
                  <a:pt x="407" y="80"/>
                </a:lnTo>
                <a:lnTo>
                  <a:pt x="402" y="80"/>
                </a:lnTo>
                <a:lnTo>
                  <a:pt x="399" y="80"/>
                </a:lnTo>
                <a:lnTo>
                  <a:pt x="395" y="80"/>
                </a:lnTo>
                <a:lnTo>
                  <a:pt x="391" y="80"/>
                </a:lnTo>
                <a:lnTo>
                  <a:pt x="384" y="80"/>
                </a:lnTo>
                <a:lnTo>
                  <a:pt x="379" y="80"/>
                </a:lnTo>
                <a:lnTo>
                  <a:pt x="375" y="79"/>
                </a:lnTo>
                <a:lnTo>
                  <a:pt x="372" y="79"/>
                </a:lnTo>
                <a:lnTo>
                  <a:pt x="368" y="79"/>
                </a:lnTo>
                <a:lnTo>
                  <a:pt x="365" y="79"/>
                </a:lnTo>
                <a:lnTo>
                  <a:pt x="362" y="79"/>
                </a:lnTo>
                <a:lnTo>
                  <a:pt x="357" y="79"/>
                </a:lnTo>
                <a:lnTo>
                  <a:pt x="354" y="79"/>
                </a:lnTo>
                <a:lnTo>
                  <a:pt x="352" y="79"/>
                </a:lnTo>
                <a:lnTo>
                  <a:pt x="347" y="78"/>
                </a:lnTo>
                <a:lnTo>
                  <a:pt x="343" y="78"/>
                </a:lnTo>
                <a:lnTo>
                  <a:pt x="338" y="78"/>
                </a:lnTo>
                <a:lnTo>
                  <a:pt x="336" y="78"/>
                </a:lnTo>
                <a:lnTo>
                  <a:pt x="331" y="76"/>
                </a:lnTo>
                <a:lnTo>
                  <a:pt x="327" y="76"/>
                </a:lnTo>
                <a:lnTo>
                  <a:pt x="322" y="76"/>
                </a:lnTo>
                <a:lnTo>
                  <a:pt x="320" y="76"/>
                </a:lnTo>
                <a:lnTo>
                  <a:pt x="314" y="76"/>
                </a:lnTo>
                <a:lnTo>
                  <a:pt x="309" y="75"/>
                </a:lnTo>
                <a:lnTo>
                  <a:pt x="306" y="75"/>
                </a:lnTo>
                <a:lnTo>
                  <a:pt x="302" y="75"/>
                </a:lnTo>
                <a:lnTo>
                  <a:pt x="298" y="75"/>
                </a:lnTo>
                <a:lnTo>
                  <a:pt x="293" y="73"/>
                </a:lnTo>
                <a:lnTo>
                  <a:pt x="289" y="73"/>
                </a:lnTo>
                <a:lnTo>
                  <a:pt x="286" y="73"/>
                </a:lnTo>
                <a:lnTo>
                  <a:pt x="282" y="72"/>
                </a:lnTo>
                <a:lnTo>
                  <a:pt x="277" y="72"/>
                </a:lnTo>
                <a:lnTo>
                  <a:pt x="273" y="70"/>
                </a:lnTo>
                <a:lnTo>
                  <a:pt x="270" y="70"/>
                </a:lnTo>
                <a:lnTo>
                  <a:pt x="266" y="69"/>
                </a:lnTo>
                <a:lnTo>
                  <a:pt x="261" y="69"/>
                </a:lnTo>
                <a:lnTo>
                  <a:pt x="259" y="67"/>
                </a:lnTo>
                <a:lnTo>
                  <a:pt x="256" y="67"/>
                </a:lnTo>
                <a:lnTo>
                  <a:pt x="251" y="66"/>
                </a:lnTo>
                <a:lnTo>
                  <a:pt x="247" y="66"/>
                </a:lnTo>
                <a:lnTo>
                  <a:pt x="243" y="64"/>
                </a:lnTo>
                <a:lnTo>
                  <a:pt x="240" y="63"/>
                </a:lnTo>
                <a:lnTo>
                  <a:pt x="237" y="63"/>
                </a:lnTo>
                <a:lnTo>
                  <a:pt x="232" y="62"/>
                </a:lnTo>
                <a:lnTo>
                  <a:pt x="229" y="60"/>
                </a:lnTo>
                <a:lnTo>
                  <a:pt x="228" y="60"/>
                </a:lnTo>
                <a:lnTo>
                  <a:pt x="222" y="57"/>
                </a:lnTo>
                <a:lnTo>
                  <a:pt x="216" y="56"/>
                </a:lnTo>
                <a:lnTo>
                  <a:pt x="213" y="53"/>
                </a:lnTo>
                <a:lnTo>
                  <a:pt x="209" y="51"/>
                </a:lnTo>
                <a:lnTo>
                  <a:pt x="205" y="47"/>
                </a:lnTo>
                <a:lnTo>
                  <a:pt x="202" y="46"/>
                </a:lnTo>
                <a:lnTo>
                  <a:pt x="199" y="43"/>
                </a:lnTo>
                <a:lnTo>
                  <a:pt x="196" y="40"/>
                </a:lnTo>
                <a:lnTo>
                  <a:pt x="192" y="35"/>
                </a:lnTo>
                <a:lnTo>
                  <a:pt x="187" y="31"/>
                </a:lnTo>
                <a:lnTo>
                  <a:pt x="183" y="25"/>
                </a:lnTo>
                <a:lnTo>
                  <a:pt x="182" y="21"/>
                </a:lnTo>
                <a:lnTo>
                  <a:pt x="179" y="18"/>
                </a:lnTo>
                <a:lnTo>
                  <a:pt x="177" y="14"/>
                </a:lnTo>
                <a:lnTo>
                  <a:pt x="174" y="11"/>
                </a:lnTo>
                <a:lnTo>
                  <a:pt x="174" y="8"/>
                </a:lnTo>
                <a:lnTo>
                  <a:pt x="173" y="5"/>
                </a:lnTo>
                <a:lnTo>
                  <a:pt x="171" y="3"/>
                </a:lnTo>
                <a:lnTo>
                  <a:pt x="170" y="2"/>
                </a:lnTo>
                <a:lnTo>
                  <a:pt x="168" y="0"/>
                </a:lnTo>
                <a:lnTo>
                  <a:pt x="166" y="0"/>
                </a:lnTo>
                <a:lnTo>
                  <a:pt x="163" y="0"/>
                </a:lnTo>
                <a:lnTo>
                  <a:pt x="160" y="2"/>
                </a:lnTo>
                <a:lnTo>
                  <a:pt x="157" y="3"/>
                </a:lnTo>
                <a:lnTo>
                  <a:pt x="152" y="5"/>
                </a:lnTo>
                <a:lnTo>
                  <a:pt x="150" y="6"/>
                </a:lnTo>
                <a:lnTo>
                  <a:pt x="145" y="8"/>
                </a:lnTo>
                <a:lnTo>
                  <a:pt x="141" y="11"/>
                </a:lnTo>
                <a:lnTo>
                  <a:pt x="135" y="12"/>
                </a:lnTo>
                <a:lnTo>
                  <a:pt x="131" y="15"/>
                </a:lnTo>
                <a:lnTo>
                  <a:pt x="123" y="18"/>
                </a:lnTo>
                <a:lnTo>
                  <a:pt x="118" y="19"/>
                </a:lnTo>
                <a:lnTo>
                  <a:pt x="115" y="21"/>
                </a:lnTo>
                <a:lnTo>
                  <a:pt x="110" y="22"/>
                </a:lnTo>
                <a:lnTo>
                  <a:pt x="106" y="22"/>
                </a:lnTo>
                <a:lnTo>
                  <a:pt x="103" y="25"/>
                </a:lnTo>
                <a:lnTo>
                  <a:pt x="99" y="25"/>
                </a:lnTo>
                <a:lnTo>
                  <a:pt x="96" y="27"/>
                </a:lnTo>
                <a:lnTo>
                  <a:pt x="91" y="28"/>
                </a:lnTo>
                <a:lnTo>
                  <a:pt x="89" y="30"/>
                </a:lnTo>
                <a:lnTo>
                  <a:pt x="83" y="30"/>
                </a:lnTo>
                <a:lnTo>
                  <a:pt x="80" y="31"/>
                </a:lnTo>
                <a:lnTo>
                  <a:pt x="75" y="31"/>
                </a:lnTo>
                <a:lnTo>
                  <a:pt x="71" y="32"/>
                </a:lnTo>
                <a:lnTo>
                  <a:pt x="67" y="32"/>
                </a:lnTo>
                <a:lnTo>
                  <a:pt x="64" y="34"/>
                </a:lnTo>
                <a:lnTo>
                  <a:pt x="59" y="34"/>
                </a:lnTo>
                <a:lnTo>
                  <a:pt x="57" y="34"/>
                </a:lnTo>
                <a:lnTo>
                  <a:pt x="52" y="34"/>
                </a:lnTo>
                <a:lnTo>
                  <a:pt x="48" y="35"/>
                </a:lnTo>
                <a:lnTo>
                  <a:pt x="45" y="35"/>
                </a:lnTo>
                <a:lnTo>
                  <a:pt x="41" y="37"/>
                </a:lnTo>
                <a:lnTo>
                  <a:pt x="38" y="37"/>
                </a:lnTo>
                <a:lnTo>
                  <a:pt x="33" y="37"/>
                </a:lnTo>
                <a:lnTo>
                  <a:pt x="30" y="38"/>
                </a:lnTo>
                <a:lnTo>
                  <a:pt x="28" y="38"/>
                </a:lnTo>
                <a:lnTo>
                  <a:pt x="22" y="38"/>
                </a:lnTo>
                <a:lnTo>
                  <a:pt x="16" y="40"/>
                </a:lnTo>
                <a:lnTo>
                  <a:pt x="12" y="40"/>
                </a:lnTo>
                <a:lnTo>
                  <a:pt x="9" y="40"/>
                </a:lnTo>
                <a:lnTo>
                  <a:pt x="4" y="40"/>
                </a:lnTo>
                <a:lnTo>
                  <a:pt x="3" y="41"/>
                </a:lnTo>
                <a:lnTo>
                  <a:pt x="1" y="41"/>
                </a:lnTo>
                <a:close/>
              </a:path>
            </a:pathLst>
          </a:custGeom>
          <a:solidFill>
            <a:srgbClr val="A2C30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7" name="Freeform 30">
            <a:extLst>
              <a:ext uri="{FF2B5EF4-FFF2-40B4-BE49-F238E27FC236}">
                <a16:creationId xmlns:a16="http://schemas.microsoft.com/office/drawing/2014/main" id="{E3DD285D-D9AE-4B64-A28E-0E9FAB7E4C81}"/>
              </a:ext>
            </a:extLst>
          </p:cNvPr>
          <p:cNvSpPr>
            <a:spLocks/>
          </p:cNvSpPr>
          <p:nvPr/>
        </p:nvSpPr>
        <p:spPr bwMode="auto">
          <a:xfrm>
            <a:off x="8891588" y="1099467"/>
            <a:ext cx="252412" cy="198438"/>
          </a:xfrm>
          <a:custGeom>
            <a:avLst/>
            <a:gdLst>
              <a:gd name="T0" fmla="*/ 100 w 318"/>
              <a:gd name="T1" fmla="*/ 8 h 250"/>
              <a:gd name="T2" fmla="*/ 115 w 318"/>
              <a:gd name="T3" fmla="*/ 26 h 250"/>
              <a:gd name="T4" fmla="*/ 132 w 318"/>
              <a:gd name="T5" fmla="*/ 48 h 250"/>
              <a:gd name="T6" fmla="*/ 148 w 318"/>
              <a:gd name="T7" fmla="*/ 61 h 250"/>
              <a:gd name="T8" fmla="*/ 167 w 318"/>
              <a:gd name="T9" fmla="*/ 72 h 250"/>
              <a:gd name="T10" fmla="*/ 180 w 318"/>
              <a:gd name="T11" fmla="*/ 80 h 250"/>
              <a:gd name="T12" fmla="*/ 196 w 318"/>
              <a:gd name="T13" fmla="*/ 87 h 250"/>
              <a:gd name="T14" fmla="*/ 211 w 318"/>
              <a:gd name="T15" fmla="*/ 91 h 250"/>
              <a:gd name="T16" fmla="*/ 224 w 318"/>
              <a:gd name="T17" fmla="*/ 96 h 250"/>
              <a:gd name="T18" fmla="*/ 240 w 318"/>
              <a:gd name="T19" fmla="*/ 99 h 250"/>
              <a:gd name="T20" fmla="*/ 262 w 318"/>
              <a:gd name="T21" fmla="*/ 101 h 250"/>
              <a:gd name="T22" fmla="*/ 280 w 318"/>
              <a:gd name="T23" fmla="*/ 103 h 250"/>
              <a:gd name="T24" fmla="*/ 295 w 318"/>
              <a:gd name="T25" fmla="*/ 106 h 250"/>
              <a:gd name="T26" fmla="*/ 311 w 318"/>
              <a:gd name="T27" fmla="*/ 115 h 250"/>
              <a:gd name="T28" fmla="*/ 317 w 318"/>
              <a:gd name="T29" fmla="*/ 132 h 250"/>
              <a:gd name="T30" fmla="*/ 317 w 318"/>
              <a:gd name="T31" fmla="*/ 151 h 250"/>
              <a:gd name="T32" fmla="*/ 315 w 318"/>
              <a:gd name="T33" fmla="*/ 167 h 250"/>
              <a:gd name="T34" fmla="*/ 309 w 318"/>
              <a:gd name="T35" fmla="*/ 180 h 250"/>
              <a:gd name="T36" fmla="*/ 296 w 318"/>
              <a:gd name="T37" fmla="*/ 199 h 250"/>
              <a:gd name="T38" fmla="*/ 283 w 318"/>
              <a:gd name="T39" fmla="*/ 208 h 250"/>
              <a:gd name="T40" fmla="*/ 266 w 318"/>
              <a:gd name="T41" fmla="*/ 216 h 250"/>
              <a:gd name="T42" fmla="*/ 246 w 318"/>
              <a:gd name="T43" fmla="*/ 225 h 250"/>
              <a:gd name="T44" fmla="*/ 225 w 318"/>
              <a:gd name="T45" fmla="*/ 231 h 250"/>
              <a:gd name="T46" fmla="*/ 212 w 318"/>
              <a:gd name="T47" fmla="*/ 234 h 250"/>
              <a:gd name="T48" fmla="*/ 198 w 318"/>
              <a:gd name="T49" fmla="*/ 237 h 250"/>
              <a:gd name="T50" fmla="*/ 182 w 318"/>
              <a:gd name="T51" fmla="*/ 241 h 250"/>
              <a:gd name="T52" fmla="*/ 167 w 318"/>
              <a:gd name="T53" fmla="*/ 242 h 250"/>
              <a:gd name="T54" fmla="*/ 151 w 318"/>
              <a:gd name="T55" fmla="*/ 244 h 250"/>
              <a:gd name="T56" fmla="*/ 135 w 318"/>
              <a:gd name="T57" fmla="*/ 247 h 250"/>
              <a:gd name="T58" fmla="*/ 119 w 318"/>
              <a:gd name="T59" fmla="*/ 247 h 250"/>
              <a:gd name="T60" fmla="*/ 105 w 318"/>
              <a:gd name="T61" fmla="*/ 250 h 250"/>
              <a:gd name="T62" fmla="*/ 89 w 318"/>
              <a:gd name="T63" fmla="*/ 250 h 250"/>
              <a:gd name="T64" fmla="*/ 76 w 318"/>
              <a:gd name="T65" fmla="*/ 250 h 250"/>
              <a:gd name="T66" fmla="*/ 58 w 318"/>
              <a:gd name="T67" fmla="*/ 250 h 250"/>
              <a:gd name="T68" fmla="*/ 38 w 318"/>
              <a:gd name="T69" fmla="*/ 247 h 250"/>
              <a:gd name="T70" fmla="*/ 23 w 318"/>
              <a:gd name="T71" fmla="*/ 244 h 250"/>
              <a:gd name="T72" fmla="*/ 10 w 318"/>
              <a:gd name="T73" fmla="*/ 231 h 250"/>
              <a:gd name="T74" fmla="*/ 4 w 318"/>
              <a:gd name="T75" fmla="*/ 215 h 250"/>
              <a:gd name="T76" fmla="*/ 1 w 318"/>
              <a:gd name="T77" fmla="*/ 199 h 250"/>
              <a:gd name="T78" fmla="*/ 0 w 318"/>
              <a:gd name="T79" fmla="*/ 181 h 250"/>
              <a:gd name="T80" fmla="*/ 0 w 318"/>
              <a:gd name="T81" fmla="*/ 162 h 250"/>
              <a:gd name="T82" fmla="*/ 3 w 318"/>
              <a:gd name="T83" fmla="*/ 144 h 250"/>
              <a:gd name="T84" fmla="*/ 7 w 318"/>
              <a:gd name="T85" fmla="*/ 122 h 250"/>
              <a:gd name="T86" fmla="*/ 15 w 318"/>
              <a:gd name="T87" fmla="*/ 101 h 250"/>
              <a:gd name="T88" fmla="*/ 22 w 318"/>
              <a:gd name="T89" fmla="*/ 80 h 250"/>
              <a:gd name="T90" fmla="*/ 31 w 318"/>
              <a:gd name="T91" fmla="*/ 59 h 250"/>
              <a:gd name="T92" fmla="*/ 42 w 318"/>
              <a:gd name="T93" fmla="*/ 39 h 250"/>
              <a:gd name="T94" fmla="*/ 52 w 318"/>
              <a:gd name="T95" fmla="*/ 23 h 250"/>
              <a:gd name="T96" fmla="*/ 64 w 318"/>
              <a:gd name="T97" fmla="*/ 10 h 250"/>
              <a:gd name="T98" fmla="*/ 83 w 318"/>
              <a:gd name="T99" fmla="*/ 0 h 250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318"/>
              <a:gd name="T151" fmla="*/ 0 h 250"/>
              <a:gd name="T152" fmla="*/ 318 w 318"/>
              <a:gd name="T153" fmla="*/ 250 h 250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318" h="250">
                <a:moveTo>
                  <a:pt x="89" y="1"/>
                </a:moveTo>
                <a:lnTo>
                  <a:pt x="93" y="3"/>
                </a:lnTo>
                <a:lnTo>
                  <a:pt x="97" y="5"/>
                </a:lnTo>
                <a:lnTo>
                  <a:pt x="100" y="8"/>
                </a:lnTo>
                <a:lnTo>
                  <a:pt x="105" y="13"/>
                </a:lnTo>
                <a:lnTo>
                  <a:pt x="108" y="16"/>
                </a:lnTo>
                <a:lnTo>
                  <a:pt x="110" y="21"/>
                </a:lnTo>
                <a:lnTo>
                  <a:pt x="115" y="26"/>
                </a:lnTo>
                <a:lnTo>
                  <a:pt x="119" y="32"/>
                </a:lnTo>
                <a:lnTo>
                  <a:pt x="124" y="37"/>
                </a:lnTo>
                <a:lnTo>
                  <a:pt x="129" y="45"/>
                </a:lnTo>
                <a:lnTo>
                  <a:pt x="132" y="48"/>
                </a:lnTo>
                <a:lnTo>
                  <a:pt x="137" y="51"/>
                </a:lnTo>
                <a:lnTo>
                  <a:pt x="141" y="53"/>
                </a:lnTo>
                <a:lnTo>
                  <a:pt x="145" y="58"/>
                </a:lnTo>
                <a:lnTo>
                  <a:pt x="148" y="61"/>
                </a:lnTo>
                <a:lnTo>
                  <a:pt x="154" y="65"/>
                </a:lnTo>
                <a:lnTo>
                  <a:pt x="158" y="68"/>
                </a:lnTo>
                <a:lnTo>
                  <a:pt x="166" y="71"/>
                </a:lnTo>
                <a:lnTo>
                  <a:pt x="167" y="72"/>
                </a:lnTo>
                <a:lnTo>
                  <a:pt x="170" y="74"/>
                </a:lnTo>
                <a:lnTo>
                  <a:pt x="174" y="77"/>
                </a:lnTo>
                <a:lnTo>
                  <a:pt x="177" y="78"/>
                </a:lnTo>
                <a:lnTo>
                  <a:pt x="180" y="80"/>
                </a:lnTo>
                <a:lnTo>
                  <a:pt x="185" y="81"/>
                </a:lnTo>
                <a:lnTo>
                  <a:pt x="187" y="84"/>
                </a:lnTo>
                <a:lnTo>
                  <a:pt x="192" y="85"/>
                </a:lnTo>
                <a:lnTo>
                  <a:pt x="196" y="87"/>
                </a:lnTo>
                <a:lnTo>
                  <a:pt x="199" y="87"/>
                </a:lnTo>
                <a:lnTo>
                  <a:pt x="203" y="88"/>
                </a:lnTo>
                <a:lnTo>
                  <a:pt x="208" y="90"/>
                </a:lnTo>
                <a:lnTo>
                  <a:pt x="211" y="91"/>
                </a:lnTo>
                <a:lnTo>
                  <a:pt x="214" y="93"/>
                </a:lnTo>
                <a:lnTo>
                  <a:pt x="218" y="93"/>
                </a:lnTo>
                <a:lnTo>
                  <a:pt x="221" y="94"/>
                </a:lnTo>
                <a:lnTo>
                  <a:pt x="224" y="96"/>
                </a:lnTo>
                <a:lnTo>
                  <a:pt x="228" y="96"/>
                </a:lnTo>
                <a:lnTo>
                  <a:pt x="231" y="96"/>
                </a:lnTo>
                <a:lnTo>
                  <a:pt x="234" y="97"/>
                </a:lnTo>
                <a:lnTo>
                  <a:pt x="240" y="99"/>
                </a:lnTo>
                <a:lnTo>
                  <a:pt x="247" y="100"/>
                </a:lnTo>
                <a:lnTo>
                  <a:pt x="251" y="100"/>
                </a:lnTo>
                <a:lnTo>
                  <a:pt x="257" y="101"/>
                </a:lnTo>
                <a:lnTo>
                  <a:pt x="262" y="101"/>
                </a:lnTo>
                <a:lnTo>
                  <a:pt x="267" y="103"/>
                </a:lnTo>
                <a:lnTo>
                  <a:pt x="272" y="103"/>
                </a:lnTo>
                <a:lnTo>
                  <a:pt x="276" y="103"/>
                </a:lnTo>
                <a:lnTo>
                  <a:pt x="280" y="103"/>
                </a:lnTo>
                <a:lnTo>
                  <a:pt x="285" y="104"/>
                </a:lnTo>
                <a:lnTo>
                  <a:pt x="288" y="104"/>
                </a:lnTo>
                <a:lnTo>
                  <a:pt x="292" y="104"/>
                </a:lnTo>
                <a:lnTo>
                  <a:pt x="295" y="106"/>
                </a:lnTo>
                <a:lnTo>
                  <a:pt x="298" y="106"/>
                </a:lnTo>
                <a:lnTo>
                  <a:pt x="304" y="109"/>
                </a:lnTo>
                <a:lnTo>
                  <a:pt x="308" y="112"/>
                </a:lnTo>
                <a:lnTo>
                  <a:pt x="311" y="115"/>
                </a:lnTo>
                <a:lnTo>
                  <a:pt x="314" y="122"/>
                </a:lnTo>
                <a:lnTo>
                  <a:pt x="315" y="125"/>
                </a:lnTo>
                <a:lnTo>
                  <a:pt x="317" y="129"/>
                </a:lnTo>
                <a:lnTo>
                  <a:pt x="317" y="132"/>
                </a:lnTo>
                <a:lnTo>
                  <a:pt x="318" y="138"/>
                </a:lnTo>
                <a:lnTo>
                  <a:pt x="317" y="142"/>
                </a:lnTo>
                <a:lnTo>
                  <a:pt x="317" y="146"/>
                </a:lnTo>
                <a:lnTo>
                  <a:pt x="317" y="151"/>
                </a:lnTo>
                <a:lnTo>
                  <a:pt x="317" y="155"/>
                </a:lnTo>
                <a:lnTo>
                  <a:pt x="317" y="160"/>
                </a:lnTo>
                <a:lnTo>
                  <a:pt x="317" y="164"/>
                </a:lnTo>
                <a:lnTo>
                  <a:pt x="315" y="167"/>
                </a:lnTo>
                <a:lnTo>
                  <a:pt x="315" y="171"/>
                </a:lnTo>
                <a:lnTo>
                  <a:pt x="312" y="174"/>
                </a:lnTo>
                <a:lnTo>
                  <a:pt x="312" y="177"/>
                </a:lnTo>
                <a:lnTo>
                  <a:pt x="309" y="180"/>
                </a:lnTo>
                <a:lnTo>
                  <a:pt x="309" y="184"/>
                </a:lnTo>
                <a:lnTo>
                  <a:pt x="305" y="190"/>
                </a:lnTo>
                <a:lnTo>
                  <a:pt x="301" y="196"/>
                </a:lnTo>
                <a:lnTo>
                  <a:pt x="296" y="199"/>
                </a:lnTo>
                <a:lnTo>
                  <a:pt x="294" y="202"/>
                </a:lnTo>
                <a:lnTo>
                  <a:pt x="291" y="203"/>
                </a:lnTo>
                <a:lnTo>
                  <a:pt x="288" y="206"/>
                </a:lnTo>
                <a:lnTo>
                  <a:pt x="283" y="208"/>
                </a:lnTo>
                <a:lnTo>
                  <a:pt x="280" y="210"/>
                </a:lnTo>
                <a:lnTo>
                  <a:pt x="276" y="212"/>
                </a:lnTo>
                <a:lnTo>
                  <a:pt x="270" y="215"/>
                </a:lnTo>
                <a:lnTo>
                  <a:pt x="266" y="216"/>
                </a:lnTo>
                <a:lnTo>
                  <a:pt x="262" y="218"/>
                </a:lnTo>
                <a:lnTo>
                  <a:pt x="256" y="221"/>
                </a:lnTo>
                <a:lnTo>
                  <a:pt x="251" y="222"/>
                </a:lnTo>
                <a:lnTo>
                  <a:pt x="246" y="225"/>
                </a:lnTo>
                <a:lnTo>
                  <a:pt x="240" y="226"/>
                </a:lnTo>
                <a:lnTo>
                  <a:pt x="234" y="228"/>
                </a:lnTo>
                <a:lnTo>
                  <a:pt x="230" y="231"/>
                </a:lnTo>
                <a:lnTo>
                  <a:pt x="225" y="231"/>
                </a:lnTo>
                <a:lnTo>
                  <a:pt x="222" y="232"/>
                </a:lnTo>
                <a:lnTo>
                  <a:pt x="218" y="232"/>
                </a:lnTo>
                <a:lnTo>
                  <a:pt x="215" y="234"/>
                </a:lnTo>
                <a:lnTo>
                  <a:pt x="212" y="234"/>
                </a:lnTo>
                <a:lnTo>
                  <a:pt x="208" y="235"/>
                </a:lnTo>
                <a:lnTo>
                  <a:pt x="205" y="235"/>
                </a:lnTo>
                <a:lnTo>
                  <a:pt x="201" y="237"/>
                </a:lnTo>
                <a:lnTo>
                  <a:pt x="198" y="237"/>
                </a:lnTo>
                <a:lnTo>
                  <a:pt x="193" y="238"/>
                </a:lnTo>
                <a:lnTo>
                  <a:pt x="189" y="238"/>
                </a:lnTo>
                <a:lnTo>
                  <a:pt x="186" y="240"/>
                </a:lnTo>
                <a:lnTo>
                  <a:pt x="182" y="241"/>
                </a:lnTo>
                <a:lnTo>
                  <a:pt x="179" y="241"/>
                </a:lnTo>
                <a:lnTo>
                  <a:pt x="174" y="241"/>
                </a:lnTo>
                <a:lnTo>
                  <a:pt x="171" y="242"/>
                </a:lnTo>
                <a:lnTo>
                  <a:pt x="167" y="242"/>
                </a:lnTo>
                <a:lnTo>
                  <a:pt x="163" y="244"/>
                </a:lnTo>
                <a:lnTo>
                  <a:pt x="158" y="244"/>
                </a:lnTo>
                <a:lnTo>
                  <a:pt x="155" y="244"/>
                </a:lnTo>
                <a:lnTo>
                  <a:pt x="151" y="244"/>
                </a:lnTo>
                <a:lnTo>
                  <a:pt x="147" y="245"/>
                </a:lnTo>
                <a:lnTo>
                  <a:pt x="144" y="245"/>
                </a:lnTo>
                <a:lnTo>
                  <a:pt x="139" y="247"/>
                </a:lnTo>
                <a:lnTo>
                  <a:pt x="135" y="247"/>
                </a:lnTo>
                <a:lnTo>
                  <a:pt x="131" y="247"/>
                </a:lnTo>
                <a:lnTo>
                  <a:pt x="126" y="247"/>
                </a:lnTo>
                <a:lnTo>
                  <a:pt x="124" y="247"/>
                </a:lnTo>
                <a:lnTo>
                  <a:pt x="119" y="247"/>
                </a:lnTo>
                <a:lnTo>
                  <a:pt x="115" y="248"/>
                </a:lnTo>
                <a:lnTo>
                  <a:pt x="112" y="248"/>
                </a:lnTo>
                <a:lnTo>
                  <a:pt x="108" y="250"/>
                </a:lnTo>
                <a:lnTo>
                  <a:pt x="105" y="250"/>
                </a:lnTo>
                <a:lnTo>
                  <a:pt x="100" y="250"/>
                </a:lnTo>
                <a:lnTo>
                  <a:pt x="96" y="250"/>
                </a:lnTo>
                <a:lnTo>
                  <a:pt x="93" y="250"/>
                </a:lnTo>
                <a:lnTo>
                  <a:pt x="89" y="250"/>
                </a:lnTo>
                <a:lnTo>
                  <a:pt x="86" y="250"/>
                </a:lnTo>
                <a:lnTo>
                  <a:pt x="83" y="250"/>
                </a:lnTo>
                <a:lnTo>
                  <a:pt x="80" y="250"/>
                </a:lnTo>
                <a:lnTo>
                  <a:pt x="76" y="250"/>
                </a:lnTo>
                <a:lnTo>
                  <a:pt x="73" y="250"/>
                </a:lnTo>
                <a:lnTo>
                  <a:pt x="68" y="250"/>
                </a:lnTo>
                <a:lnTo>
                  <a:pt x="65" y="250"/>
                </a:lnTo>
                <a:lnTo>
                  <a:pt x="58" y="250"/>
                </a:lnTo>
                <a:lnTo>
                  <a:pt x="54" y="250"/>
                </a:lnTo>
                <a:lnTo>
                  <a:pt x="46" y="248"/>
                </a:lnTo>
                <a:lnTo>
                  <a:pt x="42" y="248"/>
                </a:lnTo>
                <a:lnTo>
                  <a:pt x="38" y="247"/>
                </a:lnTo>
                <a:lnTo>
                  <a:pt x="33" y="247"/>
                </a:lnTo>
                <a:lnTo>
                  <a:pt x="29" y="247"/>
                </a:lnTo>
                <a:lnTo>
                  <a:pt x="26" y="245"/>
                </a:lnTo>
                <a:lnTo>
                  <a:pt x="23" y="244"/>
                </a:lnTo>
                <a:lnTo>
                  <a:pt x="22" y="244"/>
                </a:lnTo>
                <a:lnTo>
                  <a:pt x="17" y="240"/>
                </a:lnTo>
                <a:lnTo>
                  <a:pt x="13" y="235"/>
                </a:lnTo>
                <a:lnTo>
                  <a:pt x="10" y="231"/>
                </a:lnTo>
                <a:lnTo>
                  <a:pt x="7" y="225"/>
                </a:lnTo>
                <a:lnTo>
                  <a:pt x="6" y="221"/>
                </a:lnTo>
                <a:lnTo>
                  <a:pt x="6" y="218"/>
                </a:lnTo>
                <a:lnTo>
                  <a:pt x="4" y="215"/>
                </a:lnTo>
                <a:lnTo>
                  <a:pt x="3" y="212"/>
                </a:lnTo>
                <a:lnTo>
                  <a:pt x="3" y="208"/>
                </a:lnTo>
                <a:lnTo>
                  <a:pt x="1" y="203"/>
                </a:lnTo>
                <a:lnTo>
                  <a:pt x="1" y="199"/>
                </a:lnTo>
                <a:lnTo>
                  <a:pt x="1" y="194"/>
                </a:lnTo>
                <a:lnTo>
                  <a:pt x="0" y="190"/>
                </a:lnTo>
                <a:lnTo>
                  <a:pt x="0" y="186"/>
                </a:lnTo>
                <a:lnTo>
                  <a:pt x="0" y="181"/>
                </a:lnTo>
                <a:lnTo>
                  <a:pt x="0" y="177"/>
                </a:lnTo>
                <a:lnTo>
                  <a:pt x="0" y="173"/>
                </a:lnTo>
                <a:lnTo>
                  <a:pt x="0" y="168"/>
                </a:lnTo>
                <a:lnTo>
                  <a:pt x="0" y="162"/>
                </a:lnTo>
                <a:lnTo>
                  <a:pt x="1" y="158"/>
                </a:lnTo>
                <a:lnTo>
                  <a:pt x="1" y="154"/>
                </a:lnTo>
                <a:lnTo>
                  <a:pt x="1" y="148"/>
                </a:lnTo>
                <a:lnTo>
                  <a:pt x="3" y="144"/>
                </a:lnTo>
                <a:lnTo>
                  <a:pt x="4" y="138"/>
                </a:lnTo>
                <a:lnTo>
                  <a:pt x="4" y="133"/>
                </a:lnTo>
                <a:lnTo>
                  <a:pt x="6" y="129"/>
                </a:lnTo>
                <a:lnTo>
                  <a:pt x="7" y="122"/>
                </a:lnTo>
                <a:lnTo>
                  <a:pt x="9" y="117"/>
                </a:lnTo>
                <a:lnTo>
                  <a:pt x="10" y="112"/>
                </a:lnTo>
                <a:lnTo>
                  <a:pt x="12" y="107"/>
                </a:lnTo>
                <a:lnTo>
                  <a:pt x="15" y="101"/>
                </a:lnTo>
                <a:lnTo>
                  <a:pt x="16" y="96"/>
                </a:lnTo>
                <a:lnTo>
                  <a:pt x="17" y="91"/>
                </a:lnTo>
                <a:lnTo>
                  <a:pt x="20" y="85"/>
                </a:lnTo>
                <a:lnTo>
                  <a:pt x="22" y="80"/>
                </a:lnTo>
                <a:lnTo>
                  <a:pt x="25" y="75"/>
                </a:lnTo>
                <a:lnTo>
                  <a:pt x="26" y="69"/>
                </a:lnTo>
                <a:lnTo>
                  <a:pt x="29" y="65"/>
                </a:lnTo>
                <a:lnTo>
                  <a:pt x="31" y="59"/>
                </a:lnTo>
                <a:lnTo>
                  <a:pt x="35" y="53"/>
                </a:lnTo>
                <a:lnTo>
                  <a:pt x="36" y="49"/>
                </a:lnTo>
                <a:lnTo>
                  <a:pt x="39" y="45"/>
                </a:lnTo>
                <a:lnTo>
                  <a:pt x="42" y="39"/>
                </a:lnTo>
                <a:lnTo>
                  <a:pt x="45" y="36"/>
                </a:lnTo>
                <a:lnTo>
                  <a:pt x="46" y="32"/>
                </a:lnTo>
                <a:lnTo>
                  <a:pt x="49" y="27"/>
                </a:lnTo>
                <a:lnTo>
                  <a:pt x="52" y="23"/>
                </a:lnTo>
                <a:lnTo>
                  <a:pt x="55" y="20"/>
                </a:lnTo>
                <a:lnTo>
                  <a:pt x="58" y="16"/>
                </a:lnTo>
                <a:lnTo>
                  <a:pt x="61" y="13"/>
                </a:lnTo>
                <a:lnTo>
                  <a:pt x="64" y="10"/>
                </a:lnTo>
                <a:lnTo>
                  <a:pt x="67" y="8"/>
                </a:lnTo>
                <a:lnTo>
                  <a:pt x="73" y="4"/>
                </a:lnTo>
                <a:lnTo>
                  <a:pt x="78" y="1"/>
                </a:lnTo>
                <a:lnTo>
                  <a:pt x="83" y="0"/>
                </a:lnTo>
                <a:lnTo>
                  <a:pt x="89" y="1"/>
                </a:lnTo>
                <a:close/>
              </a:path>
            </a:pathLst>
          </a:custGeom>
          <a:solidFill>
            <a:srgbClr val="A2C30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8" name="Freeform 31">
            <a:extLst>
              <a:ext uri="{FF2B5EF4-FFF2-40B4-BE49-F238E27FC236}">
                <a16:creationId xmlns:a16="http://schemas.microsoft.com/office/drawing/2014/main" id="{9B22BE68-64EE-4A4F-A741-9693E365A1E7}"/>
              </a:ext>
            </a:extLst>
          </p:cNvPr>
          <p:cNvSpPr>
            <a:spLocks/>
          </p:cNvSpPr>
          <p:nvPr/>
        </p:nvSpPr>
        <p:spPr bwMode="auto">
          <a:xfrm>
            <a:off x="9626600" y="1696367"/>
            <a:ext cx="149225" cy="87313"/>
          </a:xfrm>
          <a:custGeom>
            <a:avLst/>
            <a:gdLst>
              <a:gd name="T0" fmla="*/ 181 w 187"/>
              <a:gd name="T1" fmla="*/ 25 h 111"/>
              <a:gd name="T2" fmla="*/ 178 w 187"/>
              <a:gd name="T3" fmla="*/ 28 h 111"/>
              <a:gd name="T4" fmla="*/ 171 w 187"/>
              <a:gd name="T5" fmla="*/ 35 h 111"/>
              <a:gd name="T6" fmla="*/ 162 w 187"/>
              <a:gd name="T7" fmla="*/ 44 h 111"/>
              <a:gd name="T8" fmla="*/ 152 w 187"/>
              <a:gd name="T9" fmla="*/ 54 h 111"/>
              <a:gd name="T10" fmla="*/ 142 w 187"/>
              <a:gd name="T11" fmla="*/ 63 h 111"/>
              <a:gd name="T12" fmla="*/ 135 w 187"/>
              <a:gd name="T13" fmla="*/ 67 h 111"/>
              <a:gd name="T14" fmla="*/ 127 w 187"/>
              <a:gd name="T15" fmla="*/ 73 h 111"/>
              <a:gd name="T16" fmla="*/ 119 w 187"/>
              <a:gd name="T17" fmla="*/ 79 h 111"/>
              <a:gd name="T18" fmla="*/ 110 w 187"/>
              <a:gd name="T19" fmla="*/ 83 h 111"/>
              <a:gd name="T20" fmla="*/ 103 w 187"/>
              <a:gd name="T21" fmla="*/ 88 h 111"/>
              <a:gd name="T22" fmla="*/ 93 w 187"/>
              <a:gd name="T23" fmla="*/ 92 h 111"/>
              <a:gd name="T24" fmla="*/ 84 w 187"/>
              <a:gd name="T25" fmla="*/ 95 h 111"/>
              <a:gd name="T26" fmla="*/ 75 w 187"/>
              <a:gd name="T27" fmla="*/ 98 h 111"/>
              <a:gd name="T28" fmla="*/ 68 w 187"/>
              <a:gd name="T29" fmla="*/ 102 h 111"/>
              <a:gd name="T30" fmla="*/ 61 w 187"/>
              <a:gd name="T31" fmla="*/ 104 h 111"/>
              <a:gd name="T32" fmla="*/ 53 w 187"/>
              <a:gd name="T33" fmla="*/ 106 h 111"/>
              <a:gd name="T34" fmla="*/ 46 w 187"/>
              <a:gd name="T35" fmla="*/ 108 h 111"/>
              <a:gd name="T36" fmla="*/ 39 w 187"/>
              <a:gd name="T37" fmla="*/ 109 h 111"/>
              <a:gd name="T38" fmla="*/ 29 w 187"/>
              <a:gd name="T39" fmla="*/ 111 h 111"/>
              <a:gd name="T40" fmla="*/ 18 w 187"/>
              <a:gd name="T41" fmla="*/ 111 h 111"/>
              <a:gd name="T42" fmla="*/ 10 w 187"/>
              <a:gd name="T43" fmla="*/ 106 h 111"/>
              <a:gd name="T44" fmla="*/ 4 w 187"/>
              <a:gd name="T45" fmla="*/ 99 h 111"/>
              <a:gd name="T46" fmla="*/ 0 w 187"/>
              <a:gd name="T47" fmla="*/ 89 h 111"/>
              <a:gd name="T48" fmla="*/ 0 w 187"/>
              <a:gd name="T49" fmla="*/ 83 h 111"/>
              <a:gd name="T50" fmla="*/ 4 w 187"/>
              <a:gd name="T51" fmla="*/ 76 h 111"/>
              <a:gd name="T52" fmla="*/ 11 w 187"/>
              <a:gd name="T53" fmla="*/ 67 h 111"/>
              <a:gd name="T54" fmla="*/ 18 w 187"/>
              <a:gd name="T55" fmla="*/ 63 h 111"/>
              <a:gd name="T56" fmla="*/ 26 w 187"/>
              <a:gd name="T57" fmla="*/ 60 h 111"/>
              <a:gd name="T58" fmla="*/ 34 w 187"/>
              <a:gd name="T59" fmla="*/ 56 h 111"/>
              <a:gd name="T60" fmla="*/ 43 w 187"/>
              <a:gd name="T61" fmla="*/ 53 h 111"/>
              <a:gd name="T62" fmla="*/ 52 w 187"/>
              <a:gd name="T63" fmla="*/ 50 h 111"/>
              <a:gd name="T64" fmla="*/ 62 w 187"/>
              <a:gd name="T65" fmla="*/ 45 h 111"/>
              <a:gd name="T66" fmla="*/ 72 w 187"/>
              <a:gd name="T67" fmla="*/ 44 h 111"/>
              <a:gd name="T68" fmla="*/ 81 w 187"/>
              <a:gd name="T69" fmla="*/ 41 h 111"/>
              <a:gd name="T70" fmla="*/ 90 w 187"/>
              <a:gd name="T71" fmla="*/ 38 h 111"/>
              <a:gd name="T72" fmla="*/ 98 w 187"/>
              <a:gd name="T73" fmla="*/ 37 h 111"/>
              <a:gd name="T74" fmla="*/ 106 w 187"/>
              <a:gd name="T75" fmla="*/ 34 h 111"/>
              <a:gd name="T76" fmla="*/ 117 w 187"/>
              <a:gd name="T77" fmla="*/ 31 h 111"/>
              <a:gd name="T78" fmla="*/ 127 w 187"/>
              <a:gd name="T79" fmla="*/ 25 h 111"/>
              <a:gd name="T80" fmla="*/ 139 w 187"/>
              <a:gd name="T81" fmla="*/ 19 h 111"/>
              <a:gd name="T82" fmla="*/ 149 w 187"/>
              <a:gd name="T83" fmla="*/ 13 h 111"/>
              <a:gd name="T84" fmla="*/ 158 w 187"/>
              <a:gd name="T85" fmla="*/ 8 h 111"/>
              <a:gd name="T86" fmla="*/ 165 w 187"/>
              <a:gd name="T87" fmla="*/ 3 h 111"/>
              <a:gd name="T88" fmla="*/ 171 w 187"/>
              <a:gd name="T89" fmla="*/ 0 h 111"/>
              <a:gd name="T90" fmla="*/ 178 w 187"/>
              <a:gd name="T91" fmla="*/ 0 h 111"/>
              <a:gd name="T92" fmla="*/ 184 w 187"/>
              <a:gd name="T93" fmla="*/ 6 h 111"/>
              <a:gd name="T94" fmla="*/ 186 w 187"/>
              <a:gd name="T95" fmla="*/ 12 h 111"/>
              <a:gd name="T96" fmla="*/ 184 w 187"/>
              <a:gd name="T97" fmla="*/ 22 h 111"/>
              <a:gd name="T98" fmla="*/ 181 w 187"/>
              <a:gd name="T99" fmla="*/ 25 h 111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87"/>
              <a:gd name="T151" fmla="*/ 0 h 111"/>
              <a:gd name="T152" fmla="*/ 187 w 187"/>
              <a:gd name="T153" fmla="*/ 111 h 111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187" h="111">
                <a:moveTo>
                  <a:pt x="181" y="25"/>
                </a:moveTo>
                <a:lnTo>
                  <a:pt x="181" y="25"/>
                </a:lnTo>
                <a:lnTo>
                  <a:pt x="181" y="26"/>
                </a:lnTo>
                <a:lnTo>
                  <a:pt x="178" y="28"/>
                </a:lnTo>
                <a:lnTo>
                  <a:pt x="175" y="32"/>
                </a:lnTo>
                <a:lnTo>
                  <a:pt x="171" y="35"/>
                </a:lnTo>
                <a:lnTo>
                  <a:pt x="168" y="40"/>
                </a:lnTo>
                <a:lnTo>
                  <a:pt x="162" y="44"/>
                </a:lnTo>
                <a:lnTo>
                  <a:pt x="158" y="50"/>
                </a:lnTo>
                <a:lnTo>
                  <a:pt x="152" y="54"/>
                </a:lnTo>
                <a:lnTo>
                  <a:pt x="146" y="60"/>
                </a:lnTo>
                <a:lnTo>
                  <a:pt x="142" y="63"/>
                </a:lnTo>
                <a:lnTo>
                  <a:pt x="139" y="66"/>
                </a:lnTo>
                <a:lnTo>
                  <a:pt x="135" y="67"/>
                </a:lnTo>
                <a:lnTo>
                  <a:pt x="132" y="70"/>
                </a:lnTo>
                <a:lnTo>
                  <a:pt x="127" y="73"/>
                </a:lnTo>
                <a:lnTo>
                  <a:pt x="123" y="76"/>
                </a:lnTo>
                <a:lnTo>
                  <a:pt x="119" y="79"/>
                </a:lnTo>
                <a:lnTo>
                  <a:pt x="116" y="82"/>
                </a:lnTo>
                <a:lnTo>
                  <a:pt x="110" y="83"/>
                </a:lnTo>
                <a:lnTo>
                  <a:pt x="107" y="86"/>
                </a:lnTo>
                <a:lnTo>
                  <a:pt x="103" y="88"/>
                </a:lnTo>
                <a:lnTo>
                  <a:pt x="98" y="90"/>
                </a:lnTo>
                <a:lnTo>
                  <a:pt x="93" y="92"/>
                </a:lnTo>
                <a:lnTo>
                  <a:pt x="88" y="93"/>
                </a:lnTo>
                <a:lnTo>
                  <a:pt x="84" y="95"/>
                </a:lnTo>
                <a:lnTo>
                  <a:pt x="80" y="96"/>
                </a:lnTo>
                <a:lnTo>
                  <a:pt x="75" y="98"/>
                </a:lnTo>
                <a:lnTo>
                  <a:pt x="72" y="99"/>
                </a:lnTo>
                <a:lnTo>
                  <a:pt x="68" y="102"/>
                </a:lnTo>
                <a:lnTo>
                  <a:pt x="64" y="104"/>
                </a:lnTo>
                <a:lnTo>
                  <a:pt x="61" y="104"/>
                </a:lnTo>
                <a:lnTo>
                  <a:pt x="56" y="105"/>
                </a:lnTo>
                <a:lnTo>
                  <a:pt x="53" y="106"/>
                </a:lnTo>
                <a:lnTo>
                  <a:pt x="49" y="108"/>
                </a:lnTo>
                <a:lnTo>
                  <a:pt x="46" y="108"/>
                </a:lnTo>
                <a:lnTo>
                  <a:pt x="42" y="109"/>
                </a:lnTo>
                <a:lnTo>
                  <a:pt x="39" y="109"/>
                </a:lnTo>
                <a:lnTo>
                  <a:pt x="36" y="111"/>
                </a:lnTo>
                <a:lnTo>
                  <a:pt x="29" y="111"/>
                </a:lnTo>
                <a:lnTo>
                  <a:pt x="24" y="111"/>
                </a:lnTo>
                <a:lnTo>
                  <a:pt x="18" y="111"/>
                </a:lnTo>
                <a:lnTo>
                  <a:pt x="14" y="109"/>
                </a:lnTo>
                <a:lnTo>
                  <a:pt x="10" y="106"/>
                </a:lnTo>
                <a:lnTo>
                  <a:pt x="7" y="102"/>
                </a:lnTo>
                <a:lnTo>
                  <a:pt x="4" y="99"/>
                </a:lnTo>
                <a:lnTo>
                  <a:pt x="2" y="93"/>
                </a:lnTo>
                <a:lnTo>
                  <a:pt x="0" y="89"/>
                </a:lnTo>
                <a:lnTo>
                  <a:pt x="0" y="86"/>
                </a:lnTo>
                <a:lnTo>
                  <a:pt x="0" y="83"/>
                </a:lnTo>
                <a:lnTo>
                  <a:pt x="2" y="80"/>
                </a:lnTo>
                <a:lnTo>
                  <a:pt x="4" y="76"/>
                </a:lnTo>
                <a:lnTo>
                  <a:pt x="8" y="70"/>
                </a:lnTo>
                <a:lnTo>
                  <a:pt x="11" y="67"/>
                </a:lnTo>
                <a:lnTo>
                  <a:pt x="14" y="66"/>
                </a:lnTo>
                <a:lnTo>
                  <a:pt x="18" y="63"/>
                </a:lnTo>
                <a:lnTo>
                  <a:pt x="21" y="61"/>
                </a:lnTo>
                <a:lnTo>
                  <a:pt x="26" y="60"/>
                </a:lnTo>
                <a:lnTo>
                  <a:pt x="30" y="57"/>
                </a:lnTo>
                <a:lnTo>
                  <a:pt x="34" y="56"/>
                </a:lnTo>
                <a:lnTo>
                  <a:pt x="39" y="54"/>
                </a:lnTo>
                <a:lnTo>
                  <a:pt x="43" y="53"/>
                </a:lnTo>
                <a:lnTo>
                  <a:pt x="48" y="51"/>
                </a:lnTo>
                <a:lnTo>
                  <a:pt x="52" y="50"/>
                </a:lnTo>
                <a:lnTo>
                  <a:pt x="58" y="47"/>
                </a:lnTo>
                <a:lnTo>
                  <a:pt x="62" y="45"/>
                </a:lnTo>
                <a:lnTo>
                  <a:pt x="66" y="44"/>
                </a:lnTo>
                <a:lnTo>
                  <a:pt x="72" y="44"/>
                </a:lnTo>
                <a:lnTo>
                  <a:pt x="77" y="42"/>
                </a:lnTo>
                <a:lnTo>
                  <a:pt x="81" y="41"/>
                </a:lnTo>
                <a:lnTo>
                  <a:pt x="85" y="40"/>
                </a:lnTo>
                <a:lnTo>
                  <a:pt x="90" y="38"/>
                </a:lnTo>
                <a:lnTo>
                  <a:pt x="95" y="38"/>
                </a:lnTo>
                <a:lnTo>
                  <a:pt x="98" y="37"/>
                </a:lnTo>
                <a:lnTo>
                  <a:pt x="103" y="35"/>
                </a:lnTo>
                <a:lnTo>
                  <a:pt x="106" y="34"/>
                </a:lnTo>
                <a:lnTo>
                  <a:pt x="110" y="34"/>
                </a:lnTo>
                <a:lnTo>
                  <a:pt x="117" y="31"/>
                </a:lnTo>
                <a:lnTo>
                  <a:pt x="123" y="28"/>
                </a:lnTo>
                <a:lnTo>
                  <a:pt x="127" y="25"/>
                </a:lnTo>
                <a:lnTo>
                  <a:pt x="133" y="22"/>
                </a:lnTo>
                <a:lnTo>
                  <a:pt x="139" y="19"/>
                </a:lnTo>
                <a:lnTo>
                  <a:pt x="143" y="16"/>
                </a:lnTo>
                <a:lnTo>
                  <a:pt x="149" y="13"/>
                </a:lnTo>
                <a:lnTo>
                  <a:pt x="154" y="10"/>
                </a:lnTo>
                <a:lnTo>
                  <a:pt x="158" y="8"/>
                </a:lnTo>
                <a:lnTo>
                  <a:pt x="162" y="6"/>
                </a:lnTo>
                <a:lnTo>
                  <a:pt x="165" y="3"/>
                </a:lnTo>
                <a:lnTo>
                  <a:pt x="168" y="2"/>
                </a:lnTo>
                <a:lnTo>
                  <a:pt x="171" y="0"/>
                </a:lnTo>
                <a:lnTo>
                  <a:pt x="175" y="0"/>
                </a:lnTo>
                <a:lnTo>
                  <a:pt x="178" y="0"/>
                </a:lnTo>
                <a:lnTo>
                  <a:pt x="181" y="2"/>
                </a:lnTo>
                <a:lnTo>
                  <a:pt x="184" y="6"/>
                </a:lnTo>
                <a:lnTo>
                  <a:pt x="186" y="9"/>
                </a:lnTo>
                <a:lnTo>
                  <a:pt x="186" y="12"/>
                </a:lnTo>
                <a:lnTo>
                  <a:pt x="187" y="16"/>
                </a:lnTo>
                <a:lnTo>
                  <a:pt x="184" y="22"/>
                </a:lnTo>
                <a:lnTo>
                  <a:pt x="181" y="2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9" name="Freeform 32">
            <a:extLst>
              <a:ext uri="{FF2B5EF4-FFF2-40B4-BE49-F238E27FC236}">
                <a16:creationId xmlns:a16="http://schemas.microsoft.com/office/drawing/2014/main" id="{97B52000-88B1-4F3B-8AA2-9FEF0631DA76}"/>
              </a:ext>
            </a:extLst>
          </p:cNvPr>
          <p:cNvSpPr>
            <a:spLocks/>
          </p:cNvSpPr>
          <p:nvPr/>
        </p:nvSpPr>
        <p:spPr bwMode="auto">
          <a:xfrm>
            <a:off x="9456738" y="1031205"/>
            <a:ext cx="150812" cy="128587"/>
          </a:xfrm>
          <a:custGeom>
            <a:avLst/>
            <a:gdLst>
              <a:gd name="T0" fmla="*/ 49 w 190"/>
              <a:gd name="T1" fmla="*/ 0 h 163"/>
              <a:gd name="T2" fmla="*/ 60 w 190"/>
              <a:gd name="T3" fmla="*/ 0 h 163"/>
              <a:gd name="T4" fmla="*/ 67 w 190"/>
              <a:gd name="T5" fmla="*/ 2 h 163"/>
              <a:gd name="T6" fmla="*/ 74 w 190"/>
              <a:gd name="T7" fmla="*/ 5 h 163"/>
              <a:gd name="T8" fmla="*/ 81 w 190"/>
              <a:gd name="T9" fmla="*/ 6 h 163"/>
              <a:gd name="T10" fmla="*/ 89 w 190"/>
              <a:gd name="T11" fmla="*/ 9 h 163"/>
              <a:gd name="T12" fmla="*/ 96 w 190"/>
              <a:gd name="T13" fmla="*/ 14 h 163"/>
              <a:gd name="T14" fmla="*/ 103 w 190"/>
              <a:gd name="T15" fmla="*/ 16 h 163"/>
              <a:gd name="T16" fmla="*/ 110 w 190"/>
              <a:gd name="T17" fmla="*/ 21 h 163"/>
              <a:gd name="T18" fmla="*/ 118 w 190"/>
              <a:gd name="T19" fmla="*/ 24 h 163"/>
              <a:gd name="T20" fmla="*/ 126 w 190"/>
              <a:gd name="T21" fmla="*/ 29 h 163"/>
              <a:gd name="T22" fmla="*/ 134 w 190"/>
              <a:gd name="T23" fmla="*/ 34 h 163"/>
              <a:gd name="T24" fmla="*/ 139 w 190"/>
              <a:gd name="T25" fmla="*/ 40 h 163"/>
              <a:gd name="T26" fmla="*/ 147 w 190"/>
              <a:gd name="T27" fmla="*/ 47 h 163"/>
              <a:gd name="T28" fmla="*/ 153 w 190"/>
              <a:gd name="T29" fmla="*/ 53 h 163"/>
              <a:gd name="T30" fmla="*/ 161 w 190"/>
              <a:gd name="T31" fmla="*/ 63 h 163"/>
              <a:gd name="T32" fmla="*/ 171 w 190"/>
              <a:gd name="T33" fmla="*/ 76 h 163"/>
              <a:gd name="T34" fmla="*/ 179 w 190"/>
              <a:gd name="T35" fmla="*/ 88 h 163"/>
              <a:gd name="T36" fmla="*/ 183 w 190"/>
              <a:gd name="T37" fmla="*/ 101 h 163"/>
              <a:gd name="T38" fmla="*/ 187 w 190"/>
              <a:gd name="T39" fmla="*/ 111 h 163"/>
              <a:gd name="T40" fmla="*/ 189 w 190"/>
              <a:gd name="T41" fmla="*/ 121 h 163"/>
              <a:gd name="T42" fmla="*/ 189 w 190"/>
              <a:gd name="T43" fmla="*/ 130 h 163"/>
              <a:gd name="T44" fmla="*/ 187 w 190"/>
              <a:gd name="T45" fmla="*/ 139 h 163"/>
              <a:gd name="T46" fmla="*/ 186 w 190"/>
              <a:gd name="T47" fmla="*/ 147 h 163"/>
              <a:gd name="T48" fmla="*/ 183 w 190"/>
              <a:gd name="T49" fmla="*/ 153 h 163"/>
              <a:gd name="T50" fmla="*/ 179 w 190"/>
              <a:gd name="T51" fmla="*/ 159 h 163"/>
              <a:gd name="T52" fmla="*/ 171 w 190"/>
              <a:gd name="T53" fmla="*/ 163 h 163"/>
              <a:gd name="T54" fmla="*/ 164 w 190"/>
              <a:gd name="T55" fmla="*/ 159 h 163"/>
              <a:gd name="T56" fmla="*/ 157 w 190"/>
              <a:gd name="T57" fmla="*/ 153 h 163"/>
              <a:gd name="T58" fmla="*/ 153 w 190"/>
              <a:gd name="T59" fmla="*/ 146 h 163"/>
              <a:gd name="T60" fmla="*/ 150 w 190"/>
              <a:gd name="T61" fmla="*/ 139 h 163"/>
              <a:gd name="T62" fmla="*/ 148 w 190"/>
              <a:gd name="T63" fmla="*/ 130 h 163"/>
              <a:gd name="T64" fmla="*/ 145 w 190"/>
              <a:gd name="T65" fmla="*/ 120 h 163"/>
              <a:gd name="T66" fmla="*/ 139 w 190"/>
              <a:gd name="T67" fmla="*/ 109 h 163"/>
              <a:gd name="T68" fmla="*/ 134 w 190"/>
              <a:gd name="T69" fmla="*/ 99 h 163"/>
              <a:gd name="T70" fmla="*/ 124 w 190"/>
              <a:gd name="T71" fmla="*/ 89 h 163"/>
              <a:gd name="T72" fmla="*/ 112 w 190"/>
              <a:gd name="T73" fmla="*/ 80 h 163"/>
              <a:gd name="T74" fmla="*/ 105 w 190"/>
              <a:gd name="T75" fmla="*/ 76 h 163"/>
              <a:gd name="T76" fmla="*/ 96 w 190"/>
              <a:gd name="T77" fmla="*/ 70 h 163"/>
              <a:gd name="T78" fmla="*/ 87 w 190"/>
              <a:gd name="T79" fmla="*/ 67 h 163"/>
              <a:gd name="T80" fmla="*/ 80 w 190"/>
              <a:gd name="T81" fmla="*/ 64 h 163"/>
              <a:gd name="T82" fmla="*/ 71 w 190"/>
              <a:gd name="T83" fmla="*/ 61 h 163"/>
              <a:gd name="T84" fmla="*/ 62 w 190"/>
              <a:gd name="T85" fmla="*/ 59 h 163"/>
              <a:gd name="T86" fmla="*/ 52 w 190"/>
              <a:gd name="T87" fmla="*/ 57 h 163"/>
              <a:gd name="T88" fmla="*/ 44 w 190"/>
              <a:gd name="T89" fmla="*/ 56 h 163"/>
              <a:gd name="T90" fmla="*/ 36 w 190"/>
              <a:gd name="T91" fmla="*/ 54 h 163"/>
              <a:gd name="T92" fmla="*/ 29 w 190"/>
              <a:gd name="T93" fmla="*/ 53 h 163"/>
              <a:gd name="T94" fmla="*/ 22 w 190"/>
              <a:gd name="T95" fmla="*/ 50 h 163"/>
              <a:gd name="T96" fmla="*/ 13 w 190"/>
              <a:gd name="T97" fmla="*/ 47 h 163"/>
              <a:gd name="T98" fmla="*/ 4 w 190"/>
              <a:gd name="T99" fmla="*/ 43 h 163"/>
              <a:gd name="T100" fmla="*/ 1 w 190"/>
              <a:gd name="T101" fmla="*/ 37 h 163"/>
              <a:gd name="T102" fmla="*/ 0 w 190"/>
              <a:gd name="T103" fmla="*/ 29 h 163"/>
              <a:gd name="T104" fmla="*/ 3 w 190"/>
              <a:gd name="T105" fmla="*/ 19 h 163"/>
              <a:gd name="T106" fmla="*/ 10 w 190"/>
              <a:gd name="T107" fmla="*/ 11 h 163"/>
              <a:gd name="T108" fmla="*/ 17 w 190"/>
              <a:gd name="T109" fmla="*/ 6 h 163"/>
              <a:gd name="T110" fmla="*/ 28 w 190"/>
              <a:gd name="T111" fmla="*/ 2 h 163"/>
              <a:gd name="T112" fmla="*/ 38 w 190"/>
              <a:gd name="T113" fmla="*/ 0 h 163"/>
              <a:gd name="T114" fmla="*/ 44 w 190"/>
              <a:gd name="T115" fmla="*/ 0 h 163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90"/>
              <a:gd name="T175" fmla="*/ 0 h 163"/>
              <a:gd name="T176" fmla="*/ 190 w 190"/>
              <a:gd name="T177" fmla="*/ 163 h 163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90" h="163">
                <a:moveTo>
                  <a:pt x="44" y="0"/>
                </a:moveTo>
                <a:lnTo>
                  <a:pt x="49" y="0"/>
                </a:lnTo>
                <a:lnTo>
                  <a:pt x="57" y="0"/>
                </a:lnTo>
                <a:lnTo>
                  <a:pt x="60" y="0"/>
                </a:lnTo>
                <a:lnTo>
                  <a:pt x="64" y="2"/>
                </a:lnTo>
                <a:lnTo>
                  <a:pt x="67" y="2"/>
                </a:lnTo>
                <a:lnTo>
                  <a:pt x="71" y="3"/>
                </a:lnTo>
                <a:lnTo>
                  <a:pt x="74" y="5"/>
                </a:lnTo>
                <a:lnTo>
                  <a:pt x="78" y="6"/>
                </a:lnTo>
                <a:lnTo>
                  <a:pt x="81" y="6"/>
                </a:lnTo>
                <a:lnTo>
                  <a:pt x="84" y="8"/>
                </a:lnTo>
                <a:lnTo>
                  <a:pt x="89" y="9"/>
                </a:lnTo>
                <a:lnTo>
                  <a:pt x="93" y="12"/>
                </a:lnTo>
                <a:lnTo>
                  <a:pt x="96" y="14"/>
                </a:lnTo>
                <a:lnTo>
                  <a:pt x="100" y="15"/>
                </a:lnTo>
                <a:lnTo>
                  <a:pt x="103" y="16"/>
                </a:lnTo>
                <a:lnTo>
                  <a:pt x="108" y="18"/>
                </a:lnTo>
                <a:lnTo>
                  <a:pt x="110" y="21"/>
                </a:lnTo>
                <a:lnTo>
                  <a:pt x="115" y="22"/>
                </a:lnTo>
                <a:lnTo>
                  <a:pt x="118" y="24"/>
                </a:lnTo>
                <a:lnTo>
                  <a:pt x="122" y="27"/>
                </a:lnTo>
                <a:lnTo>
                  <a:pt x="126" y="29"/>
                </a:lnTo>
                <a:lnTo>
                  <a:pt x="129" y="32"/>
                </a:lnTo>
                <a:lnTo>
                  <a:pt x="134" y="34"/>
                </a:lnTo>
                <a:lnTo>
                  <a:pt x="137" y="37"/>
                </a:lnTo>
                <a:lnTo>
                  <a:pt x="139" y="40"/>
                </a:lnTo>
                <a:lnTo>
                  <a:pt x="144" y="43"/>
                </a:lnTo>
                <a:lnTo>
                  <a:pt x="147" y="47"/>
                </a:lnTo>
                <a:lnTo>
                  <a:pt x="150" y="50"/>
                </a:lnTo>
                <a:lnTo>
                  <a:pt x="153" y="53"/>
                </a:lnTo>
                <a:lnTo>
                  <a:pt x="157" y="57"/>
                </a:lnTo>
                <a:lnTo>
                  <a:pt x="161" y="63"/>
                </a:lnTo>
                <a:lnTo>
                  <a:pt x="167" y="69"/>
                </a:lnTo>
                <a:lnTo>
                  <a:pt x="171" y="76"/>
                </a:lnTo>
                <a:lnTo>
                  <a:pt x="176" y="82"/>
                </a:lnTo>
                <a:lnTo>
                  <a:pt x="179" y="88"/>
                </a:lnTo>
                <a:lnTo>
                  <a:pt x="182" y="95"/>
                </a:lnTo>
                <a:lnTo>
                  <a:pt x="183" y="101"/>
                </a:lnTo>
                <a:lnTo>
                  <a:pt x="186" y="107"/>
                </a:lnTo>
                <a:lnTo>
                  <a:pt x="187" y="111"/>
                </a:lnTo>
                <a:lnTo>
                  <a:pt x="187" y="117"/>
                </a:lnTo>
                <a:lnTo>
                  <a:pt x="189" y="121"/>
                </a:lnTo>
                <a:lnTo>
                  <a:pt x="190" y="127"/>
                </a:lnTo>
                <a:lnTo>
                  <a:pt x="189" y="130"/>
                </a:lnTo>
                <a:lnTo>
                  <a:pt x="189" y="134"/>
                </a:lnTo>
                <a:lnTo>
                  <a:pt x="187" y="139"/>
                </a:lnTo>
                <a:lnTo>
                  <a:pt x="187" y="143"/>
                </a:lnTo>
                <a:lnTo>
                  <a:pt x="186" y="147"/>
                </a:lnTo>
                <a:lnTo>
                  <a:pt x="185" y="150"/>
                </a:lnTo>
                <a:lnTo>
                  <a:pt x="183" y="153"/>
                </a:lnTo>
                <a:lnTo>
                  <a:pt x="182" y="156"/>
                </a:lnTo>
                <a:lnTo>
                  <a:pt x="179" y="159"/>
                </a:lnTo>
                <a:lnTo>
                  <a:pt x="176" y="162"/>
                </a:lnTo>
                <a:lnTo>
                  <a:pt x="171" y="163"/>
                </a:lnTo>
                <a:lnTo>
                  <a:pt x="169" y="162"/>
                </a:lnTo>
                <a:lnTo>
                  <a:pt x="164" y="159"/>
                </a:lnTo>
                <a:lnTo>
                  <a:pt x="160" y="156"/>
                </a:lnTo>
                <a:lnTo>
                  <a:pt x="157" y="153"/>
                </a:lnTo>
                <a:lnTo>
                  <a:pt x="155" y="150"/>
                </a:lnTo>
                <a:lnTo>
                  <a:pt x="153" y="146"/>
                </a:lnTo>
                <a:lnTo>
                  <a:pt x="153" y="141"/>
                </a:lnTo>
                <a:lnTo>
                  <a:pt x="150" y="139"/>
                </a:lnTo>
                <a:lnTo>
                  <a:pt x="150" y="134"/>
                </a:lnTo>
                <a:lnTo>
                  <a:pt x="148" y="130"/>
                </a:lnTo>
                <a:lnTo>
                  <a:pt x="147" y="125"/>
                </a:lnTo>
                <a:lnTo>
                  <a:pt x="145" y="120"/>
                </a:lnTo>
                <a:lnTo>
                  <a:pt x="142" y="115"/>
                </a:lnTo>
                <a:lnTo>
                  <a:pt x="139" y="109"/>
                </a:lnTo>
                <a:lnTo>
                  <a:pt x="137" y="105"/>
                </a:lnTo>
                <a:lnTo>
                  <a:pt x="134" y="99"/>
                </a:lnTo>
                <a:lnTo>
                  <a:pt x="128" y="95"/>
                </a:lnTo>
                <a:lnTo>
                  <a:pt x="124" y="89"/>
                </a:lnTo>
                <a:lnTo>
                  <a:pt x="116" y="83"/>
                </a:lnTo>
                <a:lnTo>
                  <a:pt x="112" y="80"/>
                </a:lnTo>
                <a:lnTo>
                  <a:pt x="109" y="77"/>
                </a:lnTo>
                <a:lnTo>
                  <a:pt x="105" y="76"/>
                </a:lnTo>
                <a:lnTo>
                  <a:pt x="100" y="73"/>
                </a:lnTo>
                <a:lnTo>
                  <a:pt x="96" y="70"/>
                </a:lnTo>
                <a:lnTo>
                  <a:pt x="93" y="69"/>
                </a:lnTo>
                <a:lnTo>
                  <a:pt x="87" y="67"/>
                </a:lnTo>
                <a:lnTo>
                  <a:pt x="84" y="66"/>
                </a:lnTo>
                <a:lnTo>
                  <a:pt x="80" y="64"/>
                </a:lnTo>
                <a:lnTo>
                  <a:pt x="76" y="63"/>
                </a:lnTo>
                <a:lnTo>
                  <a:pt x="71" y="61"/>
                </a:lnTo>
                <a:lnTo>
                  <a:pt x="67" y="60"/>
                </a:lnTo>
                <a:lnTo>
                  <a:pt x="62" y="59"/>
                </a:lnTo>
                <a:lnTo>
                  <a:pt x="58" y="59"/>
                </a:lnTo>
                <a:lnTo>
                  <a:pt x="52" y="57"/>
                </a:lnTo>
                <a:lnTo>
                  <a:pt x="49" y="57"/>
                </a:lnTo>
                <a:lnTo>
                  <a:pt x="44" y="56"/>
                </a:lnTo>
                <a:lnTo>
                  <a:pt x="39" y="56"/>
                </a:lnTo>
                <a:lnTo>
                  <a:pt x="36" y="54"/>
                </a:lnTo>
                <a:lnTo>
                  <a:pt x="33" y="53"/>
                </a:lnTo>
                <a:lnTo>
                  <a:pt x="29" y="53"/>
                </a:lnTo>
                <a:lnTo>
                  <a:pt x="25" y="51"/>
                </a:lnTo>
                <a:lnTo>
                  <a:pt x="22" y="50"/>
                </a:lnTo>
                <a:lnTo>
                  <a:pt x="19" y="50"/>
                </a:lnTo>
                <a:lnTo>
                  <a:pt x="13" y="47"/>
                </a:lnTo>
                <a:lnTo>
                  <a:pt x="9" y="45"/>
                </a:lnTo>
                <a:lnTo>
                  <a:pt x="4" y="43"/>
                </a:lnTo>
                <a:lnTo>
                  <a:pt x="3" y="40"/>
                </a:lnTo>
                <a:lnTo>
                  <a:pt x="1" y="37"/>
                </a:lnTo>
                <a:lnTo>
                  <a:pt x="1" y="32"/>
                </a:lnTo>
                <a:lnTo>
                  <a:pt x="0" y="29"/>
                </a:lnTo>
                <a:lnTo>
                  <a:pt x="1" y="25"/>
                </a:lnTo>
                <a:lnTo>
                  <a:pt x="3" y="19"/>
                </a:lnTo>
                <a:lnTo>
                  <a:pt x="7" y="14"/>
                </a:lnTo>
                <a:lnTo>
                  <a:pt x="10" y="11"/>
                </a:lnTo>
                <a:lnTo>
                  <a:pt x="15" y="8"/>
                </a:lnTo>
                <a:lnTo>
                  <a:pt x="17" y="6"/>
                </a:lnTo>
                <a:lnTo>
                  <a:pt x="23" y="5"/>
                </a:lnTo>
                <a:lnTo>
                  <a:pt x="28" y="2"/>
                </a:lnTo>
                <a:lnTo>
                  <a:pt x="32" y="0"/>
                </a:lnTo>
                <a:lnTo>
                  <a:pt x="38" y="0"/>
                </a:lnTo>
                <a:lnTo>
                  <a:pt x="4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66737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65</Words>
  <Application>Microsoft Office PowerPoint</Application>
  <PresentationFormat>宽屏</PresentationFormat>
  <Paragraphs>20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等线</vt:lpstr>
      <vt:lpstr>等线 Light</vt:lpstr>
      <vt:lpstr>宋体</vt:lpstr>
      <vt:lpstr>Arial</vt:lpstr>
      <vt:lpstr>Arial Black</vt:lpstr>
      <vt:lpstr>Verdana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33</cp:revision>
  <dcterms:created xsi:type="dcterms:W3CDTF">2018-10-25T07:04:23Z</dcterms:created>
  <dcterms:modified xsi:type="dcterms:W3CDTF">2018-10-25T08:26:03Z</dcterms:modified>
</cp:coreProperties>
</file>