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40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29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11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0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09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443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155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835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23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45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186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98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7" r:id="rId2"/>
    <p:sldLayoutId id="2147484208" r:id="rId3"/>
    <p:sldLayoutId id="2147484209" r:id="rId4"/>
    <p:sldLayoutId id="2147484210" r:id="rId5"/>
    <p:sldLayoutId id="2147484211" r:id="rId6"/>
    <p:sldLayoutId id="2147484212" r:id="rId7"/>
    <p:sldLayoutId id="2147484213" r:id="rId8"/>
    <p:sldLayoutId id="2147484214" r:id="rId9"/>
    <p:sldLayoutId id="2147484215" r:id="rId10"/>
    <p:sldLayoutId id="214748421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>
            <a:extLst>
              <a:ext uri="{FF2B5EF4-FFF2-40B4-BE49-F238E27FC236}">
                <a16:creationId xmlns:a16="http://schemas.microsoft.com/office/drawing/2014/main" id="{EF62F5B8-9D81-4378-B92E-D348937D6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3518" y="5058551"/>
            <a:ext cx="5631892" cy="995550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93000"/>
                  <a:lumOff val="7000"/>
                </a:sys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127000">
              <a:srgbClr val="F79524">
                <a:alpha val="0"/>
              </a:srgbClr>
            </a:glow>
            <a:outerShdw dist="107763" dir="2700000" algn="ctr" rotWithShape="0">
              <a:srgbClr val="535455"/>
            </a:outerShdw>
            <a:softEdge rad="368300"/>
          </a:effectLst>
          <a:extLst/>
        </p:spPr>
        <p:txBody>
          <a:bodyPr wrap="none" lIns="92075" tIns="46038" rIns="92075" bIns="4603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2C4BDE28-734A-47F7-953F-52BC17D63124}"/>
              </a:ext>
            </a:extLst>
          </p:cNvPr>
          <p:cNvGrpSpPr/>
          <p:nvPr/>
        </p:nvGrpSpPr>
        <p:grpSpPr>
          <a:xfrm>
            <a:off x="4127452" y="1614758"/>
            <a:ext cx="3162420" cy="3169952"/>
            <a:chOff x="3065764" y="2257425"/>
            <a:chExt cx="2675884" cy="2682257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AAD86EA1-1FB6-4E02-AB47-CA3730CCAA23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3153177" y="2343291"/>
              <a:ext cx="977598" cy="977598"/>
            </a:xfrm>
            <a:custGeom>
              <a:avLst/>
              <a:gdLst>
                <a:gd name="T0" fmla="*/ 340 w 345"/>
                <a:gd name="T1" fmla="*/ 120 h 345"/>
                <a:gd name="T2" fmla="*/ 307 w 345"/>
                <a:gd name="T3" fmla="*/ 37 h 345"/>
                <a:gd name="T4" fmla="*/ 307 w 345"/>
                <a:gd name="T5" fmla="*/ 37 h 345"/>
                <a:gd name="T6" fmla="*/ 307 w 345"/>
                <a:gd name="T7" fmla="*/ 37 h 345"/>
                <a:gd name="T8" fmla="*/ 307 w 345"/>
                <a:gd name="T9" fmla="*/ 36 h 345"/>
                <a:gd name="T10" fmla="*/ 307 w 345"/>
                <a:gd name="T11" fmla="*/ 36 h 345"/>
                <a:gd name="T12" fmla="*/ 225 w 345"/>
                <a:gd name="T13" fmla="*/ 4 h 345"/>
                <a:gd name="T14" fmla="*/ 89 w 345"/>
                <a:gd name="T15" fmla="*/ 147 h 345"/>
                <a:gd name="T16" fmla="*/ 0 w 345"/>
                <a:gd name="T17" fmla="*/ 297 h 345"/>
                <a:gd name="T18" fmla="*/ 61 w 345"/>
                <a:gd name="T19" fmla="*/ 214 h 345"/>
                <a:gd name="T20" fmla="*/ 131 w 345"/>
                <a:gd name="T21" fmla="*/ 152 h 345"/>
                <a:gd name="T22" fmla="*/ 176 w 345"/>
                <a:gd name="T23" fmla="*/ 168 h 345"/>
                <a:gd name="T24" fmla="*/ 192 w 345"/>
                <a:gd name="T25" fmla="*/ 214 h 345"/>
                <a:gd name="T26" fmla="*/ 130 w 345"/>
                <a:gd name="T27" fmla="*/ 284 h 345"/>
                <a:gd name="T28" fmla="*/ 47 w 345"/>
                <a:gd name="T29" fmla="*/ 345 h 345"/>
                <a:gd name="T30" fmla="*/ 197 w 345"/>
                <a:gd name="T31" fmla="*/ 256 h 345"/>
                <a:gd name="T32" fmla="*/ 340 w 345"/>
                <a:gd name="T33" fmla="*/ 12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5" h="345">
                  <a:moveTo>
                    <a:pt x="340" y="120"/>
                  </a:moveTo>
                  <a:cubicBezTo>
                    <a:pt x="345" y="95"/>
                    <a:pt x="330" y="62"/>
                    <a:pt x="307" y="37"/>
                  </a:cubicBezTo>
                  <a:cubicBezTo>
                    <a:pt x="307" y="37"/>
                    <a:pt x="307" y="37"/>
                    <a:pt x="307" y="37"/>
                  </a:cubicBezTo>
                  <a:cubicBezTo>
                    <a:pt x="307" y="37"/>
                    <a:pt x="307" y="37"/>
                    <a:pt x="307" y="37"/>
                  </a:cubicBezTo>
                  <a:cubicBezTo>
                    <a:pt x="307" y="37"/>
                    <a:pt x="307" y="36"/>
                    <a:pt x="307" y="36"/>
                  </a:cubicBezTo>
                  <a:cubicBezTo>
                    <a:pt x="307" y="36"/>
                    <a:pt x="307" y="36"/>
                    <a:pt x="307" y="36"/>
                  </a:cubicBezTo>
                  <a:cubicBezTo>
                    <a:pt x="282" y="14"/>
                    <a:pt x="249" y="0"/>
                    <a:pt x="225" y="4"/>
                  </a:cubicBezTo>
                  <a:cubicBezTo>
                    <a:pt x="174" y="14"/>
                    <a:pt x="109" y="105"/>
                    <a:pt x="89" y="147"/>
                  </a:cubicBezTo>
                  <a:cubicBezTo>
                    <a:pt x="69" y="189"/>
                    <a:pt x="0" y="297"/>
                    <a:pt x="0" y="297"/>
                  </a:cubicBezTo>
                  <a:cubicBezTo>
                    <a:pt x="49" y="236"/>
                    <a:pt x="61" y="214"/>
                    <a:pt x="61" y="214"/>
                  </a:cubicBezTo>
                  <a:cubicBezTo>
                    <a:pt x="102" y="151"/>
                    <a:pt x="131" y="152"/>
                    <a:pt x="131" y="152"/>
                  </a:cubicBezTo>
                  <a:cubicBezTo>
                    <a:pt x="151" y="151"/>
                    <a:pt x="166" y="157"/>
                    <a:pt x="176" y="168"/>
                  </a:cubicBezTo>
                  <a:cubicBezTo>
                    <a:pt x="187" y="178"/>
                    <a:pt x="193" y="193"/>
                    <a:pt x="192" y="214"/>
                  </a:cubicBezTo>
                  <a:cubicBezTo>
                    <a:pt x="192" y="214"/>
                    <a:pt x="193" y="243"/>
                    <a:pt x="130" y="284"/>
                  </a:cubicBezTo>
                  <a:cubicBezTo>
                    <a:pt x="130" y="284"/>
                    <a:pt x="108" y="296"/>
                    <a:pt x="47" y="345"/>
                  </a:cubicBezTo>
                  <a:cubicBezTo>
                    <a:pt x="47" y="345"/>
                    <a:pt x="155" y="276"/>
                    <a:pt x="197" y="256"/>
                  </a:cubicBezTo>
                  <a:cubicBezTo>
                    <a:pt x="239" y="236"/>
                    <a:pt x="330" y="171"/>
                    <a:pt x="340" y="120"/>
                  </a:cubicBezTo>
                  <a:close/>
                </a:path>
              </a:pathLst>
            </a:custGeom>
            <a:gradFill flip="none" rotWithShape="1">
              <a:gsLst>
                <a:gs pos="26000">
                  <a:srgbClr val="00B0F0">
                    <a:shade val="30000"/>
                    <a:satMod val="115000"/>
                  </a:srgbClr>
                </a:gs>
                <a:gs pos="72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228702F8-5C22-4B9D-BD01-10F4E1BC9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9999" y="2257425"/>
              <a:ext cx="1981200" cy="1128713"/>
            </a:xfrm>
            <a:custGeom>
              <a:avLst/>
              <a:gdLst>
                <a:gd name="T0" fmla="*/ 523 w 698"/>
                <a:gd name="T1" fmla="*/ 184 h 398"/>
                <a:gd name="T2" fmla="*/ 349 w 698"/>
                <a:gd name="T3" fmla="*/ 377 h 398"/>
                <a:gd name="T4" fmla="*/ 176 w 698"/>
                <a:gd name="T5" fmla="*/ 184 h 398"/>
                <a:gd name="T6" fmla="*/ 0 w 698"/>
                <a:gd name="T7" fmla="*/ 28 h 398"/>
                <a:gd name="T8" fmla="*/ 176 w 698"/>
                <a:gd name="T9" fmla="*/ 204 h 398"/>
                <a:gd name="T10" fmla="*/ 349 w 698"/>
                <a:gd name="T11" fmla="*/ 397 h 398"/>
                <a:gd name="T12" fmla="*/ 349 w 698"/>
                <a:gd name="T13" fmla="*/ 397 h 398"/>
                <a:gd name="T14" fmla="*/ 349 w 698"/>
                <a:gd name="T15" fmla="*/ 397 h 398"/>
                <a:gd name="T16" fmla="*/ 349 w 698"/>
                <a:gd name="T17" fmla="*/ 397 h 398"/>
                <a:gd name="T18" fmla="*/ 523 w 698"/>
                <a:gd name="T19" fmla="*/ 204 h 398"/>
                <a:gd name="T20" fmla="*/ 698 w 698"/>
                <a:gd name="T21" fmla="*/ 28 h 398"/>
                <a:gd name="T22" fmla="*/ 523 w 698"/>
                <a:gd name="T23" fmla="*/ 184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398">
                  <a:moveTo>
                    <a:pt x="523" y="184"/>
                  </a:moveTo>
                  <a:cubicBezTo>
                    <a:pt x="468" y="290"/>
                    <a:pt x="414" y="378"/>
                    <a:pt x="349" y="377"/>
                  </a:cubicBezTo>
                  <a:cubicBezTo>
                    <a:pt x="284" y="378"/>
                    <a:pt x="230" y="290"/>
                    <a:pt x="176" y="184"/>
                  </a:cubicBezTo>
                  <a:cubicBezTo>
                    <a:pt x="83" y="0"/>
                    <a:pt x="0" y="28"/>
                    <a:pt x="0" y="28"/>
                  </a:cubicBezTo>
                  <a:cubicBezTo>
                    <a:pt x="0" y="28"/>
                    <a:pt x="85" y="10"/>
                    <a:pt x="176" y="204"/>
                  </a:cubicBezTo>
                  <a:cubicBezTo>
                    <a:pt x="227" y="312"/>
                    <a:pt x="284" y="398"/>
                    <a:pt x="349" y="397"/>
                  </a:cubicBezTo>
                  <a:cubicBezTo>
                    <a:pt x="349" y="397"/>
                    <a:pt x="349" y="397"/>
                    <a:pt x="349" y="397"/>
                  </a:cubicBezTo>
                  <a:cubicBezTo>
                    <a:pt x="349" y="397"/>
                    <a:pt x="349" y="397"/>
                    <a:pt x="349" y="397"/>
                  </a:cubicBezTo>
                  <a:cubicBezTo>
                    <a:pt x="349" y="397"/>
                    <a:pt x="349" y="397"/>
                    <a:pt x="349" y="397"/>
                  </a:cubicBezTo>
                  <a:cubicBezTo>
                    <a:pt x="415" y="398"/>
                    <a:pt x="472" y="312"/>
                    <a:pt x="523" y="204"/>
                  </a:cubicBezTo>
                  <a:cubicBezTo>
                    <a:pt x="608" y="24"/>
                    <a:pt x="687" y="27"/>
                    <a:pt x="698" y="28"/>
                  </a:cubicBezTo>
                  <a:cubicBezTo>
                    <a:pt x="690" y="26"/>
                    <a:pt x="611" y="9"/>
                    <a:pt x="523" y="184"/>
                  </a:cubicBezTo>
                  <a:close/>
                </a:path>
              </a:pathLst>
            </a:custGeom>
            <a:gradFill flip="none" rotWithShape="1">
              <a:gsLst>
                <a:gs pos="33000">
                  <a:srgbClr val="FF7711"/>
                </a:gs>
                <a:gs pos="9000">
                  <a:srgbClr val="FECE02"/>
                </a:gs>
                <a:gs pos="66000">
                  <a:srgbClr val="F76F0F"/>
                </a:gs>
                <a:gs pos="89000">
                  <a:srgbClr val="FECE02"/>
                </a:gs>
                <a:gs pos="50000">
                  <a:srgbClr val="C73E01"/>
                </a:gs>
              </a:gsLst>
              <a:lin ang="10800000" scaled="1"/>
              <a:tileRect/>
            </a:gradFill>
            <a:ln w="63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8E453CB6-B3B2-4FA4-8B1B-EA638102D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9807" y="2262074"/>
              <a:ext cx="1981585" cy="1069960"/>
            </a:xfrm>
            <a:custGeom>
              <a:avLst/>
              <a:gdLst>
                <a:gd name="T0" fmla="*/ 571 w 699"/>
                <a:gd name="T1" fmla="*/ 73 h 378"/>
                <a:gd name="T2" fmla="*/ 349 w 699"/>
                <a:gd name="T3" fmla="*/ 202 h 378"/>
                <a:gd name="T4" fmla="*/ 128 w 699"/>
                <a:gd name="T5" fmla="*/ 73 h 378"/>
                <a:gd name="T6" fmla="*/ 0 w 699"/>
                <a:gd name="T7" fmla="*/ 28 h 378"/>
                <a:gd name="T8" fmla="*/ 176 w 699"/>
                <a:gd name="T9" fmla="*/ 184 h 378"/>
                <a:gd name="T10" fmla="*/ 349 w 699"/>
                <a:gd name="T11" fmla="*/ 377 h 378"/>
                <a:gd name="T12" fmla="*/ 523 w 699"/>
                <a:gd name="T13" fmla="*/ 184 h 378"/>
                <a:gd name="T14" fmla="*/ 699 w 699"/>
                <a:gd name="T15" fmla="*/ 28 h 378"/>
                <a:gd name="T16" fmla="*/ 571 w 699"/>
                <a:gd name="T17" fmla="*/ 7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9" h="378">
                  <a:moveTo>
                    <a:pt x="571" y="73"/>
                  </a:moveTo>
                  <a:cubicBezTo>
                    <a:pt x="474" y="166"/>
                    <a:pt x="425" y="198"/>
                    <a:pt x="349" y="202"/>
                  </a:cubicBezTo>
                  <a:cubicBezTo>
                    <a:pt x="273" y="198"/>
                    <a:pt x="224" y="166"/>
                    <a:pt x="128" y="73"/>
                  </a:cubicBezTo>
                  <a:cubicBezTo>
                    <a:pt x="128" y="73"/>
                    <a:pt x="53" y="7"/>
                    <a:pt x="0" y="28"/>
                  </a:cubicBezTo>
                  <a:cubicBezTo>
                    <a:pt x="0" y="28"/>
                    <a:pt x="83" y="0"/>
                    <a:pt x="176" y="184"/>
                  </a:cubicBezTo>
                  <a:cubicBezTo>
                    <a:pt x="230" y="290"/>
                    <a:pt x="284" y="378"/>
                    <a:pt x="349" y="377"/>
                  </a:cubicBezTo>
                  <a:cubicBezTo>
                    <a:pt x="414" y="378"/>
                    <a:pt x="468" y="290"/>
                    <a:pt x="523" y="184"/>
                  </a:cubicBezTo>
                  <a:cubicBezTo>
                    <a:pt x="616" y="0"/>
                    <a:pt x="699" y="28"/>
                    <a:pt x="699" y="28"/>
                  </a:cubicBezTo>
                  <a:cubicBezTo>
                    <a:pt x="645" y="7"/>
                    <a:pt x="571" y="73"/>
                    <a:pt x="571" y="73"/>
                  </a:cubicBezTo>
                  <a:close/>
                </a:path>
              </a:pathLst>
            </a:custGeom>
            <a:gradFill flip="none" rotWithShape="1">
              <a:gsLst>
                <a:gs pos="76000">
                  <a:srgbClr val="FF820F"/>
                </a:gs>
                <a:gs pos="24000">
                  <a:srgbClr val="FF7711"/>
                </a:gs>
                <a:gs pos="50000">
                  <a:srgbClr val="FECE02"/>
                </a:gs>
                <a:gs pos="100000">
                  <a:srgbClr val="C73E01"/>
                </a:gs>
                <a:gs pos="0">
                  <a:srgbClr val="C73E01"/>
                </a:gs>
              </a:gsLst>
              <a:lin ang="10800000" scaled="1"/>
              <a:tileRect/>
            </a:gradFill>
            <a:ln w="63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4AC7804E-1811-49F2-AE36-F2B8FCBF1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666" y="2345848"/>
              <a:ext cx="977598" cy="977598"/>
            </a:xfrm>
            <a:custGeom>
              <a:avLst/>
              <a:gdLst>
                <a:gd name="T0" fmla="*/ 340 w 345"/>
                <a:gd name="T1" fmla="*/ 120 h 345"/>
                <a:gd name="T2" fmla="*/ 307 w 345"/>
                <a:gd name="T3" fmla="*/ 37 h 345"/>
                <a:gd name="T4" fmla="*/ 307 w 345"/>
                <a:gd name="T5" fmla="*/ 37 h 345"/>
                <a:gd name="T6" fmla="*/ 307 w 345"/>
                <a:gd name="T7" fmla="*/ 37 h 345"/>
                <a:gd name="T8" fmla="*/ 307 w 345"/>
                <a:gd name="T9" fmla="*/ 36 h 345"/>
                <a:gd name="T10" fmla="*/ 307 w 345"/>
                <a:gd name="T11" fmla="*/ 36 h 345"/>
                <a:gd name="T12" fmla="*/ 225 w 345"/>
                <a:gd name="T13" fmla="*/ 4 h 345"/>
                <a:gd name="T14" fmla="*/ 89 w 345"/>
                <a:gd name="T15" fmla="*/ 147 h 345"/>
                <a:gd name="T16" fmla="*/ 0 w 345"/>
                <a:gd name="T17" fmla="*/ 297 h 345"/>
                <a:gd name="T18" fmla="*/ 61 w 345"/>
                <a:gd name="T19" fmla="*/ 214 h 345"/>
                <a:gd name="T20" fmla="*/ 131 w 345"/>
                <a:gd name="T21" fmla="*/ 152 h 345"/>
                <a:gd name="T22" fmla="*/ 176 w 345"/>
                <a:gd name="T23" fmla="*/ 168 h 345"/>
                <a:gd name="T24" fmla="*/ 192 w 345"/>
                <a:gd name="T25" fmla="*/ 214 h 345"/>
                <a:gd name="T26" fmla="*/ 130 w 345"/>
                <a:gd name="T27" fmla="*/ 284 h 345"/>
                <a:gd name="T28" fmla="*/ 47 w 345"/>
                <a:gd name="T29" fmla="*/ 345 h 345"/>
                <a:gd name="T30" fmla="*/ 197 w 345"/>
                <a:gd name="T31" fmla="*/ 256 h 345"/>
                <a:gd name="T32" fmla="*/ 340 w 345"/>
                <a:gd name="T33" fmla="*/ 12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5" h="345">
                  <a:moveTo>
                    <a:pt x="340" y="120"/>
                  </a:moveTo>
                  <a:cubicBezTo>
                    <a:pt x="345" y="95"/>
                    <a:pt x="330" y="62"/>
                    <a:pt x="307" y="37"/>
                  </a:cubicBezTo>
                  <a:cubicBezTo>
                    <a:pt x="307" y="37"/>
                    <a:pt x="307" y="37"/>
                    <a:pt x="307" y="37"/>
                  </a:cubicBezTo>
                  <a:cubicBezTo>
                    <a:pt x="307" y="37"/>
                    <a:pt x="307" y="37"/>
                    <a:pt x="307" y="37"/>
                  </a:cubicBezTo>
                  <a:cubicBezTo>
                    <a:pt x="307" y="37"/>
                    <a:pt x="307" y="36"/>
                    <a:pt x="307" y="36"/>
                  </a:cubicBezTo>
                  <a:cubicBezTo>
                    <a:pt x="307" y="36"/>
                    <a:pt x="307" y="36"/>
                    <a:pt x="307" y="36"/>
                  </a:cubicBezTo>
                  <a:cubicBezTo>
                    <a:pt x="282" y="14"/>
                    <a:pt x="249" y="0"/>
                    <a:pt x="225" y="4"/>
                  </a:cubicBezTo>
                  <a:cubicBezTo>
                    <a:pt x="174" y="14"/>
                    <a:pt x="109" y="105"/>
                    <a:pt x="89" y="147"/>
                  </a:cubicBezTo>
                  <a:cubicBezTo>
                    <a:pt x="69" y="189"/>
                    <a:pt x="0" y="297"/>
                    <a:pt x="0" y="297"/>
                  </a:cubicBezTo>
                  <a:cubicBezTo>
                    <a:pt x="49" y="236"/>
                    <a:pt x="61" y="214"/>
                    <a:pt x="61" y="214"/>
                  </a:cubicBezTo>
                  <a:cubicBezTo>
                    <a:pt x="102" y="151"/>
                    <a:pt x="131" y="152"/>
                    <a:pt x="131" y="152"/>
                  </a:cubicBezTo>
                  <a:cubicBezTo>
                    <a:pt x="151" y="151"/>
                    <a:pt x="166" y="157"/>
                    <a:pt x="176" y="168"/>
                  </a:cubicBezTo>
                  <a:cubicBezTo>
                    <a:pt x="187" y="178"/>
                    <a:pt x="193" y="193"/>
                    <a:pt x="192" y="214"/>
                  </a:cubicBezTo>
                  <a:cubicBezTo>
                    <a:pt x="192" y="214"/>
                    <a:pt x="193" y="243"/>
                    <a:pt x="130" y="284"/>
                  </a:cubicBezTo>
                  <a:cubicBezTo>
                    <a:pt x="130" y="284"/>
                    <a:pt x="108" y="296"/>
                    <a:pt x="47" y="345"/>
                  </a:cubicBezTo>
                  <a:cubicBezTo>
                    <a:pt x="47" y="345"/>
                    <a:pt x="155" y="276"/>
                    <a:pt x="197" y="256"/>
                  </a:cubicBezTo>
                  <a:cubicBezTo>
                    <a:pt x="239" y="236"/>
                    <a:pt x="330" y="171"/>
                    <a:pt x="340" y="120"/>
                  </a:cubicBezTo>
                  <a:close/>
                </a:path>
              </a:pathLst>
            </a:custGeom>
            <a:gradFill flip="none" rotWithShape="1">
              <a:gsLst>
                <a:gs pos="65000">
                  <a:srgbClr val="FF7711"/>
                </a:gs>
                <a:gs pos="81000">
                  <a:srgbClr val="FFAA01"/>
                </a:gs>
                <a:gs pos="100000">
                  <a:srgbClr val="FECE02"/>
                </a:gs>
                <a:gs pos="34000">
                  <a:srgbClr val="C73E01"/>
                </a:gs>
                <a:gs pos="93000">
                  <a:srgbClr val="FFC000"/>
                </a:gs>
              </a:gsLst>
              <a:path path="circle">
                <a:fillToRect t="100000" r="100000"/>
              </a:path>
              <a:tileRect l="-100000" b="-100000"/>
            </a:gradFill>
            <a:ln w="63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0" name="Freeform 22">
              <a:extLst>
                <a:ext uri="{FF2B5EF4-FFF2-40B4-BE49-F238E27FC236}">
                  <a16:creationId xmlns:a16="http://schemas.microsoft.com/office/drawing/2014/main" id="{42218036-E737-476F-913B-2E1FD7F7E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0781" y="3123926"/>
              <a:ext cx="552506" cy="442225"/>
            </a:xfrm>
            <a:custGeom>
              <a:avLst/>
              <a:gdLst>
                <a:gd name="T0" fmla="*/ 0 w 210"/>
                <a:gd name="T1" fmla="*/ 0 h 168"/>
                <a:gd name="T2" fmla="*/ 210 w 210"/>
                <a:gd name="T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0" h="168">
                  <a:moveTo>
                    <a:pt x="0" y="0"/>
                  </a:moveTo>
                  <a:cubicBezTo>
                    <a:pt x="0" y="0"/>
                    <a:pt x="96" y="168"/>
                    <a:pt x="210" y="0"/>
                  </a:cubicBezTo>
                </a:path>
              </a:pathLst>
            </a:custGeom>
            <a:noFill/>
            <a:ln w="28575" cap="flat">
              <a:gradFill flip="none" rotWithShape="1">
                <a:gsLst>
                  <a:gs pos="50000">
                    <a:sysClr val="window" lastClr="FFFFFF"/>
                  </a:gs>
                  <a:gs pos="0">
                    <a:sysClr val="window" lastClr="FFFFFF">
                      <a:alpha val="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0" scaled="1"/>
                <a:tileRect/>
              </a:gra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17">
              <a:extLst>
                <a:ext uri="{FF2B5EF4-FFF2-40B4-BE49-F238E27FC236}">
                  <a16:creationId xmlns:a16="http://schemas.microsoft.com/office/drawing/2014/main" id="{5A5DFCF9-EB58-4AAF-B26E-35B7824FF98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186692" y="3034582"/>
              <a:ext cx="1981200" cy="1128713"/>
            </a:xfrm>
            <a:custGeom>
              <a:avLst/>
              <a:gdLst>
                <a:gd name="T0" fmla="*/ 523 w 698"/>
                <a:gd name="T1" fmla="*/ 184 h 398"/>
                <a:gd name="T2" fmla="*/ 349 w 698"/>
                <a:gd name="T3" fmla="*/ 377 h 398"/>
                <a:gd name="T4" fmla="*/ 176 w 698"/>
                <a:gd name="T5" fmla="*/ 184 h 398"/>
                <a:gd name="T6" fmla="*/ 0 w 698"/>
                <a:gd name="T7" fmla="*/ 28 h 398"/>
                <a:gd name="T8" fmla="*/ 176 w 698"/>
                <a:gd name="T9" fmla="*/ 204 h 398"/>
                <a:gd name="T10" fmla="*/ 349 w 698"/>
                <a:gd name="T11" fmla="*/ 397 h 398"/>
                <a:gd name="T12" fmla="*/ 349 w 698"/>
                <a:gd name="T13" fmla="*/ 397 h 398"/>
                <a:gd name="T14" fmla="*/ 349 w 698"/>
                <a:gd name="T15" fmla="*/ 397 h 398"/>
                <a:gd name="T16" fmla="*/ 349 w 698"/>
                <a:gd name="T17" fmla="*/ 397 h 398"/>
                <a:gd name="T18" fmla="*/ 523 w 698"/>
                <a:gd name="T19" fmla="*/ 204 h 398"/>
                <a:gd name="T20" fmla="*/ 698 w 698"/>
                <a:gd name="T21" fmla="*/ 28 h 398"/>
                <a:gd name="T22" fmla="*/ 523 w 698"/>
                <a:gd name="T23" fmla="*/ 184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398">
                  <a:moveTo>
                    <a:pt x="523" y="184"/>
                  </a:moveTo>
                  <a:cubicBezTo>
                    <a:pt x="468" y="290"/>
                    <a:pt x="414" y="378"/>
                    <a:pt x="349" y="377"/>
                  </a:cubicBezTo>
                  <a:cubicBezTo>
                    <a:pt x="284" y="378"/>
                    <a:pt x="230" y="290"/>
                    <a:pt x="176" y="184"/>
                  </a:cubicBezTo>
                  <a:cubicBezTo>
                    <a:pt x="83" y="0"/>
                    <a:pt x="0" y="28"/>
                    <a:pt x="0" y="28"/>
                  </a:cubicBezTo>
                  <a:cubicBezTo>
                    <a:pt x="0" y="28"/>
                    <a:pt x="85" y="10"/>
                    <a:pt x="176" y="204"/>
                  </a:cubicBezTo>
                  <a:cubicBezTo>
                    <a:pt x="227" y="312"/>
                    <a:pt x="284" y="398"/>
                    <a:pt x="349" y="397"/>
                  </a:cubicBezTo>
                  <a:cubicBezTo>
                    <a:pt x="349" y="397"/>
                    <a:pt x="349" y="397"/>
                    <a:pt x="349" y="397"/>
                  </a:cubicBezTo>
                  <a:cubicBezTo>
                    <a:pt x="349" y="397"/>
                    <a:pt x="349" y="397"/>
                    <a:pt x="349" y="397"/>
                  </a:cubicBezTo>
                  <a:cubicBezTo>
                    <a:pt x="349" y="397"/>
                    <a:pt x="349" y="397"/>
                    <a:pt x="349" y="397"/>
                  </a:cubicBezTo>
                  <a:cubicBezTo>
                    <a:pt x="415" y="398"/>
                    <a:pt x="472" y="312"/>
                    <a:pt x="523" y="204"/>
                  </a:cubicBezTo>
                  <a:cubicBezTo>
                    <a:pt x="608" y="24"/>
                    <a:pt x="687" y="27"/>
                    <a:pt x="698" y="28"/>
                  </a:cubicBezTo>
                  <a:cubicBezTo>
                    <a:pt x="690" y="26"/>
                    <a:pt x="611" y="9"/>
                    <a:pt x="523" y="184"/>
                  </a:cubicBezTo>
                  <a:close/>
                </a:path>
              </a:pathLst>
            </a:custGeom>
            <a:gradFill flip="none" rotWithShape="1">
              <a:gsLst>
                <a:gs pos="22000">
                  <a:srgbClr val="F8797C"/>
                </a:gs>
                <a:gs pos="100000">
                  <a:srgbClr val="FA9496"/>
                </a:gs>
                <a:gs pos="50000">
                  <a:srgbClr val="BE1247"/>
                </a:gs>
                <a:gs pos="78000">
                  <a:srgbClr val="F87477"/>
                </a:gs>
                <a:gs pos="0">
                  <a:srgbClr val="FA9496"/>
                </a:gs>
              </a:gsLst>
              <a:lin ang="0" scaled="1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0ECF2E40-E368-4981-901F-F6CB74804F0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210079" y="3063765"/>
              <a:ext cx="1981585" cy="1069960"/>
            </a:xfrm>
            <a:custGeom>
              <a:avLst/>
              <a:gdLst>
                <a:gd name="T0" fmla="*/ 571 w 699"/>
                <a:gd name="T1" fmla="*/ 73 h 378"/>
                <a:gd name="T2" fmla="*/ 349 w 699"/>
                <a:gd name="T3" fmla="*/ 202 h 378"/>
                <a:gd name="T4" fmla="*/ 128 w 699"/>
                <a:gd name="T5" fmla="*/ 73 h 378"/>
                <a:gd name="T6" fmla="*/ 0 w 699"/>
                <a:gd name="T7" fmla="*/ 28 h 378"/>
                <a:gd name="T8" fmla="*/ 176 w 699"/>
                <a:gd name="T9" fmla="*/ 184 h 378"/>
                <a:gd name="T10" fmla="*/ 349 w 699"/>
                <a:gd name="T11" fmla="*/ 377 h 378"/>
                <a:gd name="T12" fmla="*/ 523 w 699"/>
                <a:gd name="T13" fmla="*/ 184 h 378"/>
                <a:gd name="T14" fmla="*/ 699 w 699"/>
                <a:gd name="T15" fmla="*/ 28 h 378"/>
                <a:gd name="T16" fmla="*/ 571 w 699"/>
                <a:gd name="T17" fmla="*/ 7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9" h="378">
                  <a:moveTo>
                    <a:pt x="571" y="73"/>
                  </a:moveTo>
                  <a:cubicBezTo>
                    <a:pt x="474" y="166"/>
                    <a:pt x="425" y="198"/>
                    <a:pt x="349" y="202"/>
                  </a:cubicBezTo>
                  <a:cubicBezTo>
                    <a:pt x="273" y="198"/>
                    <a:pt x="224" y="166"/>
                    <a:pt x="128" y="73"/>
                  </a:cubicBezTo>
                  <a:cubicBezTo>
                    <a:pt x="128" y="73"/>
                    <a:pt x="53" y="7"/>
                    <a:pt x="0" y="28"/>
                  </a:cubicBezTo>
                  <a:cubicBezTo>
                    <a:pt x="0" y="28"/>
                    <a:pt x="83" y="0"/>
                    <a:pt x="176" y="184"/>
                  </a:cubicBezTo>
                  <a:cubicBezTo>
                    <a:pt x="230" y="290"/>
                    <a:pt x="284" y="378"/>
                    <a:pt x="349" y="377"/>
                  </a:cubicBezTo>
                  <a:cubicBezTo>
                    <a:pt x="414" y="378"/>
                    <a:pt x="468" y="290"/>
                    <a:pt x="523" y="184"/>
                  </a:cubicBezTo>
                  <a:cubicBezTo>
                    <a:pt x="616" y="0"/>
                    <a:pt x="699" y="28"/>
                    <a:pt x="699" y="28"/>
                  </a:cubicBezTo>
                  <a:cubicBezTo>
                    <a:pt x="645" y="7"/>
                    <a:pt x="571" y="73"/>
                    <a:pt x="571" y="73"/>
                  </a:cubicBezTo>
                  <a:close/>
                </a:path>
              </a:pathLst>
            </a:custGeom>
            <a:gradFill flip="none" rotWithShape="1">
              <a:gsLst>
                <a:gs pos="7000">
                  <a:srgbClr val="BE1247"/>
                </a:gs>
                <a:gs pos="93000">
                  <a:srgbClr val="BE1247"/>
                </a:gs>
                <a:gs pos="72000">
                  <a:srgbClr val="F87A7C"/>
                </a:gs>
                <a:gs pos="29000">
                  <a:srgbClr val="F87477"/>
                </a:gs>
                <a:gs pos="50000">
                  <a:srgbClr val="FA9496"/>
                </a:gs>
              </a:gsLst>
              <a:lin ang="0" scaled="1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5AD2971-D074-4883-A410-B42276C2FA9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668290" y="3869833"/>
              <a:ext cx="977598" cy="977598"/>
            </a:xfrm>
            <a:custGeom>
              <a:avLst/>
              <a:gdLst>
                <a:gd name="T0" fmla="*/ 340 w 345"/>
                <a:gd name="T1" fmla="*/ 120 h 345"/>
                <a:gd name="T2" fmla="*/ 307 w 345"/>
                <a:gd name="T3" fmla="*/ 37 h 345"/>
                <a:gd name="T4" fmla="*/ 307 w 345"/>
                <a:gd name="T5" fmla="*/ 37 h 345"/>
                <a:gd name="T6" fmla="*/ 307 w 345"/>
                <a:gd name="T7" fmla="*/ 37 h 345"/>
                <a:gd name="T8" fmla="*/ 307 w 345"/>
                <a:gd name="T9" fmla="*/ 36 h 345"/>
                <a:gd name="T10" fmla="*/ 307 w 345"/>
                <a:gd name="T11" fmla="*/ 36 h 345"/>
                <a:gd name="T12" fmla="*/ 225 w 345"/>
                <a:gd name="T13" fmla="*/ 4 h 345"/>
                <a:gd name="T14" fmla="*/ 89 w 345"/>
                <a:gd name="T15" fmla="*/ 147 h 345"/>
                <a:gd name="T16" fmla="*/ 0 w 345"/>
                <a:gd name="T17" fmla="*/ 297 h 345"/>
                <a:gd name="T18" fmla="*/ 61 w 345"/>
                <a:gd name="T19" fmla="*/ 214 h 345"/>
                <a:gd name="T20" fmla="*/ 131 w 345"/>
                <a:gd name="T21" fmla="*/ 152 h 345"/>
                <a:gd name="T22" fmla="*/ 176 w 345"/>
                <a:gd name="T23" fmla="*/ 168 h 345"/>
                <a:gd name="T24" fmla="*/ 192 w 345"/>
                <a:gd name="T25" fmla="*/ 214 h 345"/>
                <a:gd name="T26" fmla="*/ 130 w 345"/>
                <a:gd name="T27" fmla="*/ 284 h 345"/>
                <a:gd name="T28" fmla="*/ 47 w 345"/>
                <a:gd name="T29" fmla="*/ 345 h 345"/>
                <a:gd name="T30" fmla="*/ 197 w 345"/>
                <a:gd name="T31" fmla="*/ 256 h 345"/>
                <a:gd name="T32" fmla="*/ 340 w 345"/>
                <a:gd name="T33" fmla="*/ 12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5" h="345">
                  <a:moveTo>
                    <a:pt x="340" y="120"/>
                  </a:moveTo>
                  <a:cubicBezTo>
                    <a:pt x="345" y="95"/>
                    <a:pt x="330" y="62"/>
                    <a:pt x="307" y="37"/>
                  </a:cubicBezTo>
                  <a:cubicBezTo>
                    <a:pt x="307" y="37"/>
                    <a:pt x="307" y="37"/>
                    <a:pt x="307" y="37"/>
                  </a:cubicBezTo>
                  <a:cubicBezTo>
                    <a:pt x="307" y="37"/>
                    <a:pt x="307" y="37"/>
                    <a:pt x="307" y="37"/>
                  </a:cubicBezTo>
                  <a:cubicBezTo>
                    <a:pt x="307" y="37"/>
                    <a:pt x="307" y="36"/>
                    <a:pt x="307" y="36"/>
                  </a:cubicBezTo>
                  <a:cubicBezTo>
                    <a:pt x="307" y="36"/>
                    <a:pt x="307" y="36"/>
                    <a:pt x="307" y="36"/>
                  </a:cubicBezTo>
                  <a:cubicBezTo>
                    <a:pt x="282" y="14"/>
                    <a:pt x="249" y="0"/>
                    <a:pt x="225" y="4"/>
                  </a:cubicBezTo>
                  <a:cubicBezTo>
                    <a:pt x="174" y="14"/>
                    <a:pt x="109" y="105"/>
                    <a:pt x="89" y="147"/>
                  </a:cubicBezTo>
                  <a:cubicBezTo>
                    <a:pt x="69" y="189"/>
                    <a:pt x="0" y="297"/>
                    <a:pt x="0" y="297"/>
                  </a:cubicBezTo>
                  <a:cubicBezTo>
                    <a:pt x="49" y="236"/>
                    <a:pt x="61" y="214"/>
                    <a:pt x="61" y="214"/>
                  </a:cubicBezTo>
                  <a:cubicBezTo>
                    <a:pt x="102" y="151"/>
                    <a:pt x="131" y="152"/>
                    <a:pt x="131" y="152"/>
                  </a:cubicBezTo>
                  <a:cubicBezTo>
                    <a:pt x="151" y="151"/>
                    <a:pt x="166" y="157"/>
                    <a:pt x="176" y="168"/>
                  </a:cubicBezTo>
                  <a:cubicBezTo>
                    <a:pt x="187" y="178"/>
                    <a:pt x="193" y="193"/>
                    <a:pt x="192" y="214"/>
                  </a:cubicBezTo>
                  <a:cubicBezTo>
                    <a:pt x="192" y="214"/>
                    <a:pt x="193" y="243"/>
                    <a:pt x="130" y="284"/>
                  </a:cubicBezTo>
                  <a:cubicBezTo>
                    <a:pt x="130" y="284"/>
                    <a:pt x="108" y="296"/>
                    <a:pt x="47" y="345"/>
                  </a:cubicBezTo>
                  <a:cubicBezTo>
                    <a:pt x="47" y="345"/>
                    <a:pt x="155" y="276"/>
                    <a:pt x="197" y="256"/>
                  </a:cubicBezTo>
                  <a:cubicBezTo>
                    <a:pt x="239" y="236"/>
                    <a:pt x="330" y="171"/>
                    <a:pt x="340" y="12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BE1247"/>
                </a:gs>
                <a:gs pos="48000">
                  <a:srgbClr val="D2144F"/>
                </a:gs>
                <a:gs pos="81000">
                  <a:srgbClr val="F87477"/>
                </a:gs>
                <a:gs pos="100000">
                  <a:srgbClr val="FA9496"/>
                </a:gs>
              </a:gsLst>
              <a:path path="circle">
                <a:fillToRect t="100000" r="100000"/>
              </a:path>
              <a:tileRect l="-100000" b="-100000"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11AD5313-B1C0-4B69-A5DE-1A4D0587CAE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377783" y="3374261"/>
              <a:ext cx="552506" cy="442225"/>
            </a:xfrm>
            <a:custGeom>
              <a:avLst/>
              <a:gdLst>
                <a:gd name="T0" fmla="*/ 0 w 210"/>
                <a:gd name="T1" fmla="*/ 0 h 168"/>
                <a:gd name="T2" fmla="*/ 210 w 210"/>
                <a:gd name="T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0" h="168">
                  <a:moveTo>
                    <a:pt x="0" y="0"/>
                  </a:moveTo>
                  <a:cubicBezTo>
                    <a:pt x="0" y="0"/>
                    <a:pt x="96" y="168"/>
                    <a:pt x="210" y="0"/>
                  </a:cubicBezTo>
                </a:path>
              </a:pathLst>
            </a:custGeom>
            <a:noFill/>
            <a:ln w="28575" cap="flat">
              <a:gradFill flip="none" rotWithShape="1">
                <a:gsLst>
                  <a:gs pos="50000">
                    <a:sysClr val="window" lastClr="FFFFFF"/>
                  </a:gs>
                  <a:gs pos="0">
                    <a:sysClr val="window" lastClr="FFFFFF">
                      <a:alpha val="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0" scaled="1"/>
                <a:tileRect/>
              </a:gra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6C2E80BD-0FEE-4856-8672-BBD43026A10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415217" y="3810969"/>
              <a:ext cx="1981200" cy="1128713"/>
            </a:xfrm>
            <a:custGeom>
              <a:avLst/>
              <a:gdLst>
                <a:gd name="T0" fmla="*/ 523 w 698"/>
                <a:gd name="T1" fmla="*/ 184 h 398"/>
                <a:gd name="T2" fmla="*/ 349 w 698"/>
                <a:gd name="T3" fmla="*/ 377 h 398"/>
                <a:gd name="T4" fmla="*/ 176 w 698"/>
                <a:gd name="T5" fmla="*/ 184 h 398"/>
                <a:gd name="T6" fmla="*/ 0 w 698"/>
                <a:gd name="T7" fmla="*/ 28 h 398"/>
                <a:gd name="T8" fmla="*/ 176 w 698"/>
                <a:gd name="T9" fmla="*/ 204 h 398"/>
                <a:gd name="T10" fmla="*/ 349 w 698"/>
                <a:gd name="T11" fmla="*/ 397 h 398"/>
                <a:gd name="T12" fmla="*/ 349 w 698"/>
                <a:gd name="T13" fmla="*/ 397 h 398"/>
                <a:gd name="T14" fmla="*/ 349 w 698"/>
                <a:gd name="T15" fmla="*/ 397 h 398"/>
                <a:gd name="T16" fmla="*/ 349 w 698"/>
                <a:gd name="T17" fmla="*/ 397 h 398"/>
                <a:gd name="T18" fmla="*/ 523 w 698"/>
                <a:gd name="T19" fmla="*/ 204 h 398"/>
                <a:gd name="T20" fmla="*/ 698 w 698"/>
                <a:gd name="T21" fmla="*/ 28 h 398"/>
                <a:gd name="T22" fmla="*/ 523 w 698"/>
                <a:gd name="T23" fmla="*/ 184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398">
                  <a:moveTo>
                    <a:pt x="523" y="184"/>
                  </a:moveTo>
                  <a:cubicBezTo>
                    <a:pt x="468" y="290"/>
                    <a:pt x="414" y="378"/>
                    <a:pt x="349" y="377"/>
                  </a:cubicBezTo>
                  <a:cubicBezTo>
                    <a:pt x="284" y="378"/>
                    <a:pt x="230" y="290"/>
                    <a:pt x="176" y="184"/>
                  </a:cubicBezTo>
                  <a:cubicBezTo>
                    <a:pt x="83" y="0"/>
                    <a:pt x="0" y="28"/>
                    <a:pt x="0" y="28"/>
                  </a:cubicBezTo>
                  <a:cubicBezTo>
                    <a:pt x="0" y="28"/>
                    <a:pt x="85" y="10"/>
                    <a:pt x="176" y="204"/>
                  </a:cubicBezTo>
                  <a:cubicBezTo>
                    <a:pt x="227" y="312"/>
                    <a:pt x="284" y="398"/>
                    <a:pt x="349" y="397"/>
                  </a:cubicBezTo>
                  <a:cubicBezTo>
                    <a:pt x="349" y="397"/>
                    <a:pt x="349" y="397"/>
                    <a:pt x="349" y="397"/>
                  </a:cubicBezTo>
                  <a:cubicBezTo>
                    <a:pt x="349" y="397"/>
                    <a:pt x="349" y="397"/>
                    <a:pt x="349" y="397"/>
                  </a:cubicBezTo>
                  <a:cubicBezTo>
                    <a:pt x="349" y="397"/>
                    <a:pt x="349" y="397"/>
                    <a:pt x="349" y="397"/>
                  </a:cubicBezTo>
                  <a:cubicBezTo>
                    <a:pt x="415" y="398"/>
                    <a:pt x="472" y="312"/>
                    <a:pt x="523" y="204"/>
                  </a:cubicBezTo>
                  <a:cubicBezTo>
                    <a:pt x="608" y="24"/>
                    <a:pt x="687" y="27"/>
                    <a:pt x="698" y="28"/>
                  </a:cubicBezTo>
                  <a:cubicBezTo>
                    <a:pt x="690" y="26"/>
                    <a:pt x="611" y="9"/>
                    <a:pt x="523" y="184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rgbClr val="79CC37"/>
                </a:gs>
                <a:gs pos="50000">
                  <a:srgbClr val="119707"/>
                </a:gs>
                <a:gs pos="72000">
                  <a:srgbClr val="8AD53F"/>
                </a:gs>
                <a:gs pos="100000">
                  <a:srgbClr val="BCEB6F"/>
                </a:gs>
                <a:gs pos="0">
                  <a:srgbClr val="BCEB6F"/>
                </a:gs>
              </a:gsLst>
              <a:lin ang="10800000" scaled="1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62B7A16-35E8-4158-8921-E8F1C9DD304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414832" y="3865983"/>
              <a:ext cx="1981585" cy="1069960"/>
            </a:xfrm>
            <a:custGeom>
              <a:avLst/>
              <a:gdLst>
                <a:gd name="T0" fmla="*/ 571 w 699"/>
                <a:gd name="T1" fmla="*/ 73 h 378"/>
                <a:gd name="T2" fmla="*/ 349 w 699"/>
                <a:gd name="T3" fmla="*/ 202 h 378"/>
                <a:gd name="T4" fmla="*/ 128 w 699"/>
                <a:gd name="T5" fmla="*/ 73 h 378"/>
                <a:gd name="T6" fmla="*/ 0 w 699"/>
                <a:gd name="T7" fmla="*/ 28 h 378"/>
                <a:gd name="T8" fmla="*/ 176 w 699"/>
                <a:gd name="T9" fmla="*/ 184 h 378"/>
                <a:gd name="T10" fmla="*/ 349 w 699"/>
                <a:gd name="T11" fmla="*/ 377 h 378"/>
                <a:gd name="T12" fmla="*/ 523 w 699"/>
                <a:gd name="T13" fmla="*/ 184 h 378"/>
                <a:gd name="T14" fmla="*/ 699 w 699"/>
                <a:gd name="T15" fmla="*/ 28 h 378"/>
                <a:gd name="T16" fmla="*/ 571 w 699"/>
                <a:gd name="T17" fmla="*/ 7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9" h="378">
                  <a:moveTo>
                    <a:pt x="571" y="73"/>
                  </a:moveTo>
                  <a:cubicBezTo>
                    <a:pt x="474" y="166"/>
                    <a:pt x="425" y="198"/>
                    <a:pt x="349" y="202"/>
                  </a:cubicBezTo>
                  <a:cubicBezTo>
                    <a:pt x="273" y="198"/>
                    <a:pt x="224" y="166"/>
                    <a:pt x="128" y="73"/>
                  </a:cubicBezTo>
                  <a:cubicBezTo>
                    <a:pt x="128" y="73"/>
                    <a:pt x="53" y="7"/>
                    <a:pt x="0" y="28"/>
                  </a:cubicBezTo>
                  <a:cubicBezTo>
                    <a:pt x="0" y="28"/>
                    <a:pt x="83" y="0"/>
                    <a:pt x="176" y="184"/>
                  </a:cubicBezTo>
                  <a:cubicBezTo>
                    <a:pt x="230" y="290"/>
                    <a:pt x="284" y="378"/>
                    <a:pt x="349" y="377"/>
                  </a:cubicBezTo>
                  <a:cubicBezTo>
                    <a:pt x="414" y="378"/>
                    <a:pt x="468" y="290"/>
                    <a:pt x="523" y="184"/>
                  </a:cubicBezTo>
                  <a:cubicBezTo>
                    <a:pt x="616" y="0"/>
                    <a:pt x="699" y="28"/>
                    <a:pt x="699" y="28"/>
                  </a:cubicBezTo>
                  <a:cubicBezTo>
                    <a:pt x="645" y="7"/>
                    <a:pt x="571" y="73"/>
                    <a:pt x="571" y="73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79CC37"/>
                </a:gs>
                <a:gs pos="95000">
                  <a:srgbClr val="119707"/>
                </a:gs>
                <a:gs pos="5000">
                  <a:srgbClr val="119707"/>
                </a:gs>
                <a:gs pos="72000">
                  <a:srgbClr val="8AD53F"/>
                </a:gs>
                <a:gs pos="50000">
                  <a:srgbClr val="BCEB6F"/>
                </a:gs>
              </a:gsLst>
              <a:lin ang="10800000" scaled="1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2A589681-7266-4D02-B457-C30B14172E7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156938" y="3868381"/>
              <a:ext cx="977598" cy="977598"/>
            </a:xfrm>
            <a:custGeom>
              <a:avLst/>
              <a:gdLst>
                <a:gd name="T0" fmla="*/ 340 w 345"/>
                <a:gd name="T1" fmla="*/ 120 h 345"/>
                <a:gd name="T2" fmla="*/ 307 w 345"/>
                <a:gd name="T3" fmla="*/ 37 h 345"/>
                <a:gd name="T4" fmla="*/ 307 w 345"/>
                <a:gd name="T5" fmla="*/ 37 h 345"/>
                <a:gd name="T6" fmla="*/ 307 w 345"/>
                <a:gd name="T7" fmla="*/ 37 h 345"/>
                <a:gd name="T8" fmla="*/ 307 w 345"/>
                <a:gd name="T9" fmla="*/ 36 h 345"/>
                <a:gd name="T10" fmla="*/ 307 w 345"/>
                <a:gd name="T11" fmla="*/ 36 h 345"/>
                <a:gd name="T12" fmla="*/ 225 w 345"/>
                <a:gd name="T13" fmla="*/ 4 h 345"/>
                <a:gd name="T14" fmla="*/ 89 w 345"/>
                <a:gd name="T15" fmla="*/ 147 h 345"/>
                <a:gd name="T16" fmla="*/ 0 w 345"/>
                <a:gd name="T17" fmla="*/ 297 h 345"/>
                <a:gd name="T18" fmla="*/ 61 w 345"/>
                <a:gd name="T19" fmla="*/ 214 h 345"/>
                <a:gd name="T20" fmla="*/ 131 w 345"/>
                <a:gd name="T21" fmla="*/ 152 h 345"/>
                <a:gd name="T22" fmla="*/ 176 w 345"/>
                <a:gd name="T23" fmla="*/ 168 h 345"/>
                <a:gd name="T24" fmla="*/ 192 w 345"/>
                <a:gd name="T25" fmla="*/ 214 h 345"/>
                <a:gd name="T26" fmla="*/ 130 w 345"/>
                <a:gd name="T27" fmla="*/ 284 h 345"/>
                <a:gd name="T28" fmla="*/ 47 w 345"/>
                <a:gd name="T29" fmla="*/ 345 h 345"/>
                <a:gd name="T30" fmla="*/ 197 w 345"/>
                <a:gd name="T31" fmla="*/ 256 h 345"/>
                <a:gd name="T32" fmla="*/ 340 w 345"/>
                <a:gd name="T33" fmla="*/ 12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5" h="345">
                  <a:moveTo>
                    <a:pt x="340" y="120"/>
                  </a:moveTo>
                  <a:cubicBezTo>
                    <a:pt x="345" y="95"/>
                    <a:pt x="330" y="62"/>
                    <a:pt x="307" y="37"/>
                  </a:cubicBezTo>
                  <a:cubicBezTo>
                    <a:pt x="307" y="37"/>
                    <a:pt x="307" y="37"/>
                    <a:pt x="307" y="37"/>
                  </a:cubicBezTo>
                  <a:cubicBezTo>
                    <a:pt x="307" y="37"/>
                    <a:pt x="307" y="37"/>
                    <a:pt x="307" y="37"/>
                  </a:cubicBezTo>
                  <a:cubicBezTo>
                    <a:pt x="307" y="37"/>
                    <a:pt x="307" y="36"/>
                    <a:pt x="307" y="36"/>
                  </a:cubicBezTo>
                  <a:cubicBezTo>
                    <a:pt x="307" y="36"/>
                    <a:pt x="307" y="36"/>
                    <a:pt x="307" y="36"/>
                  </a:cubicBezTo>
                  <a:cubicBezTo>
                    <a:pt x="282" y="14"/>
                    <a:pt x="249" y="0"/>
                    <a:pt x="225" y="4"/>
                  </a:cubicBezTo>
                  <a:cubicBezTo>
                    <a:pt x="174" y="14"/>
                    <a:pt x="109" y="105"/>
                    <a:pt x="89" y="147"/>
                  </a:cubicBezTo>
                  <a:cubicBezTo>
                    <a:pt x="69" y="189"/>
                    <a:pt x="0" y="297"/>
                    <a:pt x="0" y="297"/>
                  </a:cubicBezTo>
                  <a:cubicBezTo>
                    <a:pt x="49" y="236"/>
                    <a:pt x="61" y="214"/>
                    <a:pt x="61" y="214"/>
                  </a:cubicBezTo>
                  <a:cubicBezTo>
                    <a:pt x="102" y="151"/>
                    <a:pt x="131" y="152"/>
                    <a:pt x="131" y="152"/>
                  </a:cubicBezTo>
                  <a:cubicBezTo>
                    <a:pt x="151" y="151"/>
                    <a:pt x="166" y="157"/>
                    <a:pt x="176" y="168"/>
                  </a:cubicBezTo>
                  <a:cubicBezTo>
                    <a:pt x="187" y="178"/>
                    <a:pt x="193" y="193"/>
                    <a:pt x="192" y="214"/>
                  </a:cubicBezTo>
                  <a:cubicBezTo>
                    <a:pt x="192" y="214"/>
                    <a:pt x="193" y="243"/>
                    <a:pt x="130" y="284"/>
                  </a:cubicBezTo>
                  <a:cubicBezTo>
                    <a:pt x="130" y="284"/>
                    <a:pt x="108" y="296"/>
                    <a:pt x="47" y="345"/>
                  </a:cubicBezTo>
                  <a:cubicBezTo>
                    <a:pt x="47" y="345"/>
                    <a:pt x="155" y="276"/>
                    <a:pt x="197" y="256"/>
                  </a:cubicBezTo>
                  <a:cubicBezTo>
                    <a:pt x="239" y="236"/>
                    <a:pt x="330" y="171"/>
                    <a:pt x="340" y="120"/>
                  </a:cubicBezTo>
                  <a:close/>
                </a:path>
              </a:pathLst>
            </a:custGeom>
            <a:gradFill flip="none" rotWithShape="1">
              <a:gsLst>
                <a:gs pos="40000">
                  <a:srgbClr val="119707"/>
                </a:gs>
                <a:gs pos="84000">
                  <a:srgbClr val="8AD53F"/>
                </a:gs>
                <a:gs pos="100000">
                  <a:srgbClr val="BCEB6F"/>
                </a:gs>
              </a:gsLst>
              <a:path path="circle">
                <a:fillToRect t="100000" r="100000"/>
              </a:path>
              <a:tileRect l="-100000" b="-100000"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8" name="Freeform 22">
              <a:extLst>
                <a:ext uri="{FF2B5EF4-FFF2-40B4-BE49-F238E27FC236}">
                  <a16:creationId xmlns:a16="http://schemas.microsoft.com/office/drawing/2014/main" id="{1A99FA7B-B47E-4E98-9EF4-2BACD3502D9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133128" y="3630956"/>
              <a:ext cx="552506" cy="442225"/>
            </a:xfrm>
            <a:custGeom>
              <a:avLst/>
              <a:gdLst>
                <a:gd name="T0" fmla="*/ 0 w 210"/>
                <a:gd name="T1" fmla="*/ 0 h 168"/>
                <a:gd name="T2" fmla="*/ 210 w 210"/>
                <a:gd name="T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0" h="168">
                  <a:moveTo>
                    <a:pt x="0" y="0"/>
                  </a:moveTo>
                  <a:cubicBezTo>
                    <a:pt x="0" y="0"/>
                    <a:pt x="96" y="168"/>
                    <a:pt x="210" y="0"/>
                  </a:cubicBezTo>
                </a:path>
              </a:pathLst>
            </a:custGeom>
            <a:noFill/>
            <a:ln w="28575" cap="flat">
              <a:gradFill flip="none" rotWithShape="1">
                <a:gsLst>
                  <a:gs pos="50000">
                    <a:sysClr val="window" lastClr="FFFFFF"/>
                  </a:gs>
                  <a:gs pos="0">
                    <a:sysClr val="window" lastClr="FFFFFF">
                      <a:alpha val="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0" scaled="1"/>
                <a:tileRect/>
              </a:gra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89FD79F8-CA3F-467E-90A3-556BD497E83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2639521" y="3034196"/>
              <a:ext cx="1981200" cy="1128713"/>
            </a:xfrm>
            <a:custGeom>
              <a:avLst/>
              <a:gdLst>
                <a:gd name="T0" fmla="*/ 523 w 698"/>
                <a:gd name="T1" fmla="*/ 184 h 398"/>
                <a:gd name="T2" fmla="*/ 349 w 698"/>
                <a:gd name="T3" fmla="*/ 377 h 398"/>
                <a:gd name="T4" fmla="*/ 176 w 698"/>
                <a:gd name="T5" fmla="*/ 184 h 398"/>
                <a:gd name="T6" fmla="*/ 0 w 698"/>
                <a:gd name="T7" fmla="*/ 28 h 398"/>
                <a:gd name="T8" fmla="*/ 176 w 698"/>
                <a:gd name="T9" fmla="*/ 204 h 398"/>
                <a:gd name="T10" fmla="*/ 349 w 698"/>
                <a:gd name="T11" fmla="*/ 397 h 398"/>
                <a:gd name="T12" fmla="*/ 349 w 698"/>
                <a:gd name="T13" fmla="*/ 397 h 398"/>
                <a:gd name="T14" fmla="*/ 349 w 698"/>
                <a:gd name="T15" fmla="*/ 397 h 398"/>
                <a:gd name="T16" fmla="*/ 349 w 698"/>
                <a:gd name="T17" fmla="*/ 397 h 398"/>
                <a:gd name="T18" fmla="*/ 523 w 698"/>
                <a:gd name="T19" fmla="*/ 204 h 398"/>
                <a:gd name="T20" fmla="*/ 698 w 698"/>
                <a:gd name="T21" fmla="*/ 28 h 398"/>
                <a:gd name="T22" fmla="*/ 523 w 698"/>
                <a:gd name="T23" fmla="*/ 184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398">
                  <a:moveTo>
                    <a:pt x="523" y="184"/>
                  </a:moveTo>
                  <a:cubicBezTo>
                    <a:pt x="468" y="290"/>
                    <a:pt x="414" y="378"/>
                    <a:pt x="349" y="377"/>
                  </a:cubicBezTo>
                  <a:cubicBezTo>
                    <a:pt x="284" y="378"/>
                    <a:pt x="230" y="290"/>
                    <a:pt x="176" y="184"/>
                  </a:cubicBezTo>
                  <a:cubicBezTo>
                    <a:pt x="83" y="0"/>
                    <a:pt x="0" y="28"/>
                    <a:pt x="0" y="28"/>
                  </a:cubicBezTo>
                  <a:cubicBezTo>
                    <a:pt x="0" y="28"/>
                    <a:pt x="85" y="10"/>
                    <a:pt x="176" y="204"/>
                  </a:cubicBezTo>
                  <a:cubicBezTo>
                    <a:pt x="227" y="312"/>
                    <a:pt x="284" y="398"/>
                    <a:pt x="349" y="397"/>
                  </a:cubicBezTo>
                  <a:cubicBezTo>
                    <a:pt x="349" y="397"/>
                    <a:pt x="349" y="397"/>
                    <a:pt x="349" y="397"/>
                  </a:cubicBezTo>
                  <a:cubicBezTo>
                    <a:pt x="349" y="397"/>
                    <a:pt x="349" y="397"/>
                    <a:pt x="349" y="397"/>
                  </a:cubicBezTo>
                  <a:cubicBezTo>
                    <a:pt x="349" y="397"/>
                    <a:pt x="349" y="397"/>
                    <a:pt x="349" y="397"/>
                  </a:cubicBezTo>
                  <a:cubicBezTo>
                    <a:pt x="415" y="398"/>
                    <a:pt x="472" y="312"/>
                    <a:pt x="523" y="204"/>
                  </a:cubicBezTo>
                  <a:cubicBezTo>
                    <a:pt x="608" y="24"/>
                    <a:pt x="687" y="27"/>
                    <a:pt x="698" y="28"/>
                  </a:cubicBezTo>
                  <a:cubicBezTo>
                    <a:pt x="690" y="26"/>
                    <a:pt x="611" y="9"/>
                    <a:pt x="523" y="184"/>
                  </a:cubicBezTo>
                  <a:close/>
                </a:path>
              </a:pathLst>
            </a:custGeom>
            <a:gradFill flip="none" rotWithShape="1">
              <a:gsLst>
                <a:gs pos="75000">
                  <a:srgbClr val="0093D0"/>
                </a:gs>
                <a:gs pos="50000">
                  <a:srgbClr val="00B0F0">
                    <a:shade val="30000"/>
                    <a:satMod val="115000"/>
                  </a:srgbClr>
                </a:gs>
                <a:gs pos="24000">
                  <a:srgbClr val="00B0F0">
                    <a:shade val="67500"/>
                    <a:satMod val="115000"/>
                  </a:srgbClr>
                </a:gs>
                <a:gs pos="0">
                  <a:srgbClr val="00B0F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6BE75B2C-28D8-4D0F-A658-9C5B913653F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2613591" y="3056998"/>
              <a:ext cx="1981585" cy="1069960"/>
            </a:xfrm>
            <a:custGeom>
              <a:avLst/>
              <a:gdLst>
                <a:gd name="T0" fmla="*/ 571 w 699"/>
                <a:gd name="T1" fmla="*/ 73 h 378"/>
                <a:gd name="T2" fmla="*/ 349 w 699"/>
                <a:gd name="T3" fmla="*/ 202 h 378"/>
                <a:gd name="T4" fmla="*/ 128 w 699"/>
                <a:gd name="T5" fmla="*/ 73 h 378"/>
                <a:gd name="T6" fmla="*/ 0 w 699"/>
                <a:gd name="T7" fmla="*/ 28 h 378"/>
                <a:gd name="T8" fmla="*/ 176 w 699"/>
                <a:gd name="T9" fmla="*/ 184 h 378"/>
                <a:gd name="T10" fmla="*/ 349 w 699"/>
                <a:gd name="T11" fmla="*/ 377 h 378"/>
                <a:gd name="T12" fmla="*/ 523 w 699"/>
                <a:gd name="T13" fmla="*/ 184 h 378"/>
                <a:gd name="T14" fmla="*/ 699 w 699"/>
                <a:gd name="T15" fmla="*/ 28 h 378"/>
                <a:gd name="T16" fmla="*/ 571 w 699"/>
                <a:gd name="T17" fmla="*/ 7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9" h="378">
                  <a:moveTo>
                    <a:pt x="571" y="73"/>
                  </a:moveTo>
                  <a:cubicBezTo>
                    <a:pt x="474" y="166"/>
                    <a:pt x="425" y="198"/>
                    <a:pt x="349" y="202"/>
                  </a:cubicBezTo>
                  <a:cubicBezTo>
                    <a:pt x="273" y="198"/>
                    <a:pt x="224" y="166"/>
                    <a:pt x="128" y="73"/>
                  </a:cubicBezTo>
                  <a:cubicBezTo>
                    <a:pt x="128" y="73"/>
                    <a:pt x="53" y="7"/>
                    <a:pt x="0" y="28"/>
                  </a:cubicBezTo>
                  <a:cubicBezTo>
                    <a:pt x="0" y="28"/>
                    <a:pt x="83" y="0"/>
                    <a:pt x="176" y="184"/>
                  </a:cubicBezTo>
                  <a:cubicBezTo>
                    <a:pt x="230" y="290"/>
                    <a:pt x="284" y="378"/>
                    <a:pt x="349" y="377"/>
                  </a:cubicBezTo>
                  <a:cubicBezTo>
                    <a:pt x="414" y="378"/>
                    <a:pt x="468" y="290"/>
                    <a:pt x="523" y="184"/>
                  </a:cubicBezTo>
                  <a:cubicBezTo>
                    <a:pt x="616" y="0"/>
                    <a:pt x="699" y="28"/>
                    <a:pt x="699" y="28"/>
                  </a:cubicBezTo>
                  <a:cubicBezTo>
                    <a:pt x="645" y="7"/>
                    <a:pt x="571" y="73"/>
                    <a:pt x="571" y="73"/>
                  </a:cubicBezTo>
                  <a:close/>
                </a:path>
              </a:pathLst>
            </a:custGeom>
            <a:gradFill flip="none" rotWithShape="1">
              <a:gsLst>
                <a:gs pos="75000">
                  <a:srgbClr val="0093D0"/>
                </a:gs>
                <a:gs pos="5000">
                  <a:srgbClr val="00B0F0">
                    <a:shade val="30000"/>
                    <a:satMod val="115000"/>
                  </a:srgbClr>
                </a:gs>
                <a:gs pos="24000">
                  <a:srgbClr val="00B0F0">
                    <a:shade val="67500"/>
                    <a:satMod val="115000"/>
                  </a:srgbClr>
                </a:gs>
                <a:gs pos="9600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AD5FC1F1-CE31-46D3-873A-CDF2A2BB312D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3887441" y="3381005"/>
              <a:ext cx="552506" cy="442225"/>
            </a:xfrm>
            <a:custGeom>
              <a:avLst/>
              <a:gdLst>
                <a:gd name="T0" fmla="*/ 0 w 210"/>
                <a:gd name="T1" fmla="*/ 0 h 168"/>
                <a:gd name="T2" fmla="*/ 210 w 210"/>
                <a:gd name="T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0" h="168">
                  <a:moveTo>
                    <a:pt x="0" y="0"/>
                  </a:moveTo>
                  <a:cubicBezTo>
                    <a:pt x="0" y="0"/>
                    <a:pt x="96" y="168"/>
                    <a:pt x="210" y="0"/>
                  </a:cubicBezTo>
                </a:path>
              </a:pathLst>
            </a:custGeom>
            <a:noFill/>
            <a:ln w="28575" cap="flat">
              <a:gradFill flip="none" rotWithShape="1">
                <a:gsLst>
                  <a:gs pos="50000">
                    <a:sysClr val="window" lastClr="FFFFFF"/>
                  </a:gs>
                  <a:gs pos="0">
                    <a:sysClr val="window" lastClr="FFFFFF">
                      <a:alpha val="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0" scaled="1"/>
                <a:tileRect/>
              </a:gra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2" name="TextBox 11">
            <a:extLst>
              <a:ext uri="{FF2B5EF4-FFF2-40B4-BE49-F238E27FC236}">
                <a16:creationId xmlns:a16="http://schemas.microsoft.com/office/drawing/2014/main" id="{32E2B3F0-7C42-40CA-9FC8-760646925A1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09336" y="1785297"/>
            <a:ext cx="1146175" cy="70788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kern="0" dirty="0">
                <a:solidFill>
                  <a:srgbClr val="C73E01"/>
                </a:solidFill>
                <a:latin typeface="微软雅黑" pitchFamily="34" charset="-122"/>
                <a:ea typeface="微软雅黑" pitchFamily="34" charset="-122"/>
              </a:rPr>
              <a:t>S</a:t>
            </a:r>
          </a:p>
        </p:txBody>
      </p:sp>
      <p:sp>
        <p:nvSpPr>
          <p:cNvPr id="23" name="TextBox 11">
            <a:extLst>
              <a:ext uri="{FF2B5EF4-FFF2-40B4-BE49-F238E27FC236}">
                <a16:creationId xmlns:a16="http://schemas.microsoft.com/office/drawing/2014/main" id="{921F735D-7F43-43AF-9E4D-3CE2CDA68BC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078876" y="4375452"/>
            <a:ext cx="1146175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kern="0" dirty="0">
                <a:solidFill>
                  <a:srgbClr val="119707"/>
                </a:solidFill>
                <a:latin typeface="微软雅黑" pitchFamily="34" charset="-122"/>
                <a:ea typeface="微软雅黑" pitchFamily="34" charset="-122"/>
              </a:rPr>
              <a:t>O</a:t>
            </a:r>
          </a:p>
        </p:txBody>
      </p:sp>
      <p:sp>
        <p:nvSpPr>
          <p:cNvPr id="24" name="TextBox 11">
            <a:extLst>
              <a:ext uri="{FF2B5EF4-FFF2-40B4-BE49-F238E27FC236}">
                <a16:creationId xmlns:a16="http://schemas.microsoft.com/office/drawing/2014/main" id="{CB82FF3A-4613-44D3-ABF5-D9DB6C36227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128640" y="2640147"/>
            <a:ext cx="425631" cy="110799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kern="0" dirty="0">
                <a:solidFill>
                  <a:srgbClr val="006A96"/>
                </a:solidFill>
                <a:latin typeface="微软雅黑" pitchFamily="34" charset="-122"/>
                <a:ea typeface="微软雅黑" pitchFamily="34" charset="-122"/>
              </a:rPr>
              <a:t>T</a:t>
            </a:r>
          </a:p>
        </p:txBody>
      </p:sp>
      <p:sp>
        <p:nvSpPr>
          <p:cNvPr id="25" name="TextBox 11">
            <a:extLst>
              <a:ext uri="{FF2B5EF4-FFF2-40B4-BE49-F238E27FC236}">
                <a16:creationId xmlns:a16="http://schemas.microsoft.com/office/drawing/2014/main" id="{6FE75D9A-84B8-4767-9822-ADC0157A17D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24031" y="2640147"/>
            <a:ext cx="425631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kern="0" dirty="0">
                <a:solidFill>
                  <a:srgbClr val="BE1247"/>
                </a:solidFill>
                <a:latin typeface="微软雅黑" pitchFamily="34" charset="-122"/>
                <a:ea typeface="微软雅黑" pitchFamily="34" charset="-122"/>
              </a:rPr>
              <a:t>W</a:t>
            </a:r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077DE340-3939-41D4-8EBD-0966B704E508}"/>
              </a:ext>
            </a:extLst>
          </p:cNvPr>
          <p:cNvCxnSpPr/>
          <p:nvPr/>
        </p:nvCxnSpPr>
        <p:spPr>
          <a:xfrm flipV="1">
            <a:off x="6842760" y="1585938"/>
            <a:ext cx="576064" cy="476814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ysDot"/>
            <a:headEnd type="oval"/>
            <a:tailEnd type="oval"/>
          </a:ln>
          <a:effectLst/>
        </p:spPr>
      </p:cxn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656CC86A-2EE7-4560-AD8E-1722BC5EB974}"/>
              </a:ext>
            </a:extLst>
          </p:cNvPr>
          <p:cNvCxnSpPr/>
          <p:nvPr/>
        </p:nvCxnSpPr>
        <p:spPr>
          <a:xfrm flipH="1" flipV="1">
            <a:off x="4094508" y="1585938"/>
            <a:ext cx="459763" cy="476814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ysDot"/>
            <a:headEnd type="oval"/>
            <a:tailEnd type="oval"/>
          </a:ln>
          <a:effectLst/>
        </p:spPr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2D47A380-6878-4743-8273-9088749072F3}"/>
              </a:ext>
            </a:extLst>
          </p:cNvPr>
          <p:cNvCxnSpPr/>
          <p:nvPr/>
        </p:nvCxnSpPr>
        <p:spPr>
          <a:xfrm flipH="1" flipV="1">
            <a:off x="6848926" y="4396182"/>
            <a:ext cx="459763" cy="476814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ysDot"/>
            <a:headEnd type="oval"/>
            <a:tailEnd type="oval"/>
          </a:ln>
          <a:effectLst/>
        </p:spPr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C77E668A-D03C-4F9B-ABA5-0BB7F2EF7CFA}"/>
              </a:ext>
            </a:extLst>
          </p:cNvPr>
          <p:cNvCxnSpPr/>
          <p:nvPr/>
        </p:nvCxnSpPr>
        <p:spPr>
          <a:xfrm flipV="1">
            <a:off x="3978207" y="4366449"/>
            <a:ext cx="576064" cy="476814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ysDot"/>
            <a:headEnd type="oval"/>
            <a:tailEnd type="oval"/>
          </a:ln>
          <a:effectLst/>
        </p:spPr>
      </p:cxnSp>
      <p:sp>
        <p:nvSpPr>
          <p:cNvPr id="30" name="TextBox 11">
            <a:extLst>
              <a:ext uri="{FF2B5EF4-FFF2-40B4-BE49-F238E27FC236}">
                <a16:creationId xmlns:a16="http://schemas.microsoft.com/office/drawing/2014/main" id="{FE932B82-5CD2-419F-AC84-0768A812C26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675128" y="1098111"/>
            <a:ext cx="1429375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添加标题    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1" name="TextBox 11">
            <a:extLst>
              <a:ext uri="{FF2B5EF4-FFF2-40B4-BE49-F238E27FC236}">
                <a16:creationId xmlns:a16="http://schemas.microsoft.com/office/drawing/2014/main" id="{4878D96E-02B9-4861-8208-C817CF21DC7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675128" y="1447144"/>
            <a:ext cx="142937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添加文本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TextBox 11">
            <a:extLst>
              <a:ext uri="{FF2B5EF4-FFF2-40B4-BE49-F238E27FC236}">
                <a16:creationId xmlns:a16="http://schemas.microsoft.com/office/drawing/2014/main" id="{7740FC61-81F4-44C0-8824-E61C8C5B640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675128" y="1672841"/>
            <a:ext cx="142937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添加文本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3" name="TextBox 11">
            <a:extLst>
              <a:ext uri="{FF2B5EF4-FFF2-40B4-BE49-F238E27FC236}">
                <a16:creationId xmlns:a16="http://schemas.microsoft.com/office/drawing/2014/main" id="{F3604AE4-2CF7-49D9-96C1-2F139CD0390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525883" y="4377079"/>
            <a:ext cx="1429375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添加标题    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4" name="TextBox 11">
            <a:extLst>
              <a:ext uri="{FF2B5EF4-FFF2-40B4-BE49-F238E27FC236}">
                <a16:creationId xmlns:a16="http://schemas.microsoft.com/office/drawing/2014/main" id="{8C403F49-E19E-440E-99DB-4FA7AE2343A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525883" y="4726112"/>
            <a:ext cx="142937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添加文本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TextBox 11">
            <a:extLst>
              <a:ext uri="{FF2B5EF4-FFF2-40B4-BE49-F238E27FC236}">
                <a16:creationId xmlns:a16="http://schemas.microsoft.com/office/drawing/2014/main" id="{D6109D7B-99FF-4CD5-9A77-39CB817B461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525883" y="4951809"/>
            <a:ext cx="142937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添加文本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6" name="TextBox 11">
            <a:extLst>
              <a:ext uri="{FF2B5EF4-FFF2-40B4-BE49-F238E27FC236}">
                <a16:creationId xmlns:a16="http://schemas.microsoft.com/office/drawing/2014/main" id="{C44A7559-82F2-4C23-B616-D84070ABEDA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306111" y="4377079"/>
            <a:ext cx="1429375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添加标题    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TextBox 11">
            <a:extLst>
              <a:ext uri="{FF2B5EF4-FFF2-40B4-BE49-F238E27FC236}">
                <a16:creationId xmlns:a16="http://schemas.microsoft.com/office/drawing/2014/main" id="{268F0A88-58FC-4518-A9F2-8837865B044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306111" y="4726112"/>
            <a:ext cx="142937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添加文本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8" name="TextBox 11">
            <a:extLst>
              <a:ext uri="{FF2B5EF4-FFF2-40B4-BE49-F238E27FC236}">
                <a16:creationId xmlns:a16="http://schemas.microsoft.com/office/drawing/2014/main" id="{EBAD4A97-3AF4-43EE-A57F-9288DF65804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306111" y="4951809"/>
            <a:ext cx="142937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添加文本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" name="TextBox 11">
            <a:extLst>
              <a:ext uri="{FF2B5EF4-FFF2-40B4-BE49-F238E27FC236}">
                <a16:creationId xmlns:a16="http://schemas.microsoft.com/office/drawing/2014/main" id="{476EE480-C5E4-4B59-A355-3AD1EB08C58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418824" y="1099623"/>
            <a:ext cx="1429375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添加标题    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TextBox 11">
            <a:extLst>
              <a:ext uri="{FF2B5EF4-FFF2-40B4-BE49-F238E27FC236}">
                <a16:creationId xmlns:a16="http://schemas.microsoft.com/office/drawing/2014/main" id="{64FDE3A9-0824-4A9D-B67A-508B22C3357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418824" y="1448656"/>
            <a:ext cx="142937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添加文本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TextBox 11">
            <a:extLst>
              <a:ext uri="{FF2B5EF4-FFF2-40B4-BE49-F238E27FC236}">
                <a16:creationId xmlns:a16="http://schemas.microsoft.com/office/drawing/2014/main" id="{C47952B6-D7E0-4402-8035-B12BF138820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418824" y="1674353"/>
            <a:ext cx="142937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添加文本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4442251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</TotalTime>
  <Words>28</Words>
  <Application>Microsoft Office PowerPoint</Application>
  <PresentationFormat>宽屏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Calibri Light</vt:lpstr>
      <vt:lpstr>回顾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25</cp:revision>
  <dcterms:created xsi:type="dcterms:W3CDTF">2018-10-25T07:04:23Z</dcterms:created>
  <dcterms:modified xsi:type="dcterms:W3CDTF">2018-10-25T08:10:15Z</dcterms:modified>
</cp:coreProperties>
</file>