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62B2A3-7A43-43C4-A762-60AC213983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3940F58-F769-4D3E-BDCA-1E45EE3F95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959566-0DC6-4A22-854F-9F97AFD0B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329ECF-F304-4E60-B77F-696232872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03FBC0-BB24-409B-8DCE-376697418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195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8CBCCC-BAD9-49DB-B45B-1119EE681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49CA0FD-E6DB-45A3-A2AE-2965B53B8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884A032-080F-4F8E-8206-5C7CF423F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0BA2B2A-7172-40A4-95FC-D7E5E84A6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306DEC-9DCD-4DFC-9BC6-E8F22F66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596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2EF00B9-E52B-4512-9CB7-3AEC901424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D110FFB-0440-4756-BCC0-8318DB1FA3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1CB6A2-FF81-42CB-A6D1-466F629F2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069F19-4860-4558-A093-8F472BD56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F0E474-CB36-41C4-99FC-14AA1520F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819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22C690-28E4-47CD-9ECC-818602C3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1AD094C-AAEC-4944-B339-6066E4D8F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0E9FC8-DF96-4A2F-9770-1A165567B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515A8B-FA2D-47B8-9EB0-C257E6539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2FEB99-056F-4CC6-83F5-B80FB2011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161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06C598-36C4-4D69-BECE-4091EE0D2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DB20E10-04BA-47E3-B860-5782CBD24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A0F53B-9093-4DFB-8A65-01A7F2472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7F1445-3BEA-4978-9BDD-B1FA6E8AC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23D347-9D71-4EAE-B3F8-BB0348B0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575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6CBCF2-00AA-4097-A8EB-D9C6B215C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A913DC-2C3C-4D20-A3BC-F063390B01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DCD0530-6B15-4286-8F6A-BDC1E4AEE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7671A17-0776-4572-816E-FD914ACF6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AAFF27-51EB-4236-B33B-06695A361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F9BE95-CF5A-4E21-9D59-1CD4ABC7A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488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BE4D8B-B191-4EB5-A653-D6DD1A03C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60540DE-F03D-46C4-B6EB-CE5C9A9B7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1E729BB-9945-490B-86E4-A3D3E6124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B9C803D-8797-4169-97FC-4FB2AB7C77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4AFED73-A667-452A-887B-AF74A0AED6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97FC7D1-8819-472C-B4C2-3CDC9628A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9B0E630-9153-4166-9713-990B38FCA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52E2523-958E-40E0-9839-8A37E2962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83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61D156-A1D9-4C49-AFC6-B18A26507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8400E1C-EED3-4221-9ACE-B67DD2550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9374CAF-EABD-4C3A-8A48-1F6F76FC4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E0285DC-DA59-4C6D-BA8F-755689C49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151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13319E2-7E74-45E1-AC5E-719828A10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30C23DF-D2F8-4A5D-BED1-05B552365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61CFD1B-2E82-41F0-97B1-43B9A671F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766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BA6084-B42A-4904-ADBB-A48C3145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69802F-A9E6-4FD1-A5EF-E14079A98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936E910-A6E1-44B6-BF08-466BDA851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8315351-DA22-4ADE-89D1-69A56775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4FC77DF-0C63-4DD5-A237-D67976BFD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2BDC1B5-0B0B-4227-9134-449A83E2E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2569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83A5DB-4B10-444C-BE5A-36D90ADB7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FC46166-BC5D-4663-943D-5D6CA33523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819DDD5-5DBB-409C-837C-F0F2E1297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E5DBBC5-6571-47C0-9C14-CDBB730D9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53348A3-2666-4CB5-8457-D16D81580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EFB24C7-4E77-462E-8612-81967272A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847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0CA827E-54DF-4A49-828A-00D9350A1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1D5D9E6-CE60-47A5-82BE-868F6EE64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8E8B50-D591-4DB7-B426-8B4583837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15C8A5-AD51-43DA-A561-19CF67F9D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99B157-632A-47C7-8B9B-24F95E8DBE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8967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3">
            <a:extLst>
              <a:ext uri="{FF2B5EF4-FFF2-40B4-BE49-F238E27FC236}">
                <a16:creationId xmlns:a16="http://schemas.microsoft.com/office/drawing/2014/main" id="{5C3EF444-8AEB-4F3D-9015-C51A4623B964}"/>
              </a:ext>
            </a:extLst>
          </p:cNvPr>
          <p:cNvGrpSpPr/>
          <p:nvPr/>
        </p:nvGrpSpPr>
        <p:grpSpPr bwMode="gray">
          <a:xfrm>
            <a:off x="1834718" y="-115409"/>
            <a:ext cx="8522563" cy="5965793"/>
            <a:chOff x="2255520" y="2068512"/>
            <a:chExt cx="3972355" cy="3924300"/>
          </a:xfrm>
          <a:scene3d>
            <a:camera prst="perspectiveRelaxed">
              <a:rot lat="18437077" lon="1557584" rev="19810781"/>
            </a:camera>
            <a:lightRig rig="balanced" dir="t">
              <a:rot lat="0" lon="0" rev="17400000"/>
            </a:lightRig>
          </a:scene3d>
        </p:grpSpPr>
        <p:sp>
          <p:nvSpPr>
            <p:cNvPr id="5" name="Rechteck 16">
              <a:extLst>
                <a:ext uri="{FF2B5EF4-FFF2-40B4-BE49-F238E27FC236}">
                  <a16:creationId xmlns:a16="http://schemas.microsoft.com/office/drawing/2014/main" id="{E735CD06-75F4-4ECA-B4E8-5E70A86DC890}"/>
                </a:ext>
              </a:extLst>
            </p:cNvPr>
            <p:cNvSpPr/>
            <p:nvPr/>
          </p:nvSpPr>
          <p:spPr bwMode="gray">
            <a:xfrm>
              <a:off x="2255520" y="2068512"/>
              <a:ext cx="1836420" cy="1836420"/>
            </a:xfrm>
            <a:prstGeom prst="rect">
              <a:avLst/>
            </a:prstGeom>
            <a:gradFill>
              <a:gsLst>
                <a:gs pos="0">
                  <a:srgbClr val="F2F2F2"/>
                </a:gs>
                <a:gs pos="100000">
                  <a:srgbClr val="D9D9D9"/>
                </a:gs>
              </a:gsLst>
              <a:lin ang="5400000" scaled="0"/>
            </a:gradFill>
            <a:ln w="12700">
              <a:noFill/>
              <a:round/>
              <a:headEnd/>
              <a:tailEnd/>
            </a:ln>
            <a:effectLst>
              <a:outerShdw blurRad="317500" sx="102000" sy="102000" algn="ctr" rotWithShape="0">
                <a:prstClr val="black">
                  <a:alpha val="81000"/>
                </a:prstClr>
              </a:outerShdw>
            </a:effectLst>
            <a:sp3d extrusionH="762000">
              <a:bevelT w="38100" h="381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" name="Rechteck 17">
              <a:extLst>
                <a:ext uri="{FF2B5EF4-FFF2-40B4-BE49-F238E27FC236}">
                  <a16:creationId xmlns:a16="http://schemas.microsoft.com/office/drawing/2014/main" id="{C27D4148-AFA1-4452-8580-36BBA4086427}"/>
                </a:ext>
              </a:extLst>
            </p:cNvPr>
            <p:cNvSpPr/>
            <p:nvPr/>
          </p:nvSpPr>
          <p:spPr bwMode="gray">
            <a:xfrm>
              <a:off x="4351020" y="2068512"/>
              <a:ext cx="1836420" cy="1836420"/>
            </a:xfrm>
            <a:prstGeom prst="rect">
              <a:avLst/>
            </a:prstGeom>
            <a:gradFill>
              <a:gsLst>
                <a:gs pos="0">
                  <a:srgbClr val="2A79FF">
                    <a:lumMod val="60000"/>
                    <a:lumOff val="40000"/>
                  </a:srgbClr>
                </a:gs>
                <a:gs pos="100000">
                  <a:srgbClr val="2A79FF"/>
                </a:gs>
              </a:gsLst>
              <a:lin ang="5400000" scaled="0"/>
            </a:gradFill>
            <a:ln w="12700">
              <a:noFill/>
              <a:round/>
              <a:headEnd/>
              <a:tailEnd/>
            </a:ln>
            <a:effectLst>
              <a:outerShdw blurRad="317500" sx="102000" sy="102000" algn="ctr" rotWithShape="0">
                <a:prstClr val="black">
                  <a:alpha val="81000"/>
                </a:prstClr>
              </a:outerShdw>
            </a:effectLst>
            <a:sp3d extrusionH="762000">
              <a:bevelT w="38100" h="381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Rechteck 18">
              <a:extLst>
                <a:ext uri="{FF2B5EF4-FFF2-40B4-BE49-F238E27FC236}">
                  <a16:creationId xmlns:a16="http://schemas.microsoft.com/office/drawing/2014/main" id="{BB164833-79B4-4BDC-8F8B-C5E545DCE268}"/>
                </a:ext>
              </a:extLst>
            </p:cNvPr>
            <p:cNvSpPr/>
            <p:nvPr/>
          </p:nvSpPr>
          <p:spPr bwMode="gray">
            <a:xfrm>
              <a:off x="2255520" y="4156392"/>
              <a:ext cx="1836420" cy="1836420"/>
            </a:xfrm>
            <a:prstGeom prst="rect">
              <a:avLst/>
            </a:prstGeom>
            <a:gradFill>
              <a:gsLst>
                <a:gs pos="0">
                  <a:srgbClr val="2A79FF">
                    <a:lumMod val="60000"/>
                    <a:lumOff val="40000"/>
                  </a:srgbClr>
                </a:gs>
                <a:gs pos="100000">
                  <a:srgbClr val="2A79FF"/>
                </a:gs>
              </a:gsLst>
              <a:lin ang="5400000" scaled="0"/>
            </a:gradFill>
            <a:ln w="12700">
              <a:noFill/>
              <a:round/>
              <a:headEnd/>
              <a:tailEnd/>
            </a:ln>
            <a:effectLst>
              <a:outerShdw blurRad="317500" sx="102000" sy="102000" algn="ctr" rotWithShape="0">
                <a:prstClr val="black">
                  <a:alpha val="81000"/>
                </a:prstClr>
              </a:outerShdw>
            </a:effectLst>
            <a:sp3d extrusionH="762000">
              <a:bevelT w="38100" h="38100"/>
            </a:sp3d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</a:endParaRPr>
            </a:p>
          </p:txBody>
        </p:sp>
        <p:sp>
          <p:nvSpPr>
            <p:cNvPr id="8" name="Rechteck 19">
              <a:extLst>
                <a:ext uri="{FF2B5EF4-FFF2-40B4-BE49-F238E27FC236}">
                  <a16:creationId xmlns:a16="http://schemas.microsoft.com/office/drawing/2014/main" id="{574CB11F-9DA8-4FE7-B75E-75F5187EF241}"/>
                </a:ext>
              </a:extLst>
            </p:cNvPr>
            <p:cNvSpPr/>
            <p:nvPr/>
          </p:nvSpPr>
          <p:spPr bwMode="gray">
            <a:xfrm>
              <a:off x="4351020" y="4156392"/>
              <a:ext cx="1836420" cy="1836420"/>
            </a:xfrm>
            <a:prstGeom prst="rect">
              <a:avLst/>
            </a:prstGeom>
            <a:gradFill>
              <a:gsLst>
                <a:gs pos="0">
                  <a:srgbClr val="F2F2F2"/>
                </a:gs>
                <a:gs pos="100000">
                  <a:srgbClr val="D9D9D9"/>
                </a:gs>
              </a:gsLst>
              <a:lin ang="5400000" scaled="0"/>
            </a:gradFill>
            <a:ln w="12700">
              <a:noFill/>
              <a:round/>
              <a:headEnd/>
              <a:tailEnd/>
            </a:ln>
            <a:effectLst>
              <a:outerShdw blurRad="317500" sx="102000" sy="102000" algn="ctr" rotWithShape="0">
                <a:prstClr val="black">
                  <a:alpha val="81000"/>
                </a:prstClr>
              </a:outerShdw>
            </a:effectLst>
            <a:sp3d extrusionH="762000">
              <a:bevelT w="38100" h="381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9" name="Gruppieren 21">
              <a:extLst>
                <a:ext uri="{FF2B5EF4-FFF2-40B4-BE49-F238E27FC236}">
                  <a16:creationId xmlns:a16="http://schemas.microsoft.com/office/drawing/2014/main" id="{5086632B-127E-4FEA-ADDE-B64931F86A03}"/>
                </a:ext>
              </a:extLst>
            </p:cNvPr>
            <p:cNvGrpSpPr/>
            <p:nvPr/>
          </p:nvGrpSpPr>
          <p:grpSpPr bwMode="gray">
            <a:xfrm>
              <a:off x="2400300" y="2323069"/>
              <a:ext cx="1501240" cy="1269154"/>
              <a:chOff x="541020" y="1877870"/>
              <a:chExt cx="1501240" cy="1269154"/>
            </a:xfrm>
          </p:grpSpPr>
          <p:sp>
            <p:nvSpPr>
              <p:cNvPr id="19" name="Rechteck 22">
                <a:extLst>
                  <a:ext uri="{FF2B5EF4-FFF2-40B4-BE49-F238E27FC236}">
                    <a16:creationId xmlns:a16="http://schemas.microsoft.com/office/drawing/2014/main" id="{0F362071-4E61-443F-83B5-3D526A133D3C}"/>
                  </a:ext>
                </a:extLst>
              </p:cNvPr>
              <p:cNvSpPr/>
              <p:nvPr/>
            </p:nvSpPr>
            <p:spPr bwMode="gray">
              <a:xfrm>
                <a:off x="918260" y="1877870"/>
                <a:ext cx="746760" cy="1083256"/>
              </a:xfrm>
              <a:prstGeom prst="rect">
                <a:avLst/>
              </a:prstGeom>
              <a:sp3d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7200" b="1" i="0" u="none" strike="noStrike" kern="0" cap="none" spc="0" normalizeH="0" baseline="0" noProof="1">
                    <a:ln>
                      <a:noFill/>
                    </a:ln>
                    <a:solidFill>
                      <a:srgbClr val="404040"/>
                    </a:solidFill>
                    <a:effectLst>
                      <a:innerShdw blurRad="63500" dist="50800" dir="10800000">
                        <a:prstClr val="black">
                          <a:alpha val="50000"/>
                        </a:prstClr>
                      </a:innerShdw>
                    </a:effectLst>
                    <a:uLnTx/>
                    <a:uFillTx/>
                  </a:rPr>
                  <a:t>S</a:t>
                </a:r>
                <a:endParaRPr kumimoji="0" lang="de-DE" sz="4400" b="1" i="0" u="none" strike="noStrike" kern="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>
                    <a:innerShdw blurRad="63500" dist="50800" dir="10800000">
                      <a:prstClr val="black">
                        <a:alpha val="50000"/>
                      </a:prstClr>
                    </a:innerShdw>
                  </a:effectLst>
                  <a:uLnTx/>
                  <a:uFillTx/>
                </a:endParaRPr>
              </a:p>
            </p:txBody>
          </p:sp>
          <p:sp>
            <p:nvSpPr>
              <p:cNvPr id="20" name="Rechteck 23">
                <a:extLst>
                  <a:ext uri="{FF2B5EF4-FFF2-40B4-BE49-F238E27FC236}">
                    <a16:creationId xmlns:a16="http://schemas.microsoft.com/office/drawing/2014/main" id="{BBC8D7C1-BD7E-4B28-B2B3-3DF93937AA69}"/>
                  </a:ext>
                </a:extLst>
              </p:cNvPr>
              <p:cNvSpPr/>
              <p:nvPr/>
            </p:nvSpPr>
            <p:spPr bwMode="gray">
              <a:xfrm>
                <a:off x="541020" y="2730387"/>
                <a:ext cx="1501240" cy="416637"/>
              </a:xfrm>
              <a:prstGeom prst="rect">
                <a:avLst/>
              </a:prstGeom>
              <a:sp3d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400" b="1" i="0" u="none" strike="noStrike" kern="0" cap="none" spc="0" normalizeH="0" baseline="0" noProof="1">
                    <a:ln>
                      <a:noFill/>
                    </a:ln>
                    <a:solidFill>
                      <a:srgbClr val="404040"/>
                    </a:solidFill>
                    <a:effectLst>
                      <a:innerShdw blurRad="63500" dist="50800" dir="10800000">
                        <a:prstClr val="black">
                          <a:alpha val="50000"/>
                        </a:prstClr>
                      </a:innerShdw>
                    </a:effectLst>
                    <a:uLnTx/>
                    <a:uFillTx/>
                  </a:rPr>
                  <a:t>Strength</a:t>
                </a:r>
                <a:endParaRPr kumimoji="0" lang="de-DE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>
                    <a:innerShdw blurRad="63500" dist="50800" dir="10800000">
                      <a:prstClr val="black">
                        <a:alpha val="50000"/>
                      </a:prstClr>
                    </a:innerShdw>
                  </a:effectLst>
                  <a:uLnTx/>
                  <a:uFillTx/>
                </a:endParaRPr>
              </a:p>
            </p:txBody>
          </p:sp>
        </p:grpSp>
        <p:grpSp>
          <p:nvGrpSpPr>
            <p:cNvPr id="10" name="Gruppieren 24">
              <a:extLst>
                <a:ext uri="{FF2B5EF4-FFF2-40B4-BE49-F238E27FC236}">
                  <a16:creationId xmlns:a16="http://schemas.microsoft.com/office/drawing/2014/main" id="{A8DEC106-EFB5-4B73-81B5-948692A1D4E8}"/>
                </a:ext>
              </a:extLst>
            </p:cNvPr>
            <p:cNvGrpSpPr/>
            <p:nvPr/>
          </p:nvGrpSpPr>
          <p:grpSpPr bwMode="gray">
            <a:xfrm>
              <a:off x="4302965" y="2323069"/>
              <a:ext cx="1924910" cy="1269154"/>
              <a:chOff x="329185" y="1877870"/>
              <a:chExt cx="1924910" cy="1269154"/>
            </a:xfrm>
          </p:grpSpPr>
          <p:sp>
            <p:nvSpPr>
              <p:cNvPr id="17" name="Rechteck 25">
                <a:extLst>
                  <a:ext uri="{FF2B5EF4-FFF2-40B4-BE49-F238E27FC236}">
                    <a16:creationId xmlns:a16="http://schemas.microsoft.com/office/drawing/2014/main" id="{80522F6D-1793-40C5-A519-6A586846C0FB}"/>
                  </a:ext>
                </a:extLst>
              </p:cNvPr>
              <p:cNvSpPr/>
              <p:nvPr/>
            </p:nvSpPr>
            <p:spPr bwMode="gray">
              <a:xfrm>
                <a:off x="918260" y="1877870"/>
                <a:ext cx="746760" cy="1083256"/>
              </a:xfrm>
              <a:prstGeom prst="rect">
                <a:avLst/>
              </a:prstGeom>
              <a:sp3d/>
            </p:spPr>
            <p:txBody>
              <a:bodyPr wrap="square">
                <a:spAutoFit/>
                <a:sp3d extrusionH="25400">
                  <a:bevelT w="0" h="0"/>
                </a:sp3d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7200" b="1" i="0" u="none" strike="noStrike" kern="0" cap="none" spc="0" normalizeH="0" baseline="0" noProof="1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uLnTx/>
                    <a:uFillTx/>
                  </a:rPr>
                  <a:t>W</a:t>
                </a:r>
                <a:endParaRPr kumimoji="0" lang="de-DE" sz="7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18" name="Rechteck 26">
                <a:extLst>
                  <a:ext uri="{FF2B5EF4-FFF2-40B4-BE49-F238E27FC236}">
                    <a16:creationId xmlns:a16="http://schemas.microsoft.com/office/drawing/2014/main" id="{01516EBC-D440-4C54-934B-0B3887BE7181}"/>
                  </a:ext>
                </a:extLst>
              </p:cNvPr>
              <p:cNvSpPr/>
              <p:nvPr/>
            </p:nvSpPr>
            <p:spPr bwMode="gray">
              <a:xfrm>
                <a:off x="329185" y="2730387"/>
                <a:ext cx="1924910" cy="416637"/>
              </a:xfrm>
              <a:prstGeom prst="rect">
                <a:avLst/>
              </a:prstGeom>
              <a:sp3d/>
            </p:spPr>
            <p:txBody>
              <a:bodyPr wrap="square">
                <a:spAutoFit/>
                <a:sp3d extrusionH="12700">
                  <a:bevelT w="6350" h="6350"/>
                </a:sp3d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400" b="1" i="0" u="none" strike="noStrike" kern="0" cap="none" spc="0" normalizeH="0" baseline="0" noProof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</a:rPr>
                  <a:t>Weaknesses</a:t>
                </a:r>
                <a:endParaRPr kumimoji="0" lang="de-DE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1" name="Gruppieren 27">
              <a:extLst>
                <a:ext uri="{FF2B5EF4-FFF2-40B4-BE49-F238E27FC236}">
                  <a16:creationId xmlns:a16="http://schemas.microsoft.com/office/drawing/2014/main" id="{BD153F68-F72D-414B-B6BA-6566633CD60A}"/>
                </a:ext>
              </a:extLst>
            </p:cNvPr>
            <p:cNvGrpSpPr/>
            <p:nvPr/>
          </p:nvGrpSpPr>
          <p:grpSpPr bwMode="gray">
            <a:xfrm>
              <a:off x="2423110" y="4450625"/>
              <a:ext cx="1501240" cy="1241378"/>
              <a:chOff x="541020" y="1877870"/>
              <a:chExt cx="1501240" cy="1241378"/>
            </a:xfrm>
          </p:grpSpPr>
          <p:sp>
            <p:nvSpPr>
              <p:cNvPr id="15" name="Rechteck 28">
                <a:extLst>
                  <a:ext uri="{FF2B5EF4-FFF2-40B4-BE49-F238E27FC236}">
                    <a16:creationId xmlns:a16="http://schemas.microsoft.com/office/drawing/2014/main" id="{42B5722D-32FE-495B-A9DA-CBDD9ED853AE}"/>
                  </a:ext>
                </a:extLst>
              </p:cNvPr>
              <p:cNvSpPr/>
              <p:nvPr/>
            </p:nvSpPr>
            <p:spPr bwMode="gray">
              <a:xfrm>
                <a:off x="918260" y="1877870"/>
                <a:ext cx="746760" cy="1083256"/>
              </a:xfrm>
              <a:prstGeom prst="rect">
                <a:avLst/>
              </a:prstGeom>
              <a:sp3d/>
            </p:spPr>
            <p:txBody>
              <a:bodyPr wrap="square">
                <a:spAutoFit/>
                <a:sp3d extrusionH="25400">
                  <a:bevelT w="0" h="0"/>
                </a:sp3d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7200" b="1" i="0" u="none" strike="noStrike" kern="0" cap="none" spc="0" normalizeH="0" baseline="0" noProof="1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uLnTx/>
                    <a:uFillTx/>
                  </a:rPr>
                  <a:t>O</a:t>
                </a:r>
                <a:endParaRPr kumimoji="0" lang="de-DE" sz="4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16" name="Rechteck 29">
                <a:extLst>
                  <a:ext uri="{FF2B5EF4-FFF2-40B4-BE49-F238E27FC236}">
                    <a16:creationId xmlns:a16="http://schemas.microsoft.com/office/drawing/2014/main" id="{33D4112A-6832-48F6-AA25-FF1FD3E4BECE}"/>
                  </a:ext>
                </a:extLst>
              </p:cNvPr>
              <p:cNvSpPr/>
              <p:nvPr/>
            </p:nvSpPr>
            <p:spPr bwMode="gray">
              <a:xfrm>
                <a:off x="541020" y="2730387"/>
                <a:ext cx="1501240" cy="388861"/>
              </a:xfrm>
              <a:prstGeom prst="rect">
                <a:avLst/>
              </a:prstGeom>
              <a:sp3d/>
            </p:spPr>
            <p:txBody>
              <a:bodyPr wrap="square" lIns="0" rIns="0">
                <a:spAutoFit/>
                <a:sp3d extrusionH="12700">
                  <a:bevelT w="6350" h="6350"/>
                </a:sp3d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200" b="1" i="0" u="none" strike="noStrike" kern="0" cap="none" spc="0" normalizeH="0" baseline="0" noProof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</a:rPr>
                  <a:t>Opportunities</a:t>
                </a:r>
                <a:endParaRPr kumimoji="0" lang="de-DE" sz="2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2" name="Gruppieren 30">
              <a:extLst>
                <a:ext uri="{FF2B5EF4-FFF2-40B4-BE49-F238E27FC236}">
                  <a16:creationId xmlns:a16="http://schemas.microsoft.com/office/drawing/2014/main" id="{26622C71-7E57-4394-82DB-4D6BA212E049}"/>
                </a:ext>
              </a:extLst>
            </p:cNvPr>
            <p:cNvGrpSpPr/>
            <p:nvPr/>
          </p:nvGrpSpPr>
          <p:grpSpPr bwMode="gray">
            <a:xfrm>
              <a:off x="4518610" y="4450625"/>
              <a:ext cx="1501240" cy="1269154"/>
              <a:chOff x="541020" y="1877870"/>
              <a:chExt cx="1501240" cy="1269154"/>
            </a:xfrm>
          </p:grpSpPr>
          <p:sp>
            <p:nvSpPr>
              <p:cNvPr id="13" name="Rechteck 31">
                <a:extLst>
                  <a:ext uri="{FF2B5EF4-FFF2-40B4-BE49-F238E27FC236}">
                    <a16:creationId xmlns:a16="http://schemas.microsoft.com/office/drawing/2014/main" id="{8DA2EA32-8A41-4F78-BE6D-894E49EDB1FF}"/>
                  </a:ext>
                </a:extLst>
              </p:cNvPr>
              <p:cNvSpPr/>
              <p:nvPr/>
            </p:nvSpPr>
            <p:spPr bwMode="gray">
              <a:xfrm>
                <a:off x="918260" y="1877870"/>
                <a:ext cx="746760" cy="1083256"/>
              </a:xfrm>
              <a:prstGeom prst="rect">
                <a:avLst/>
              </a:prstGeom>
              <a:sp3d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7200" b="1" i="0" u="none" strike="noStrike" kern="0" cap="none" spc="0" normalizeH="0" baseline="0" noProof="1">
                    <a:ln>
                      <a:noFill/>
                    </a:ln>
                    <a:solidFill>
                      <a:srgbClr val="404040"/>
                    </a:solidFill>
                    <a:effectLst>
                      <a:innerShdw blurRad="63500" dist="50800" dir="10800000">
                        <a:prstClr val="black">
                          <a:alpha val="50000"/>
                        </a:prstClr>
                      </a:innerShdw>
                    </a:effectLst>
                    <a:uLnTx/>
                    <a:uFillTx/>
                  </a:rPr>
                  <a:t>T</a:t>
                </a:r>
                <a:endParaRPr kumimoji="0" lang="de-DE" sz="4400" b="1" i="0" u="none" strike="noStrike" kern="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>
                    <a:innerShdw blurRad="63500" dist="50800" dir="10800000">
                      <a:prstClr val="black">
                        <a:alpha val="50000"/>
                      </a:prstClr>
                    </a:innerShdw>
                  </a:effectLst>
                  <a:uLnTx/>
                  <a:uFillTx/>
                </a:endParaRPr>
              </a:p>
            </p:txBody>
          </p:sp>
          <p:sp>
            <p:nvSpPr>
              <p:cNvPr id="14" name="Rechteck 32">
                <a:extLst>
                  <a:ext uri="{FF2B5EF4-FFF2-40B4-BE49-F238E27FC236}">
                    <a16:creationId xmlns:a16="http://schemas.microsoft.com/office/drawing/2014/main" id="{D0660336-8AE8-4D7E-B07E-398AEE99CC0F}"/>
                  </a:ext>
                </a:extLst>
              </p:cNvPr>
              <p:cNvSpPr/>
              <p:nvPr/>
            </p:nvSpPr>
            <p:spPr bwMode="gray">
              <a:xfrm>
                <a:off x="541020" y="2730387"/>
                <a:ext cx="1501240" cy="416637"/>
              </a:xfrm>
              <a:prstGeom prst="rect">
                <a:avLst/>
              </a:prstGeom>
              <a:sp3d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300" b="1" i="0" u="none" strike="noStrike" kern="0" cap="none" spc="0" normalizeH="0" baseline="0" noProof="1">
                    <a:ln>
                      <a:noFill/>
                    </a:ln>
                    <a:solidFill>
                      <a:srgbClr val="404040"/>
                    </a:solidFill>
                    <a:effectLst>
                      <a:innerShdw blurRad="63500" dist="50800" dir="10800000">
                        <a:prstClr val="black">
                          <a:alpha val="50000"/>
                        </a:prstClr>
                      </a:innerShdw>
                    </a:effectLst>
                    <a:uLnTx/>
                    <a:uFillTx/>
                  </a:rPr>
                  <a:t>Threats</a:t>
                </a:r>
                <a:endParaRPr kumimoji="0" lang="de-DE" sz="2300" b="1" i="0" u="none" strike="noStrike" kern="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>
                    <a:innerShdw blurRad="63500" dist="50800" dir="10800000">
                      <a:prstClr val="black">
                        <a:alpha val="50000"/>
                      </a:prstClr>
                    </a:innerShdw>
                  </a:effectLst>
                  <a:uLnTx/>
                  <a:uFillTx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31220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8</Words>
  <Application>Microsoft Office PowerPoint</Application>
  <PresentationFormat>宽屏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22</cp:revision>
  <dcterms:created xsi:type="dcterms:W3CDTF">2018-10-25T07:04:23Z</dcterms:created>
  <dcterms:modified xsi:type="dcterms:W3CDTF">2018-10-25T08:03:39Z</dcterms:modified>
</cp:coreProperties>
</file>