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015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35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58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514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41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85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61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36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500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842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55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54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49" r:id="rId2"/>
    <p:sldLayoutId id="2147484250" r:id="rId3"/>
    <p:sldLayoutId id="2147484251" r:id="rId4"/>
    <p:sldLayoutId id="2147484252" r:id="rId5"/>
    <p:sldLayoutId id="2147484253" r:id="rId6"/>
    <p:sldLayoutId id="2147484254" r:id="rId7"/>
    <p:sldLayoutId id="2147484255" r:id="rId8"/>
    <p:sldLayoutId id="2147484256" r:id="rId9"/>
    <p:sldLayoutId id="2147484257" r:id="rId10"/>
    <p:sldLayoutId id="21474842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60">
            <a:extLst>
              <a:ext uri="{FF2B5EF4-FFF2-40B4-BE49-F238E27FC236}">
                <a16:creationId xmlns:a16="http://schemas.microsoft.com/office/drawing/2014/main" id="{2F67ECFE-7B98-4A4F-A7AB-F55EEC99E7BC}"/>
              </a:ext>
            </a:extLst>
          </p:cNvPr>
          <p:cNvGrpSpPr>
            <a:grpSpLocks/>
          </p:cNvGrpSpPr>
          <p:nvPr/>
        </p:nvGrpSpPr>
        <p:grpSpPr bwMode="auto">
          <a:xfrm>
            <a:off x="3044209" y="1553276"/>
            <a:ext cx="5143500" cy="3286125"/>
            <a:chOff x="1785918" y="1714488"/>
            <a:chExt cx="5143536" cy="3286148"/>
          </a:xfrm>
        </p:grpSpPr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3168CD65-956C-40E5-91DC-9E129EAF6F8B}"/>
                </a:ext>
              </a:extLst>
            </p:cNvPr>
            <p:cNvSpPr/>
            <p:nvPr/>
          </p:nvSpPr>
          <p:spPr>
            <a:xfrm>
              <a:off x="1785918" y="3429000"/>
              <a:ext cx="5143536" cy="1571636"/>
            </a:xfrm>
            <a:prstGeom prst="ellipse">
              <a:avLst/>
            </a:prstGeom>
            <a:gradFill flip="none" rotWithShape="1">
              <a:gsLst>
                <a:gs pos="3000">
                  <a:schemeClr val="tx1">
                    <a:alpha val="64000"/>
                  </a:schemeClr>
                </a:gs>
                <a:gs pos="63000">
                  <a:schemeClr val="tx1">
                    <a:tint val="44500"/>
                    <a:satMod val="160000"/>
                  </a:schemeClr>
                </a:gs>
                <a:gs pos="100000">
                  <a:schemeClr val="tx1">
                    <a:tint val="23500"/>
                    <a:satMod val="160000"/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innerShdw blurRad="114300">
                <a:prstClr val="black"/>
              </a:innerShdw>
              <a:softEdge rad="317500"/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7" name="L 形 6">
              <a:extLst>
                <a:ext uri="{FF2B5EF4-FFF2-40B4-BE49-F238E27FC236}">
                  <a16:creationId xmlns:a16="http://schemas.microsoft.com/office/drawing/2014/main" id="{19BE6C6A-D510-41B7-8773-4A5A2FFDEE5F}"/>
                </a:ext>
              </a:extLst>
            </p:cNvPr>
            <p:cNvSpPr/>
            <p:nvPr/>
          </p:nvSpPr>
          <p:spPr>
            <a:xfrm rot="16200000">
              <a:off x="4329111" y="2786058"/>
              <a:ext cx="1285884" cy="1857388"/>
            </a:xfrm>
            <a:prstGeom prst="corner">
              <a:avLst>
                <a:gd name="adj1" fmla="val 46190"/>
                <a:gd name="adj2" fmla="val 46268"/>
              </a:avLst>
            </a:prstGeom>
            <a:gradFill flip="none" rotWithShape="1">
              <a:gsLst>
                <a:gs pos="0">
                  <a:srgbClr val="00DFF6"/>
                </a:gs>
                <a:gs pos="90000">
                  <a:srgbClr val="002774"/>
                </a:gs>
              </a:gsLst>
              <a:lin ang="1800000" scaled="0"/>
              <a:tileRect/>
            </a:gradFill>
            <a:ln w="6350">
              <a:solidFill>
                <a:schemeClr val="bg1"/>
              </a:solidFill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perspectiveFront"/>
              <a:lightRig rig="glow" dir="t"/>
            </a:scene3d>
            <a:sp3d>
              <a:bevelT w="82550" h="31750" prst="cross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ctr" hangingPunct="0">
                <a:lnSpc>
                  <a:spcPct val="140000"/>
                </a:lnSpc>
                <a:spcBef>
                  <a:spcPct val="20000"/>
                </a:spcBef>
                <a:buClr>
                  <a:srgbClr val="FF0000"/>
                </a:buClr>
                <a:buSzPct val="70000"/>
                <a:defRPr/>
              </a:pPr>
              <a:endParaRPr lang="zh-CN" altLang="en-US" sz="16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" name="L 形 7">
              <a:extLst>
                <a:ext uri="{FF2B5EF4-FFF2-40B4-BE49-F238E27FC236}">
                  <a16:creationId xmlns:a16="http://schemas.microsoft.com/office/drawing/2014/main" id="{BF38DADB-7B1D-4E6C-AEC1-8469A683CF55}"/>
                </a:ext>
              </a:extLst>
            </p:cNvPr>
            <p:cNvSpPr/>
            <p:nvPr/>
          </p:nvSpPr>
          <p:spPr>
            <a:xfrm rot="5400000">
              <a:off x="3686168" y="2786057"/>
              <a:ext cx="1285885" cy="1857388"/>
            </a:xfrm>
            <a:prstGeom prst="corner">
              <a:avLst>
                <a:gd name="adj1" fmla="val 45450"/>
                <a:gd name="adj2" fmla="val 46268"/>
              </a:avLst>
            </a:prstGeom>
            <a:gradFill flip="none" rotWithShape="1">
              <a:gsLst>
                <a:gs pos="0">
                  <a:srgbClr val="712F4D"/>
                </a:gs>
                <a:gs pos="29000">
                  <a:srgbClr val="CC0066"/>
                </a:gs>
                <a:gs pos="100000">
                  <a:srgbClr val="CC0066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 w="6350">
              <a:solidFill>
                <a:schemeClr val="bg1"/>
              </a:solidFill>
            </a:ln>
            <a:scene3d>
              <a:camera prst="orthographicFront"/>
              <a:lightRig rig="glow" dir="t"/>
            </a:scene3d>
            <a:sp3d>
              <a:bevelT w="82550" h="31750" prst="cross"/>
            </a:sp3d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marL="0" lvl="2" indent="-363538" algn="ctr" defTabSz="912813" eaLnBrk="0" fontAlgn="ctr" hangingPunct="0">
                <a:lnSpc>
                  <a:spcPct val="140000"/>
                </a:lnSpc>
                <a:spcBef>
                  <a:spcPct val="20000"/>
                </a:spcBef>
                <a:buClr>
                  <a:srgbClr val="FF0000"/>
                </a:buClr>
                <a:buSzPct val="70000"/>
                <a:buFont typeface="Wingdings" pitchFamily="2" charset="2"/>
                <a:buChar char="u"/>
                <a:tabLst>
                  <a:tab pos="136525" algn="l"/>
                </a:tabLst>
                <a:defRPr/>
              </a:pPr>
              <a:endParaRPr lang="zh-CN" altLang="en-US" sz="16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9" name="组合 31">
              <a:extLst>
                <a:ext uri="{FF2B5EF4-FFF2-40B4-BE49-F238E27FC236}">
                  <a16:creationId xmlns:a16="http://schemas.microsoft.com/office/drawing/2014/main" id="{88D56D73-FF5B-4079-9D94-CD8992DAB2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6116" y="3701481"/>
              <a:ext cx="785818" cy="584775"/>
              <a:chOff x="2643174" y="3643314"/>
              <a:chExt cx="785818" cy="584775"/>
            </a:xfrm>
          </p:grpSpPr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D2E0CBC1-9102-4577-9E86-29C96821252A}"/>
                  </a:ext>
                </a:extLst>
              </p:cNvPr>
              <p:cNvSpPr/>
              <p:nvPr/>
            </p:nvSpPr>
            <p:spPr>
              <a:xfrm>
                <a:off x="2643174" y="3643885"/>
                <a:ext cx="785817" cy="584204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altLang="zh-CN" sz="3200" spc="-15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方正综艺简体" pitchFamily="65" charset="-122"/>
                    <a:ea typeface="方正综艺简体" pitchFamily="65" charset="-122"/>
                  </a:rPr>
                  <a:t>O</a:t>
                </a:r>
                <a:endParaRPr lang="zh-CN" altLang="en-US" sz="3200" spc="-1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方正综艺简体" pitchFamily="65" charset="-122"/>
                  <a:ea typeface="方正综艺简体" pitchFamily="65" charset="-122"/>
                </a:endParaRPr>
              </a:p>
            </p:txBody>
          </p:sp>
          <p:sp>
            <p:nvSpPr>
              <p:cNvPr id="20" name="圆角矩形 56">
                <a:extLst>
                  <a:ext uri="{FF2B5EF4-FFF2-40B4-BE49-F238E27FC236}">
                    <a16:creationId xmlns:a16="http://schemas.microsoft.com/office/drawing/2014/main" id="{D777F0EF-7AF2-4A63-A143-53F9629622D2}"/>
                  </a:ext>
                </a:extLst>
              </p:cNvPr>
              <p:cNvSpPr/>
              <p:nvPr/>
            </p:nvSpPr>
            <p:spPr>
              <a:xfrm>
                <a:off x="2857487" y="4143950"/>
                <a:ext cx="357190" cy="71438"/>
              </a:xfrm>
              <a:prstGeom prst="roundRect">
                <a:avLst/>
              </a:prstGeom>
              <a:solidFill>
                <a:srgbClr val="990099"/>
              </a:solidFill>
              <a:ln w="12700">
                <a:solidFill>
                  <a:schemeClr val="bg1">
                    <a:lumMod val="95000"/>
                  </a:schemeClr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algn="ctr">
                  <a:defRPr/>
                </a:pPr>
                <a:endParaRPr lang="zh-CN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10" name="L 形 9">
              <a:extLst>
                <a:ext uri="{FF2B5EF4-FFF2-40B4-BE49-F238E27FC236}">
                  <a16:creationId xmlns:a16="http://schemas.microsoft.com/office/drawing/2014/main" id="{D7EC30E2-C94C-4C23-9C07-4047749EB8C8}"/>
                </a:ext>
              </a:extLst>
            </p:cNvPr>
            <p:cNvSpPr/>
            <p:nvPr/>
          </p:nvSpPr>
          <p:spPr>
            <a:xfrm rot="16200000">
              <a:off x="4329111" y="1428737"/>
              <a:ext cx="1285883" cy="1857388"/>
            </a:xfrm>
            <a:prstGeom prst="corner">
              <a:avLst>
                <a:gd name="adj1" fmla="val 46931"/>
                <a:gd name="adj2" fmla="val 46268"/>
              </a:avLst>
            </a:prstGeom>
            <a:gradFill flip="none" rotWithShape="1">
              <a:gsLst>
                <a:gs pos="0">
                  <a:srgbClr val="6EFF01"/>
                </a:gs>
                <a:gs pos="90000">
                  <a:srgbClr val="0F5000"/>
                </a:gs>
              </a:gsLst>
              <a:lin ang="189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glow" dir="t"/>
            </a:scene3d>
            <a:sp3d>
              <a:bevelT w="82550" h="31750" prst="cross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marL="0" lvl="2" indent="-363538" algn="ctr" eaLnBrk="0" fontAlgn="ctr" hangingPunct="0">
                <a:lnSpc>
                  <a:spcPct val="140000"/>
                </a:lnSpc>
                <a:spcBef>
                  <a:spcPct val="20000"/>
                </a:spcBef>
                <a:buClr>
                  <a:srgbClr val="FF0000"/>
                </a:buClr>
                <a:buSzPct val="70000"/>
                <a:buFont typeface="Wingdings" pitchFamily="2" charset="2"/>
                <a:buChar char="u"/>
                <a:tabLst>
                  <a:tab pos="136525" algn="l"/>
                </a:tabLst>
                <a:defRPr/>
              </a:pPr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1" name="L 形 10">
              <a:extLst>
                <a:ext uri="{FF2B5EF4-FFF2-40B4-BE49-F238E27FC236}">
                  <a16:creationId xmlns:a16="http://schemas.microsoft.com/office/drawing/2014/main" id="{173C2F81-2331-412A-B475-8B87C6FBC6D7}"/>
                </a:ext>
              </a:extLst>
            </p:cNvPr>
            <p:cNvSpPr/>
            <p:nvPr/>
          </p:nvSpPr>
          <p:spPr>
            <a:xfrm rot="5400000">
              <a:off x="3686169" y="1428736"/>
              <a:ext cx="1285884" cy="1857388"/>
            </a:xfrm>
            <a:prstGeom prst="corner">
              <a:avLst>
                <a:gd name="adj1" fmla="val 44709"/>
                <a:gd name="adj2" fmla="val 46268"/>
              </a:avLst>
            </a:prstGeom>
            <a:gradFill flip="none" rotWithShape="1">
              <a:gsLst>
                <a:gs pos="0">
                  <a:srgbClr val="FFCF01"/>
                </a:gs>
                <a:gs pos="100000">
                  <a:srgbClr val="E22000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brightRoom" dir="t"/>
            </a:scene3d>
            <a:sp3d>
              <a:bevelT w="82550" h="31750" prst="cross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marL="0" lvl="2" indent="-363538" algn="ctr" defTabSz="912813" eaLnBrk="0" fontAlgn="ctr" hangingPunct="0">
                <a:lnSpc>
                  <a:spcPct val="140000"/>
                </a:lnSpc>
                <a:buClr>
                  <a:srgbClr val="FF0000"/>
                </a:buClr>
                <a:buSzPct val="70000"/>
                <a:buFont typeface="Wingdings" pitchFamily="2" charset="2"/>
                <a:buChar char="u"/>
                <a:tabLst>
                  <a:tab pos="136525" algn="l"/>
                </a:tabLst>
                <a:defRPr/>
              </a:pPr>
              <a:endParaRPr lang="zh-CN" altLang="en-US" sz="16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12" name="组合 32">
              <a:extLst>
                <a:ext uri="{FF2B5EF4-FFF2-40B4-BE49-F238E27FC236}">
                  <a16:creationId xmlns:a16="http://schemas.microsoft.com/office/drawing/2014/main" id="{1A6E98F8-B7DA-4657-8686-E81919EAC4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6116" y="2357430"/>
              <a:ext cx="785818" cy="584775"/>
              <a:chOff x="2643174" y="3643314"/>
              <a:chExt cx="785818" cy="584775"/>
            </a:xfrm>
          </p:grpSpPr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E1A7955D-B817-4238-8BED-4FFD76F17E5B}"/>
                  </a:ext>
                </a:extLst>
              </p:cNvPr>
              <p:cNvSpPr/>
              <p:nvPr/>
            </p:nvSpPr>
            <p:spPr>
              <a:xfrm>
                <a:off x="2643174" y="3643314"/>
                <a:ext cx="785817" cy="584204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altLang="zh-CN" sz="3200" spc="-15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方正综艺简体" pitchFamily="65" charset="-122"/>
                    <a:ea typeface="方正综艺简体" pitchFamily="65" charset="-122"/>
                  </a:rPr>
                  <a:t>S</a:t>
                </a:r>
                <a:endParaRPr lang="zh-CN" altLang="en-US" sz="3200" spc="-1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方正综艺简体" pitchFamily="65" charset="-122"/>
                  <a:ea typeface="方正综艺简体" pitchFamily="65" charset="-122"/>
                </a:endParaRPr>
              </a:p>
            </p:txBody>
          </p:sp>
          <p:sp>
            <p:nvSpPr>
              <p:cNvPr id="18" name="圆角矩形 54">
                <a:extLst>
                  <a:ext uri="{FF2B5EF4-FFF2-40B4-BE49-F238E27FC236}">
                    <a16:creationId xmlns:a16="http://schemas.microsoft.com/office/drawing/2014/main" id="{099D5C9A-CDCE-4CB0-8D78-6DA87CAFFC85}"/>
                  </a:ext>
                </a:extLst>
              </p:cNvPr>
              <p:cNvSpPr/>
              <p:nvPr/>
            </p:nvSpPr>
            <p:spPr>
              <a:xfrm>
                <a:off x="2857487" y="4143380"/>
                <a:ext cx="357190" cy="71437"/>
              </a:xfrm>
              <a:prstGeom prst="roundRect">
                <a:avLst/>
              </a:prstGeom>
              <a:solidFill>
                <a:srgbClr val="FF6600"/>
              </a:solidFill>
              <a:ln w="12700">
                <a:solidFill>
                  <a:schemeClr val="bg1">
                    <a:lumMod val="95000"/>
                  </a:schemeClr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algn="ctr">
                  <a:defRPr/>
                </a:pPr>
                <a:endParaRPr lang="zh-CN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13" name="圆角矩形 49">
              <a:extLst>
                <a:ext uri="{FF2B5EF4-FFF2-40B4-BE49-F238E27FC236}">
                  <a16:creationId xmlns:a16="http://schemas.microsoft.com/office/drawing/2014/main" id="{BE6603C4-DA6D-4889-B78D-AE586D0430B1}"/>
                </a:ext>
              </a:extLst>
            </p:cNvPr>
            <p:cNvSpPr/>
            <p:nvPr/>
          </p:nvSpPr>
          <p:spPr>
            <a:xfrm>
              <a:off x="5419731" y="1785925"/>
              <a:ext cx="366715" cy="71439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defRPr/>
              </a:pPr>
              <a:endPara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8E856DFB-E951-4AC0-BDAE-A0AB509CC52F}"/>
                </a:ext>
              </a:extLst>
            </p:cNvPr>
            <p:cNvSpPr/>
            <p:nvPr/>
          </p:nvSpPr>
          <p:spPr>
            <a:xfrm>
              <a:off x="5214942" y="1824026"/>
              <a:ext cx="785819" cy="461966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CN" sz="2400" spc="-1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方正综艺简体" pitchFamily="65" charset="-122"/>
                  <a:ea typeface="方正综艺简体" pitchFamily="65" charset="-122"/>
                </a:rPr>
                <a:t>W</a:t>
              </a:r>
              <a:endParaRPr lang="zh-CN" altLang="en-US" sz="24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综艺简体" pitchFamily="65" charset="-122"/>
                <a:ea typeface="方正综艺简体" pitchFamily="65" charset="-122"/>
              </a:endParaRPr>
            </a:p>
          </p:txBody>
        </p:sp>
        <p:sp>
          <p:nvSpPr>
            <p:cNvPr id="15" name="圆角矩形 51">
              <a:extLst>
                <a:ext uri="{FF2B5EF4-FFF2-40B4-BE49-F238E27FC236}">
                  <a16:creationId xmlns:a16="http://schemas.microsoft.com/office/drawing/2014/main" id="{C660FB95-6D17-42A5-A8C0-EBF20F76D8CB}"/>
                </a:ext>
              </a:extLst>
            </p:cNvPr>
            <p:cNvSpPr/>
            <p:nvPr/>
          </p:nvSpPr>
          <p:spPr>
            <a:xfrm>
              <a:off x="5410206" y="3143248"/>
              <a:ext cx="357189" cy="7143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defRPr/>
              </a:pPr>
              <a:endPara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A557247C-71FE-42D3-B845-97D5E58F49CB}"/>
                </a:ext>
              </a:extLst>
            </p:cNvPr>
            <p:cNvSpPr/>
            <p:nvPr/>
          </p:nvSpPr>
          <p:spPr>
            <a:xfrm>
              <a:off x="5195892" y="3143248"/>
              <a:ext cx="785819" cy="584204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CN" sz="3200" spc="-1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方正综艺简体" pitchFamily="65" charset="-122"/>
                  <a:ea typeface="方正综艺简体" pitchFamily="65" charset="-122"/>
                </a:rPr>
                <a:t>T</a:t>
              </a:r>
              <a:endParaRPr lang="zh-CN" altLang="en-US" sz="32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综艺简体" pitchFamily="65" charset="-122"/>
                <a:ea typeface="方正综艺简体" pitchFamily="65" charset="-122"/>
              </a:endParaRPr>
            </a:p>
          </p:txBody>
        </p:sp>
      </p:grpSp>
      <p:sp>
        <p:nvSpPr>
          <p:cNvPr id="21" name="AutoShape 81">
            <a:extLst>
              <a:ext uri="{FF2B5EF4-FFF2-40B4-BE49-F238E27FC236}">
                <a16:creationId xmlns:a16="http://schemas.microsoft.com/office/drawing/2014/main" id="{6B3EE6CD-600C-44E8-821A-FEB024781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424" y="505225"/>
            <a:ext cx="1620000" cy="2071702"/>
          </a:xfrm>
          <a:prstGeom prst="roundRect">
            <a:avLst>
              <a:gd name="adj" fmla="val 5005"/>
            </a:avLst>
          </a:prstGeom>
          <a:solidFill>
            <a:schemeClr val="bg1">
              <a:alpha val="60000"/>
            </a:schemeClr>
          </a:solidFill>
          <a:ln w="38100">
            <a:solidFill>
              <a:srgbClr val="FF6600"/>
            </a:soli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n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圆角矩形 58">
            <a:extLst>
              <a:ext uri="{FF2B5EF4-FFF2-40B4-BE49-F238E27FC236}">
                <a16:creationId xmlns:a16="http://schemas.microsoft.com/office/drawing/2014/main" id="{817B4C25-64BB-4D69-A9DC-DC73B67AAE21}"/>
              </a:ext>
            </a:extLst>
          </p:cNvPr>
          <p:cNvSpPr/>
          <p:nvPr/>
        </p:nvSpPr>
        <p:spPr bwMode="auto">
          <a:xfrm>
            <a:off x="1929424" y="242509"/>
            <a:ext cx="1296000" cy="432000"/>
          </a:xfrm>
          <a:prstGeom prst="roundRect">
            <a:avLst/>
          </a:prstGeom>
          <a:gradFill flip="none" rotWithShape="1">
            <a:gsLst>
              <a:gs pos="0">
                <a:srgbClr val="FFCF01"/>
              </a:gs>
              <a:gs pos="100000">
                <a:srgbClr val="E22000"/>
              </a:gs>
            </a:gsLst>
            <a:lin ang="18900000" scaled="1"/>
            <a:tileRect/>
          </a:gradFill>
          <a:ln w="6350">
            <a:solidFill>
              <a:schemeClr val="bg1"/>
            </a:soli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brightRoom" dir="t"/>
          </a:scene3d>
          <a:sp3d>
            <a:bevelT w="82550" h="31750" prst="cross"/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marL="0" lvl="2" indent="-363538" algn="ctr" defTabSz="912813" eaLnBrk="0" fontAlgn="ctr" hangingPunct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tabLst>
                <a:tab pos="136525" algn="l"/>
              </a:tabLst>
              <a:defRPr/>
            </a:pP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2D9AED-C95B-4756-A761-9B5F8099F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172" y="279040"/>
            <a:ext cx="1190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优 势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445C7D2B-0C90-4025-9B29-5871B00E0C99}"/>
              </a:ext>
            </a:extLst>
          </p:cNvPr>
          <p:cNvSpPr/>
          <p:nvPr/>
        </p:nvSpPr>
        <p:spPr>
          <a:xfrm>
            <a:off x="1945659" y="834665"/>
            <a:ext cx="1430338" cy="3159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defTabSz="912813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911448DA-6D9C-4E6D-A825-34B2BDF84EDC}"/>
              </a:ext>
            </a:extLst>
          </p:cNvPr>
          <p:cNvSpPr/>
          <p:nvPr/>
        </p:nvSpPr>
        <p:spPr>
          <a:xfrm>
            <a:off x="1945659" y="1234715"/>
            <a:ext cx="1430338" cy="314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defTabSz="912813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93DEAA4E-EE37-4B86-9C35-70BFB730F1B0}"/>
              </a:ext>
            </a:extLst>
          </p:cNvPr>
          <p:cNvSpPr/>
          <p:nvPr/>
        </p:nvSpPr>
        <p:spPr>
          <a:xfrm>
            <a:off x="1945659" y="1647465"/>
            <a:ext cx="1430338" cy="314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defTabSz="912813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D3AF4D44-4BF7-4160-9AEB-364BE2E11A24}"/>
              </a:ext>
            </a:extLst>
          </p:cNvPr>
          <p:cNvSpPr/>
          <p:nvPr/>
        </p:nvSpPr>
        <p:spPr bwMode="auto">
          <a:xfrm>
            <a:off x="1892916" y="934386"/>
            <a:ext cx="113258" cy="117560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635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defRPr/>
            </a:pPr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E867D27C-DAFB-482D-A207-0472A69E654F}"/>
              </a:ext>
            </a:extLst>
          </p:cNvPr>
          <p:cNvSpPr/>
          <p:nvPr/>
        </p:nvSpPr>
        <p:spPr bwMode="auto">
          <a:xfrm>
            <a:off x="1892916" y="1334174"/>
            <a:ext cx="113258" cy="117560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635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defRPr/>
            </a:pPr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129E8542-C9DA-4BEC-995F-900E7405E0E1}"/>
              </a:ext>
            </a:extLst>
          </p:cNvPr>
          <p:cNvSpPr/>
          <p:nvPr/>
        </p:nvSpPr>
        <p:spPr bwMode="auto">
          <a:xfrm>
            <a:off x="1892916" y="1745995"/>
            <a:ext cx="113258" cy="117560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635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defRPr/>
            </a:pP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A6158185-2BEC-43CC-AEF0-0BB6D3858939}"/>
              </a:ext>
            </a:extLst>
          </p:cNvPr>
          <p:cNvSpPr/>
          <p:nvPr/>
        </p:nvSpPr>
        <p:spPr>
          <a:xfrm>
            <a:off x="1959947" y="2004653"/>
            <a:ext cx="1430337" cy="314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defTabSz="912813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BE15C5C5-A4CA-49C2-A8C0-2EE6211FECF9}"/>
              </a:ext>
            </a:extLst>
          </p:cNvPr>
          <p:cNvSpPr/>
          <p:nvPr/>
        </p:nvSpPr>
        <p:spPr bwMode="auto">
          <a:xfrm>
            <a:off x="1907861" y="2103452"/>
            <a:ext cx="113258" cy="117560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635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defRPr/>
            </a:pP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2" name="组合 70">
            <a:extLst>
              <a:ext uri="{FF2B5EF4-FFF2-40B4-BE49-F238E27FC236}">
                <a16:creationId xmlns:a16="http://schemas.microsoft.com/office/drawing/2014/main" id="{A49CEEE3-D562-4C80-BE62-47D35BB73A97}"/>
              </a:ext>
            </a:extLst>
          </p:cNvPr>
          <p:cNvGrpSpPr>
            <a:grpSpLocks/>
          </p:cNvGrpSpPr>
          <p:nvPr/>
        </p:nvGrpSpPr>
        <p:grpSpPr bwMode="auto">
          <a:xfrm>
            <a:off x="3401397" y="1075965"/>
            <a:ext cx="1323975" cy="530225"/>
            <a:chOff x="2143108" y="1214422"/>
            <a:chExt cx="1324796" cy="529250"/>
          </a:xfrm>
        </p:grpSpPr>
        <p:cxnSp>
          <p:nvCxnSpPr>
            <p:cNvPr id="33" name="肘形连接符 70">
              <a:extLst>
                <a:ext uri="{FF2B5EF4-FFF2-40B4-BE49-F238E27FC236}">
                  <a16:creationId xmlns:a16="http://schemas.microsoft.com/office/drawing/2014/main" id="{FEE32273-16BB-4154-8689-1A2FB9595F4C}"/>
                </a:ext>
              </a:extLst>
            </p:cNvPr>
            <p:cNvCxnSpPr/>
            <p:nvPr/>
          </p:nvCxnSpPr>
          <p:spPr>
            <a:xfrm rot="10800000">
              <a:off x="2143108" y="1214422"/>
              <a:ext cx="1286672" cy="50072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BD23E2CC-7D84-4224-8173-1C80A3B19C78}"/>
                </a:ext>
              </a:extLst>
            </p:cNvPr>
            <p:cNvSpPr/>
            <p:nvPr/>
          </p:nvSpPr>
          <p:spPr>
            <a:xfrm>
              <a:off x="3396422" y="1672366"/>
              <a:ext cx="71482" cy="71306"/>
            </a:xfrm>
            <a:prstGeom prst="ellipse">
              <a:avLst/>
            </a:prstGeom>
            <a:solidFill>
              <a:srgbClr val="FF6600"/>
            </a:solidFill>
            <a:ln w="28575"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35" name="组合 78">
            <a:extLst>
              <a:ext uri="{FF2B5EF4-FFF2-40B4-BE49-F238E27FC236}">
                <a16:creationId xmlns:a16="http://schemas.microsoft.com/office/drawing/2014/main" id="{290761C3-04B2-42B4-B8B1-397462E9EBA7}"/>
              </a:ext>
            </a:extLst>
          </p:cNvPr>
          <p:cNvGrpSpPr>
            <a:grpSpLocks/>
          </p:cNvGrpSpPr>
          <p:nvPr/>
        </p:nvGrpSpPr>
        <p:grpSpPr bwMode="auto">
          <a:xfrm>
            <a:off x="7116147" y="1075965"/>
            <a:ext cx="1317625" cy="530225"/>
            <a:chOff x="5857884" y="1214422"/>
            <a:chExt cx="1318410" cy="529250"/>
          </a:xfrm>
        </p:grpSpPr>
        <p:cxnSp>
          <p:nvCxnSpPr>
            <p:cNvPr id="36" name="肘形连接符 73">
              <a:extLst>
                <a:ext uri="{FF2B5EF4-FFF2-40B4-BE49-F238E27FC236}">
                  <a16:creationId xmlns:a16="http://schemas.microsoft.com/office/drawing/2014/main" id="{A9EFCEBE-D580-4F45-A842-E89554544D16}"/>
                </a:ext>
              </a:extLst>
            </p:cNvPr>
            <p:cNvCxnSpPr/>
            <p:nvPr/>
          </p:nvCxnSpPr>
          <p:spPr>
            <a:xfrm rot="10800000" flipH="1">
              <a:off x="5889653" y="1214422"/>
              <a:ext cx="1286641" cy="50072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4A69C772-080C-45AF-B1A7-D8B0EF07662A}"/>
                </a:ext>
              </a:extLst>
            </p:cNvPr>
            <p:cNvSpPr/>
            <p:nvPr/>
          </p:nvSpPr>
          <p:spPr>
            <a:xfrm flipH="1">
              <a:off x="5857884" y="1672366"/>
              <a:ext cx="69892" cy="71306"/>
            </a:xfrm>
            <a:prstGeom prst="ellipse">
              <a:avLst/>
            </a:prstGeom>
            <a:solidFill>
              <a:srgbClr val="00B050"/>
            </a:solidFill>
            <a:ln w="28575"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38" name="AutoShape 81">
            <a:extLst>
              <a:ext uri="{FF2B5EF4-FFF2-40B4-BE49-F238E27FC236}">
                <a16:creationId xmlns:a16="http://schemas.microsoft.com/office/drawing/2014/main" id="{AD5B1F56-4FAD-42D3-9F18-AF88FB168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2596" y="509973"/>
            <a:ext cx="1620000" cy="2071702"/>
          </a:xfrm>
          <a:prstGeom prst="roundRect">
            <a:avLst>
              <a:gd name="adj" fmla="val 5005"/>
            </a:avLst>
          </a:prstGeom>
          <a:solidFill>
            <a:schemeClr val="bg1">
              <a:alpha val="60000"/>
            </a:schemeClr>
          </a:solidFill>
          <a:ln w="38100">
            <a:solidFill>
              <a:srgbClr val="00B050"/>
            </a:soli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n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9" name="圆角矩形 76">
            <a:extLst>
              <a:ext uri="{FF2B5EF4-FFF2-40B4-BE49-F238E27FC236}">
                <a16:creationId xmlns:a16="http://schemas.microsoft.com/office/drawing/2014/main" id="{56BD7D1E-13A0-481A-A3EF-3C0A6EA3312D}"/>
              </a:ext>
            </a:extLst>
          </p:cNvPr>
          <p:cNvSpPr/>
          <p:nvPr/>
        </p:nvSpPr>
        <p:spPr bwMode="auto">
          <a:xfrm>
            <a:off x="8644596" y="247257"/>
            <a:ext cx="1296000" cy="432000"/>
          </a:xfrm>
          <a:prstGeom prst="roundRect">
            <a:avLst/>
          </a:prstGeom>
          <a:gradFill flip="none" rotWithShape="1">
            <a:gsLst>
              <a:gs pos="0">
                <a:srgbClr val="6EFF01"/>
              </a:gs>
              <a:gs pos="90000">
                <a:srgbClr val="0F5000"/>
              </a:gs>
            </a:gsLst>
            <a:lin ang="18900000" scaled="1"/>
            <a:tileRect/>
          </a:gradFill>
          <a:ln w="6350">
            <a:solidFill>
              <a:schemeClr val="bg1"/>
            </a:soli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glow" dir="t"/>
          </a:scene3d>
          <a:sp3d>
            <a:bevelT w="82550" h="31750" prst="cross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marL="0" lvl="2" indent="-363538" algn="ctr" eaLnBrk="0" fontAlgn="ctr" hangingPunct="0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tabLst>
                <a:tab pos="136525" algn="l"/>
              </a:tabLst>
              <a:defRPr/>
            </a:pP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TextBox 22">
            <a:extLst>
              <a:ext uri="{FF2B5EF4-FFF2-40B4-BE49-F238E27FC236}">
                <a16:creationId xmlns:a16="http://schemas.microsoft.com/office/drawing/2014/main" id="{CE08FC99-03A2-43EA-A76A-614EA0EE8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7297" y="283803"/>
            <a:ext cx="1190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劣 势</a:t>
            </a: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452437C6-0ABF-42E2-93DA-FF1BAF799430}"/>
              </a:ext>
            </a:extLst>
          </p:cNvPr>
          <p:cNvSpPr/>
          <p:nvPr/>
        </p:nvSpPr>
        <p:spPr>
          <a:xfrm>
            <a:off x="8660784" y="839428"/>
            <a:ext cx="1430338" cy="3159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defTabSz="912813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994AB8FD-6C17-48DB-8607-1254B54E7632}"/>
              </a:ext>
            </a:extLst>
          </p:cNvPr>
          <p:cNvSpPr/>
          <p:nvPr/>
        </p:nvSpPr>
        <p:spPr>
          <a:xfrm>
            <a:off x="8660784" y="1239478"/>
            <a:ext cx="1430338" cy="314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defTabSz="912813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401E58D9-E4B2-4095-BFD3-B1CA5DE00F6E}"/>
              </a:ext>
            </a:extLst>
          </p:cNvPr>
          <p:cNvSpPr/>
          <p:nvPr/>
        </p:nvSpPr>
        <p:spPr>
          <a:xfrm>
            <a:off x="8660784" y="1652228"/>
            <a:ext cx="1430338" cy="314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defTabSz="912813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14B858E7-C815-4B29-AB53-C51E566EA5AA}"/>
              </a:ext>
            </a:extLst>
          </p:cNvPr>
          <p:cNvSpPr/>
          <p:nvPr/>
        </p:nvSpPr>
        <p:spPr bwMode="auto">
          <a:xfrm>
            <a:off x="8608088" y="939134"/>
            <a:ext cx="113258" cy="117560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635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defRPr/>
            </a:pPr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id="{82EC6BD0-F3CF-432F-9553-663DB521C4E4}"/>
              </a:ext>
            </a:extLst>
          </p:cNvPr>
          <p:cNvSpPr/>
          <p:nvPr/>
        </p:nvSpPr>
        <p:spPr bwMode="auto">
          <a:xfrm>
            <a:off x="8608088" y="1338922"/>
            <a:ext cx="113258" cy="117560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635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defRPr/>
            </a:pPr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8EFE419E-7902-4B9E-94A3-78BDB21A2F3E}"/>
              </a:ext>
            </a:extLst>
          </p:cNvPr>
          <p:cNvSpPr/>
          <p:nvPr/>
        </p:nvSpPr>
        <p:spPr bwMode="auto">
          <a:xfrm>
            <a:off x="8608088" y="1750743"/>
            <a:ext cx="113258" cy="117560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635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defRPr/>
            </a:pP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923AF7C7-4EB3-4CD0-A96C-C42F0BD92D47}"/>
              </a:ext>
            </a:extLst>
          </p:cNvPr>
          <p:cNvSpPr/>
          <p:nvPr/>
        </p:nvSpPr>
        <p:spPr>
          <a:xfrm>
            <a:off x="8676659" y="2009415"/>
            <a:ext cx="1430338" cy="314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defTabSz="912813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48" name="椭圆 47">
            <a:extLst>
              <a:ext uri="{FF2B5EF4-FFF2-40B4-BE49-F238E27FC236}">
                <a16:creationId xmlns:a16="http://schemas.microsoft.com/office/drawing/2014/main" id="{BC1BB7BB-DD9B-4892-B662-831C87921305}"/>
              </a:ext>
            </a:extLst>
          </p:cNvPr>
          <p:cNvSpPr/>
          <p:nvPr/>
        </p:nvSpPr>
        <p:spPr bwMode="auto">
          <a:xfrm>
            <a:off x="8623033" y="2108200"/>
            <a:ext cx="113258" cy="117560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635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defRPr/>
            </a:pP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49" name="组合 104">
            <a:extLst>
              <a:ext uri="{FF2B5EF4-FFF2-40B4-BE49-F238E27FC236}">
                <a16:creationId xmlns:a16="http://schemas.microsoft.com/office/drawing/2014/main" id="{3E529233-58C3-4779-A69E-38B2A0DC17DC}"/>
              </a:ext>
            </a:extLst>
          </p:cNvPr>
          <p:cNvGrpSpPr>
            <a:grpSpLocks/>
          </p:cNvGrpSpPr>
          <p:nvPr/>
        </p:nvGrpSpPr>
        <p:grpSpPr bwMode="auto">
          <a:xfrm>
            <a:off x="3401397" y="4125026"/>
            <a:ext cx="1292225" cy="552450"/>
            <a:chOff x="2143109" y="4286256"/>
            <a:chExt cx="1292065" cy="552047"/>
          </a:xfrm>
        </p:grpSpPr>
        <p:cxnSp>
          <p:nvCxnSpPr>
            <p:cNvPr id="50" name="肘形连接符 87">
              <a:extLst>
                <a:ext uri="{FF2B5EF4-FFF2-40B4-BE49-F238E27FC236}">
                  <a16:creationId xmlns:a16="http://schemas.microsoft.com/office/drawing/2014/main" id="{F4DAFB82-5E42-4C81-9881-C46F802B6FCA}"/>
                </a:ext>
              </a:extLst>
            </p:cNvPr>
            <p:cNvCxnSpPr/>
            <p:nvPr/>
          </p:nvCxnSpPr>
          <p:spPr>
            <a:xfrm rot="10800000" flipV="1">
              <a:off x="2143109" y="4338605"/>
              <a:ext cx="1285716" cy="499698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CC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1" name="椭圆 50">
              <a:extLst>
                <a:ext uri="{FF2B5EF4-FFF2-40B4-BE49-F238E27FC236}">
                  <a16:creationId xmlns:a16="http://schemas.microsoft.com/office/drawing/2014/main" id="{5416ECF6-F95C-401B-9321-D0432963DD74}"/>
                </a:ext>
              </a:extLst>
            </p:cNvPr>
            <p:cNvSpPr/>
            <p:nvPr/>
          </p:nvSpPr>
          <p:spPr>
            <a:xfrm>
              <a:off x="3363745" y="4286256"/>
              <a:ext cx="71429" cy="71385"/>
            </a:xfrm>
            <a:prstGeom prst="ellipse">
              <a:avLst/>
            </a:prstGeom>
            <a:solidFill>
              <a:srgbClr val="7030A0"/>
            </a:solidFill>
            <a:ln w="28575"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52" name="AutoShape 81">
            <a:extLst>
              <a:ext uri="{FF2B5EF4-FFF2-40B4-BE49-F238E27FC236}">
                <a16:creationId xmlns:a16="http://schemas.microsoft.com/office/drawing/2014/main" id="{C9877594-4128-4807-9CD8-FB8B5B2FF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424" y="3348447"/>
            <a:ext cx="1620000" cy="2071702"/>
          </a:xfrm>
          <a:prstGeom prst="roundRect">
            <a:avLst>
              <a:gd name="adj" fmla="val 5005"/>
            </a:avLst>
          </a:prstGeom>
          <a:solidFill>
            <a:schemeClr val="bg1">
              <a:alpha val="60000"/>
            </a:schemeClr>
          </a:solidFill>
          <a:ln w="38100">
            <a:solidFill>
              <a:srgbClr val="CC0066"/>
            </a:soli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n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3" name="圆角矩形 90">
            <a:extLst>
              <a:ext uri="{FF2B5EF4-FFF2-40B4-BE49-F238E27FC236}">
                <a16:creationId xmlns:a16="http://schemas.microsoft.com/office/drawing/2014/main" id="{C96C9866-043E-4D49-90D3-07668CAB6C91}"/>
              </a:ext>
            </a:extLst>
          </p:cNvPr>
          <p:cNvSpPr/>
          <p:nvPr/>
        </p:nvSpPr>
        <p:spPr bwMode="auto">
          <a:xfrm>
            <a:off x="1929424" y="3085731"/>
            <a:ext cx="1296000" cy="432000"/>
          </a:xfrm>
          <a:prstGeom prst="roundRect">
            <a:avLst/>
          </a:prstGeom>
          <a:gradFill flip="none" rotWithShape="1">
            <a:gsLst>
              <a:gs pos="0">
                <a:srgbClr val="712F4D"/>
              </a:gs>
              <a:gs pos="29000">
                <a:srgbClr val="CC0066"/>
              </a:gs>
              <a:gs pos="100000">
                <a:srgbClr val="CC0066">
                  <a:tint val="23500"/>
                  <a:satMod val="160000"/>
                </a:srgbClr>
              </a:gs>
            </a:gsLst>
            <a:lin ang="13500000" scaled="1"/>
            <a:tileRect/>
          </a:gradFill>
          <a:ln w="6350">
            <a:solidFill>
              <a:schemeClr val="bg1"/>
            </a:solidFill>
          </a:ln>
          <a:scene3d>
            <a:camera prst="orthographicFront"/>
            <a:lightRig rig="glow" dir="t"/>
          </a:scene3d>
          <a:sp3d prstMaterial="plastic">
            <a:bevelT w="82550" h="31750" prst="cross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marL="0" lvl="2" indent="-363538" algn="ctr" defTabSz="912813" eaLnBrk="0" fontAlgn="ctr" hangingPunct="0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tabLst>
                <a:tab pos="136525" algn="l"/>
              </a:tabLst>
              <a:defRPr/>
            </a:pP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4" name="TextBox 22">
            <a:extLst>
              <a:ext uri="{FF2B5EF4-FFF2-40B4-BE49-F238E27FC236}">
                <a16:creationId xmlns:a16="http://schemas.microsoft.com/office/drawing/2014/main" id="{E6A0A11D-3AE1-42F1-8BA7-C9756E403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172" y="3121463"/>
            <a:ext cx="1190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机 会</a:t>
            </a: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C3662DF3-D64C-47B2-B217-5E0D2A607730}"/>
              </a:ext>
            </a:extLst>
          </p:cNvPr>
          <p:cNvSpPr/>
          <p:nvPr/>
        </p:nvSpPr>
        <p:spPr>
          <a:xfrm>
            <a:off x="1945659" y="3678675"/>
            <a:ext cx="1430338" cy="3159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defTabSz="912813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58BD4BA4-264A-4EEA-8720-1E3E613BD697}"/>
              </a:ext>
            </a:extLst>
          </p:cNvPr>
          <p:cNvSpPr/>
          <p:nvPr/>
        </p:nvSpPr>
        <p:spPr>
          <a:xfrm>
            <a:off x="1945659" y="4078725"/>
            <a:ext cx="1430338" cy="314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defTabSz="912813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E8D68CB7-72E0-4242-AE22-9CBBFF5B4A51}"/>
              </a:ext>
            </a:extLst>
          </p:cNvPr>
          <p:cNvSpPr/>
          <p:nvPr/>
        </p:nvSpPr>
        <p:spPr>
          <a:xfrm>
            <a:off x="1945659" y="4491475"/>
            <a:ext cx="1430338" cy="314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defTabSz="912813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8" name="椭圆 57">
            <a:extLst>
              <a:ext uri="{FF2B5EF4-FFF2-40B4-BE49-F238E27FC236}">
                <a16:creationId xmlns:a16="http://schemas.microsoft.com/office/drawing/2014/main" id="{8288B410-EE9D-4ECA-B82A-5A1474982870}"/>
              </a:ext>
            </a:extLst>
          </p:cNvPr>
          <p:cNvSpPr/>
          <p:nvPr/>
        </p:nvSpPr>
        <p:spPr bwMode="auto">
          <a:xfrm>
            <a:off x="1892916" y="3777608"/>
            <a:ext cx="113258" cy="117560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635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defRPr/>
            </a:pPr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9" name="椭圆 58">
            <a:extLst>
              <a:ext uri="{FF2B5EF4-FFF2-40B4-BE49-F238E27FC236}">
                <a16:creationId xmlns:a16="http://schemas.microsoft.com/office/drawing/2014/main" id="{7DBD6FC8-E23D-4FB1-BB3E-2E6DC2509872}"/>
              </a:ext>
            </a:extLst>
          </p:cNvPr>
          <p:cNvSpPr/>
          <p:nvPr/>
        </p:nvSpPr>
        <p:spPr bwMode="auto">
          <a:xfrm>
            <a:off x="1892916" y="4177396"/>
            <a:ext cx="113258" cy="117560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635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defRPr/>
            </a:pPr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0" name="椭圆 59">
            <a:extLst>
              <a:ext uri="{FF2B5EF4-FFF2-40B4-BE49-F238E27FC236}">
                <a16:creationId xmlns:a16="http://schemas.microsoft.com/office/drawing/2014/main" id="{7796AAA0-13C1-4415-8C6F-CE5D13E704D5}"/>
              </a:ext>
            </a:extLst>
          </p:cNvPr>
          <p:cNvSpPr/>
          <p:nvPr/>
        </p:nvSpPr>
        <p:spPr bwMode="auto">
          <a:xfrm>
            <a:off x="1892916" y="4589217"/>
            <a:ext cx="113258" cy="117560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635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defRPr/>
            </a:pP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6A0825C6-1824-424C-B8C7-A9946B9C37A8}"/>
              </a:ext>
            </a:extLst>
          </p:cNvPr>
          <p:cNvSpPr/>
          <p:nvPr/>
        </p:nvSpPr>
        <p:spPr>
          <a:xfrm>
            <a:off x="1959947" y="4848663"/>
            <a:ext cx="1430337" cy="314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defTabSz="912813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62" name="椭圆 61">
            <a:extLst>
              <a:ext uri="{FF2B5EF4-FFF2-40B4-BE49-F238E27FC236}">
                <a16:creationId xmlns:a16="http://schemas.microsoft.com/office/drawing/2014/main" id="{12A516C4-88E8-43A9-B4B1-9433CBE4F333}"/>
              </a:ext>
            </a:extLst>
          </p:cNvPr>
          <p:cNvSpPr/>
          <p:nvPr/>
        </p:nvSpPr>
        <p:spPr bwMode="auto">
          <a:xfrm>
            <a:off x="1907861" y="4946674"/>
            <a:ext cx="113258" cy="117560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635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defRPr/>
            </a:pP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63" name="组合 105">
            <a:extLst>
              <a:ext uri="{FF2B5EF4-FFF2-40B4-BE49-F238E27FC236}">
                <a16:creationId xmlns:a16="http://schemas.microsoft.com/office/drawing/2014/main" id="{2BE26848-CA1D-41F2-B5F2-7438E742BFBC}"/>
              </a:ext>
            </a:extLst>
          </p:cNvPr>
          <p:cNvGrpSpPr>
            <a:grpSpLocks/>
          </p:cNvGrpSpPr>
          <p:nvPr/>
        </p:nvGrpSpPr>
        <p:grpSpPr bwMode="auto">
          <a:xfrm>
            <a:off x="7116147" y="4125026"/>
            <a:ext cx="1317625" cy="542925"/>
            <a:chOff x="5857884" y="1071546"/>
            <a:chExt cx="1318410" cy="542320"/>
          </a:xfrm>
        </p:grpSpPr>
        <p:cxnSp>
          <p:nvCxnSpPr>
            <p:cNvPr id="64" name="肘形连接符 101">
              <a:extLst>
                <a:ext uri="{FF2B5EF4-FFF2-40B4-BE49-F238E27FC236}">
                  <a16:creationId xmlns:a16="http://schemas.microsoft.com/office/drawing/2014/main" id="{AF950E2C-C63C-4B08-A837-FD8FBB56089B}"/>
                </a:ext>
              </a:extLst>
            </p:cNvPr>
            <p:cNvCxnSpPr/>
            <p:nvPr/>
          </p:nvCxnSpPr>
          <p:spPr>
            <a:xfrm rot="10800000" flipH="1" flipV="1">
              <a:off x="5889653" y="1114360"/>
              <a:ext cx="1286641" cy="499506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65" name="椭圆 64">
              <a:extLst>
                <a:ext uri="{FF2B5EF4-FFF2-40B4-BE49-F238E27FC236}">
                  <a16:creationId xmlns:a16="http://schemas.microsoft.com/office/drawing/2014/main" id="{7F104753-1546-4531-A872-80B0657BCC85}"/>
                </a:ext>
              </a:extLst>
            </p:cNvPr>
            <p:cNvSpPr/>
            <p:nvPr/>
          </p:nvSpPr>
          <p:spPr>
            <a:xfrm flipH="1" flipV="1">
              <a:off x="5857884" y="1071546"/>
              <a:ext cx="69892" cy="71357"/>
            </a:xfrm>
            <a:prstGeom prst="ellipse">
              <a:avLst/>
            </a:prstGeom>
            <a:ln w="28575"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66" name="AutoShape 81">
            <a:extLst>
              <a:ext uri="{FF2B5EF4-FFF2-40B4-BE49-F238E27FC236}">
                <a16:creationId xmlns:a16="http://schemas.microsoft.com/office/drawing/2014/main" id="{BDFBA574-A714-4466-9BB0-DC128D5AC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2596" y="3348447"/>
            <a:ext cx="1620000" cy="2071702"/>
          </a:xfrm>
          <a:prstGeom prst="roundRect">
            <a:avLst>
              <a:gd name="adj" fmla="val 5005"/>
            </a:avLst>
          </a:prstGeom>
          <a:solidFill>
            <a:schemeClr val="bg1">
              <a:alpha val="60000"/>
            </a:schemeClr>
          </a:solidFill>
          <a:ln w="38100">
            <a:solidFill>
              <a:srgbClr val="0070C0"/>
            </a:soli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n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7" name="圆角矩形 104">
            <a:extLst>
              <a:ext uri="{FF2B5EF4-FFF2-40B4-BE49-F238E27FC236}">
                <a16:creationId xmlns:a16="http://schemas.microsoft.com/office/drawing/2014/main" id="{5796BC00-532F-483C-8674-90CC03F23759}"/>
              </a:ext>
            </a:extLst>
          </p:cNvPr>
          <p:cNvSpPr/>
          <p:nvPr/>
        </p:nvSpPr>
        <p:spPr bwMode="auto">
          <a:xfrm>
            <a:off x="8644596" y="3085731"/>
            <a:ext cx="1296000" cy="432000"/>
          </a:xfrm>
          <a:prstGeom prst="roundRect">
            <a:avLst/>
          </a:prstGeom>
          <a:gradFill flip="none" rotWithShape="1">
            <a:gsLst>
              <a:gs pos="0">
                <a:srgbClr val="00DFF6"/>
              </a:gs>
              <a:gs pos="90000">
                <a:srgbClr val="002774"/>
              </a:gs>
            </a:gsLst>
            <a:lin ang="1800000" scaled="0"/>
            <a:tileRect/>
          </a:gradFill>
          <a:ln w="6350">
            <a:solidFill>
              <a:schemeClr val="bg1"/>
            </a:solidFill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perspectiveFront"/>
            <a:lightRig rig="glow" dir="t"/>
          </a:scene3d>
          <a:sp3d>
            <a:bevelT w="82550" h="31750" prst="cross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lvl="2" indent="-363538" algn="ctr" eaLnBrk="0" fontAlgn="ctr" hangingPunct="0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tabLst>
                <a:tab pos="136525" algn="l"/>
              </a:tabLst>
              <a:defRPr/>
            </a:pPr>
            <a:endParaRPr lang="zh-CN" altLang="en-US" sz="16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8" name="TextBox 22">
            <a:extLst>
              <a:ext uri="{FF2B5EF4-FFF2-40B4-BE49-F238E27FC236}">
                <a16:creationId xmlns:a16="http://schemas.microsoft.com/office/drawing/2014/main" id="{56E68C46-431E-46B0-814D-8F19941FB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7297" y="3121477"/>
            <a:ext cx="1190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威 胁</a:t>
            </a:r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F5E8859F-1797-4A3C-9B18-EBE77C579B8E}"/>
              </a:ext>
            </a:extLst>
          </p:cNvPr>
          <p:cNvSpPr/>
          <p:nvPr/>
        </p:nvSpPr>
        <p:spPr>
          <a:xfrm>
            <a:off x="8660784" y="3678690"/>
            <a:ext cx="1430338" cy="3159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defTabSz="912813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FA5E285F-8D2F-4A5F-9F74-876E4EE7B915}"/>
              </a:ext>
            </a:extLst>
          </p:cNvPr>
          <p:cNvSpPr/>
          <p:nvPr/>
        </p:nvSpPr>
        <p:spPr>
          <a:xfrm>
            <a:off x="8660784" y="4078740"/>
            <a:ext cx="1430338" cy="314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defTabSz="912813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B90853B3-451D-424A-A6BA-AF211E546117}"/>
              </a:ext>
            </a:extLst>
          </p:cNvPr>
          <p:cNvSpPr/>
          <p:nvPr/>
        </p:nvSpPr>
        <p:spPr>
          <a:xfrm>
            <a:off x="8660784" y="4491490"/>
            <a:ext cx="1430338" cy="314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defTabSz="912813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72" name="椭圆 71">
            <a:extLst>
              <a:ext uri="{FF2B5EF4-FFF2-40B4-BE49-F238E27FC236}">
                <a16:creationId xmlns:a16="http://schemas.microsoft.com/office/drawing/2014/main" id="{95BA6BE7-6A40-42DE-9D8C-5B5D6C529D33}"/>
              </a:ext>
            </a:extLst>
          </p:cNvPr>
          <p:cNvSpPr/>
          <p:nvPr/>
        </p:nvSpPr>
        <p:spPr bwMode="auto">
          <a:xfrm>
            <a:off x="8608088" y="3777608"/>
            <a:ext cx="113258" cy="117560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635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defRPr/>
            </a:pPr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3" name="椭圆 72">
            <a:extLst>
              <a:ext uri="{FF2B5EF4-FFF2-40B4-BE49-F238E27FC236}">
                <a16:creationId xmlns:a16="http://schemas.microsoft.com/office/drawing/2014/main" id="{6C7B5F04-DD7A-4ABC-BA14-2D32ED0D8B4C}"/>
              </a:ext>
            </a:extLst>
          </p:cNvPr>
          <p:cNvSpPr/>
          <p:nvPr/>
        </p:nvSpPr>
        <p:spPr bwMode="auto">
          <a:xfrm>
            <a:off x="8608088" y="4177396"/>
            <a:ext cx="113258" cy="117560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635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defRPr/>
            </a:pPr>
            <a:endParaRPr lang="zh-CN" altLang="en-US" sz="1600" b="1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4" name="椭圆 73">
            <a:extLst>
              <a:ext uri="{FF2B5EF4-FFF2-40B4-BE49-F238E27FC236}">
                <a16:creationId xmlns:a16="http://schemas.microsoft.com/office/drawing/2014/main" id="{535AF2E2-7C01-4F49-BA76-12F3A2066744}"/>
              </a:ext>
            </a:extLst>
          </p:cNvPr>
          <p:cNvSpPr/>
          <p:nvPr/>
        </p:nvSpPr>
        <p:spPr bwMode="auto">
          <a:xfrm>
            <a:off x="8608088" y="4589217"/>
            <a:ext cx="113258" cy="117560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635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defRPr/>
            </a:pP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41225EA4-6D19-49B5-BC64-41343D523318}"/>
              </a:ext>
            </a:extLst>
          </p:cNvPr>
          <p:cNvSpPr/>
          <p:nvPr/>
        </p:nvSpPr>
        <p:spPr>
          <a:xfrm>
            <a:off x="8676659" y="4848677"/>
            <a:ext cx="1430338" cy="314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defTabSz="912813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76" name="椭圆 75">
            <a:extLst>
              <a:ext uri="{FF2B5EF4-FFF2-40B4-BE49-F238E27FC236}">
                <a16:creationId xmlns:a16="http://schemas.microsoft.com/office/drawing/2014/main" id="{A5E232CE-EE31-44EA-93C3-0BD4934E67F2}"/>
              </a:ext>
            </a:extLst>
          </p:cNvPr>
          <p:cNvSpPr/>
          <p:nvPr/>
        </p:nvSpPr>
        <p:spPr bwMode="auto">
          <a:xfrm>
            <a:off x="8623033" y="4946674"/>
            <a:ext cx="113258" cy="117560"/>
          </a:xfrm>
          <a:prstGeom prst="ellipse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27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 contourW="19050">
            <a:bevelT w="101600" prst="convex"/>
            <a:bevelB w="0" h="635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defRPr/>
            </a:pP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7" name="矩形 76">
            <a:extLst>
              <a:ext uri="{FF2B5EF4-FFF2-40B4-BE49-F238E27FC236}">
                <a16:creationId xmlns:a16="http://schemas.microsoft.com/office/drawing/2014/main" id="{D2191192-224E-4DE0-B00E-AD2D757DD5EA}"/>
              </a:ext>
            </a:extLst>
          </p:cNvPr>
          <p:cNvSpPr/>
          <p:nvPr/>
        </p:nvSpPr>
        <p:spPr>
          <a:xfrm>
            <a:off x="2945692" y="4455624"/>
            <a:ext cx="6056426" cy="646331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20000"/>
              <a:defRPr/>
            </a:pPr>
            <a:r>
              <a:rPr lang="en-US" altLang="zh-CN" sz="3600" b="1" spc="300" dirty="0">
                <a:ln w="1270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00B0F0"/>
                    </a:gs>
                    <a:gs pos="75000">
                      <a:srgbClr val="002774"/>
                    </a:gs>
                  </a:gsLst>
                  <a:lin ang="5400000"/>
                </a:gradFill>
                <a:effectLst>
                  <a:glow rad="45500">
                    <a:srgbClr val="00B0F0">
                      <a:alpha val="35000"/>
                    </a:srgbClr>
                  </a:glow>
                </a:effectLst>
                <a:latin typeface="微软雅黑" pitchFamily="34" charset="-122"/>
                <a:ea typeface="微软雅黑" pitchFamily="34" charset="-122"/>
              </a:rPr>
              <a:t>SWOT</a:t>
            </a:r>
            <a:r>
              <a:rPr lang="zh-CN" altLang="en-US" sz="3600" b="1" spc="300" dirty="0">
                <a:ln w="1270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00B0F0"/>
                    </a:gs>
                    <a:gs pos="75000">
                      <a:srgbClr val="002774"/>
                    </a:gs>
                  </a:gsLst>
                  <a:lin ang="5400000"/>
                </a:gradFill>
                <a:effectLst>
                  <a:glow rad="45500">
                    <a:srgbClr val="00B0F0">
                      <a:alpha val="35000"/>
                    </a:srgbClr>
                  </a:glow>
                </a:effectLst>
                <a:latin typeface="微软雅黑" pitchFamily="34" charset="-122"/>
                <a:ea typeface="微软雅黑" pitchFamily="34" charset="-122"/>
              </a:rPr>
              <a:t>分析</a:t>
            </a:r>
          </a:p>
        </p:txBody>
      </p:sp>
    </p:spTree>
    <p:extLst>
      <p:ext uri="{BB962C8B-B14F-4D97-AF65-F5344CB8AC3E}">
        <p14:creationId xmlns:p14="http://schemas.microsoft.com/office/powerpoint/2010/main" val="1427319126"/>
      </p:ext>
    </p:extLst>
  </p:cSld>
  <p:clrMapOvr>
    <a:masterClrMapping/>
  </p:clrMapOvr>
</p:sld>
</file>

<file path=ppt/theme/theme1.xml><?xml version="1.0" encoding="utf-8"?>
<a:theme xmlns:a="http://schemas.openxmlformats.org/drawingml/2006/main" name="画廊">
  <a:themeElements>
    <a:clrScheme name="画廊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画廊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画廊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74</TotalTime>
  <Words>62</Words>
  <Application>Microsoft Office PowerPoint</Application>
  <PresentationFormat>宽屏</PresentationFormat>
  <Paragraphs>25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等线</vt:lpstr>
      <vt:lpstr>等线 Light</vt:lpstr>
      <vt:lpstr>方正综艺简体</vt:lpstr>
      <vt:lpstr>微软雅黑</vt:lpstr>
      <vt:lpstr>Arial</vt:lpstr>
      <vt:lpstr>Gill Sans MT</vt:lpstr>
      <vt:lpstr>Wingdings</vt:lpstr>
      <vt:lpstr>画廊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29</cp:revision>
  <dcterms:created xsi:type="dcterms:W3CDTF">2018-10-25T07:04:23Z</dcterms:created>
  <dcterms:modified xsi:type="dcterms:W3CDTF">2018-10-25T08:19:22Z</dcterms:modified>
</cp:coreProperties>
</file>