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70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24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9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0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58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32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33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16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08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8">
            <a:extLst>
              <a:ext uri="{FF2B5EF4-FFF2-40B4-BE49-F238E27FC236}">
                <a16:creationId xmlns:a16="http://schemas.microsoft.com/office/drawing/2014/main" id="{FECF07E6-6629-4118-84DC-10C0CAF5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851" y="352495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847DEC13-F8D6-4CD0-BD7A-16ECF67CB20B}"/>
              </a:ext>
            </a:extLst>
          </p:cNvPr>
          <p:cNvGrpSpPr/>
          <p:nvPr/>
        </p:nvGrpSpPr>
        <p:grpSpPr>
          <a:xfrm>
            <a:off x="311729" y="361827"/>
            <a:ext cx="360000" cy="360000"/>
            <a:chOff x="1965186" y="1419622"/>
            <a:chExt cx="302558" cy="314067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977CB5F6-F45F-4D37-8E4E-911303E7388D}"/>
                </a:ext>
              </a:extLst>
            </p:cNvPr>
            <p:cNvSpPr/>
            <p:nvPr userDrawn="1"/>
          </p:nvSpPr>
          <p:spPr>
            <a:xfrm>
              <a:off x="1965186" y="1419622"/>
              <a:ext cx="252000" cy="252000"/>
            </a:xfrm>
            <a:prstGeom prst="rect">
              <a:avLst/>
            </a:prstGeom>
            <a:solidFill>
              <a:srgbClr val="2751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4AB1152-FC38-46F1-B01D-8FE884354470}"/>
                </a:ext>
              </a:extLst>
            </p:cNvPr>
            <p:cNvSpPr/>
            <p:nvPr userDrawn="1"/>
          </p:nvSpPr>
          <p:spPr>
            <a:xfrm>
              <a:off x="2087744" y="1553689"/>
              <a:ext cx="180000" cy="180000"/>
            </a:xfrm>
            <a:prstGeom prst="rect">
              <a:avLst/>
            </a:prstGeom>
            <a:solidFill>
              <a:srgbClr val="0E90B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A6CC5B0-4621-443B-AC87-FA5F243CBE89}"/>
              </a:ext>
            </a:extLst>
          </p:cNvPr>
          <p:cNvCxnSpPr/>
          <p:nvPr/>
        </p:nvCxnSpPr>
        <p:spPr>
          <a:xfrm>
            <a:off x="3622953" y="2519081"/>
            <a:ext cx="189021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sp>
        <p:nvSpPr>
          <p:cNvPr id="9" name="菱形 8">
            <a:extLst>
              <a:ext uri="{FF2B5EF4-FFF2-40B4-BE49-F238E27FC236}">
                <a16:creationId xmlns:a16="http://schemas.microsoft.com/office/drawing/2014/main" id="{068F42D1-25F1-436E-986E-3FC122E0FD73}"/>
              </a:ext>
            </a:extLst>
          </p:cNvPr>
          <p:cNvSpPr/>
          <p:nvPr/>
        </p:nvSpPr>
        <p:spPr>
          <a:xfrm>
            <a:off x="4861878" y="2288611"/>
            <a:ext cx="940389" cy="940389"/>
          </a:xfrm>
          <a:prstGeom prst="diamond">
            <a:avLst/>
          </a:prstGeom>
          <a:solidFill>
            <a:srgbClr val="4144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0" name="菱形 9">
            <a:extLst>
              <a:ext uri="{FF2B5EF4-FFF2-40B4-BE49-F238E27FC236}">
                <a16:creationId xmlns:a16="http://schemas.microsoft.com/office/drawing/2014/main" id="{3BA7DFDA-54B6-4F77-BC3F-8E823390FEB2}"/>
              </a:ext>
            </a:extLst>
          </p:cNvPr>
          <p:cNvSpPr/>
          <p:nvPr/>
        </p:nvSpPr>
        <p:spPr>
          <a:xfrm>
            <a:off x="5096975" y="3239567"/>
            <a:ext cx="940389" cy="940389"/>
          </a:xfrm>
          <a:prstGeom prst="diamond">
            <a:avLst/>
          </a:prstGeom>
          <a:solidFill>
            <a:srgbClr val="E093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1" name="菱形 10">
            <a:extLst>
              <a:ext uri="{FF2B5EF4-FFF2-40B4-BE49-F238E27FC236}">
                <a16:creationId xmlns:a16="http://schemas.microsoft.com/office/drawing/2014/main" id="{E0B939F7-5F73-4075-B522-F5991576E81F}"/>
              </a:ext>
            </a:extLst>
          </p:cNvPr>
          <p:cNvSpPr/>
          <p:nvPr/>
        </p:nvSpPr>
        <p:spPr>
          <a:xfrm>
            <a:off x="5567169" y="3218433"/>
            <a:ext cx="940389" cy="940389"/>
          </a:xfrm>
          <a:prstGeom prst="diamond">
            <a:avLst/>
          </a:prstGeom>
          <a:solidFill>
            <a:srgbClr val="0E90B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2" name="菱形 11">
            <a:extLst>
              <a:ext uri="{FF2B5EF4-FFF2-40B4-BE49-F238E27FC236}">
                <a16:creationId xmlns:a16="http://schemas.microsoft.com/office/drawing/2014/main" id="{0C62D42F-2BA9-4A8D-B7BE-78FAD7A98C86}"/>
              </a:ext>
            </a:extLst>
          </p:cNvPr>
          <p:cNvSpPr/>
          <p:nvPr/>
        </p:nvSpPr>
        <p:spPr>
          <a:xfrm>
            <a:off x="5567169" y="2048886"/>
            <a:ext cx="940389" cy="940389"/>
          </a:xfrm>
          <a:prstGeom prst="diamond">
            <a:avLst/>
          </a:prstGeom>
          <a:solidFill>
            <a:srgbClr val="53C3B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C1B3E047-C29D-4046-9023-D64A0E02B390}"/>
              </a:ext>
            </a:extLst>
          </p:cNvPr>
          <p:cNvCxnSpPr/>
          <p:nvPr/>
        </p:nvCxnSpPr>
        <p:spPr>
          <a:xfrm>
            <a:off x="6215241" y="2288611"/>
            <a:ext cx="1890210" cy="0"/>
          </a:xfrm>
          <a:prstGeom prst="line">
            <a:avLst/>
          </a:prstGeom>
          <a:noFill/>
          <a:ln w="6350" cap="flat" cmpd="sng" algn="ctr">
            <a:solidFill>
              <a:srgbClr val="00B050"/>
            </a:solidFill>
            <a:prstDash val="solid"/>
            <a:miter lim="800000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05DFCCDE-1CC2-4531-A848-2940254A06B3}"/>
              </a:ext>
            </a:extLst>
          </p:cNvPr>
          <p:cNvCxnSpPr/>
          <p:nvPr/>
        </p:nvCxnSpPr>
        <p:spPr>
          <a:xfrm>
            <a:off x="6161235" y="3993102"/>
            <a:ext cx="1890210" cy="0"/>
          </a:xfrm>
          <a:prstGeom prst="line">
            <a:avLst/>
          </a:prstGeom>
          <a:noFill/>
          <a:ln w="6350" cap="flat" cmpd="sng" algn="ctr">
            <a:solidFill>
              <a:srgbClr val="0E90BE"/>
            </a:solidFill>
            <a:prstDash val="solid"/>
            <a:miter lim="800000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7AB4B13A-6933-412D-BC3C-120359BF4E04}"/>
              </a:ext>
            </a:extLst>
          </p:cNvPr>
          <p:cNvCxnSpPr/>
          <p:nvPr/>
        </p:nvCxnSpPr>
        <p:spPr>
          <a:xfrm>
            <a:off x="3577714" y="3993102"/>
            <a:ext cx="1890210" cy="0"/>
          </a:xfrm>
          <a:prstGeom prst="line">
            <a:avLst/>
          </a:prstGeom>
          <a:noFill/>
          <a:ln w="6350" cap="flat" cmpd="sng" algn="ctr">
            <a:solidFill>
              <a:srgbClr val="E09320"/>
            </a:solidFill>
            <a:prstDash val="solid"/>
            <a:miter lim="800000"/>
          </a:ln>
          <a:effectLst/>
        </p:spPr>
      </p:cxnSp>
      <p:sp>
        <p:nvSpPr>
          <p:cNvPr id="16" name="流程图: 联系 43">
            <a:extLst>
              <a:ext uri="{FF2B5EF4-FFF2-40B4-BE49-F238E27FC236}">
                <a16:creationId xmlns:a16="http://schemas.microsoft.com/office/drawing/2014/main" id="{5860DD40-C4A6-49D9-B289-F63052059C7E}"/>
              </a:ext>
            </a:extLst>
          </p:cNvPr>
          <p:cNvSpPr/>
          <p:nvPr/>
        </p:nvSpPr>
        <p:spPr>
          <a:xfrm>
            <a:off x="7889427" y="1940874"/>
            <a:ext cx="378042" cy="378042"/>
          </a:xfrm>
          <a:prstGeom prst="flowChartConnector">
            <a:avLst/>
          </a:prstGeom>
          <a:solidFill>
            <a:srgbClr val="53C3B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B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7" name="流程图: 联系 44">
            <a:extLst>
              <a:ext uri="{FF2B5EF4-FFF2-40B4-BE49-F238E27FC236}">
                <a16:creationId xmlns:a16="http://schemas.microsoft.com/office/drawing/2014/main" id="{B4A14544-79D1-461B-B9BD-CEFD39871136}"/>
              </a:ext>
            </a:extLst>
          </p:cNvPr>
          <p:cNvSpPr/>
          <p:nvPr/>
        </p:nvSpPr>
        <p:spPr>
          <a:xfrm>
            <a:off x="7835421" y="3641505"/>
            <a:ext cx="378042" cy="378042"/>
          </a:xfrm>
          <a:prstGeom prst="flowChartConnector">
            <a:avLst/>
          </a:prstGeom>
          <a:solidFill>
            <a:srgbClr val="0E90B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D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8" name="流程图: 联系 45">
            <a:extLst>
              <a:ext uri="{FF2B5EF4-FFF2-40B4-BE49-F238E27FC236}">
                <a16:creationId xmlns:a16="http://schemas.microsoft.com/office/drawing/2014/main" id="{15E7C950-12D6-4368-BCD7-36FA05C000C5}"/>
              </a:ext>
            </a:extLst>
          </p:cNvPr>
          <p:cNvSpPr/>
          <p:nvPr/>
        </p:nvSpPr>
        <p:spPr>
          <a:xfrm>
            <a:off x="3499082" y="3641505"/>
            <a:ext cx="378042" cy="378042"/>
          </a:xfrm>
          <a:prstGeom prst="flowChartConnector">
            <a:avLst/>
          </a:prstGeom>
          <a:solidFill>
            <a:srgbClr val="E093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C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9" name="流程图: 联系 46">
            <a:extLst>
              <a:ext uri="{FF2B5EF4-FFF2-40B4-BE49-F238E27FC236}">
                <a16:creationId xmlns:a16="http://schemas.microsoft.com/office/drawing/2014/main" id="{4098EA95-2804-47C1-BFEB-C0C1494C9DAC}"/>
              </a:ext>
            </a:extLst>
          </p:cNvPr>
          <p:cNvSpPr/>
          <p:nvPr/>
        </p:nvSpPr>
        <p:spPr>
          <a:xfrm>
            <a:off x="3499082" y="2156898"/>
            <a:ext cx="378042" cy="378042"/>
          </a:xfrm>
          <a:prstGeom prst="flowChartConnector">
            <a:avLst/>
          </a:prstGeom>
          <a:solidFill>
            <a:srgbClr val="41445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A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0" name="文本框 20">
            <a:extLst>
              <a:ext uri="{FF2B5EF4-FFF2-40B4-BE49-F238E27FC236}">
                <a16:creationId xmlns:a16="http://schemas.microsoft.com/office/drawing/2014/main" id="{F45D6961-71F5-4F3E-BDFA-392A9B35ACA8}"/>
              </a:ext>
            </a:extLst>
          </p:cNvPr>
          <p:cNvSpPr txBox="1"/>
          <p:nvPr/>
        </p:nvSpPr>
        <p:spPr>
          <a:xfrm>
            <a:off x="7109595" y="2046055"/>
            <a:ext cx="754053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1" name="文本框 21">
            <a:extLst>
              <a:ext uri="{FF2B5EF4-FFF2-40B4-BE49-F238E27FC236}">
                <a16:creationId xmlns:a16="http://schemas.microsoft.com/office/drawing/2014/main" id="{27628690-01DC-4D81-9526-96E1C293A882}"/>
              </a:ext>
            </a:extLst>
          </p:cNvPr>
          <p:cNvSpPr txBox="1"/>
          <p:nvPr/>
        </p:nvSpPr>
        <p:spPr>
          <a:xfrm>
            <a:off x="7037587" y="3715328"/>
            <a:ext cx="754053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2" name="文本框 22">
            <a:extLst>
              <a:ext uri="{FF2B5EF4-FFF2-40B4-BE49-F238E27FC236}">
                <a16:creationId xmlns:a16="http://schemas.microsoft.com/office/drawing/2014/main" id="{EA8314B2-88D3-4089-9C1B-9CF2B63C0075}"/>
              </a:ext>
            </a:extLst>
          </p:cNvPr>
          <p:cNvSpPr txBox="1"/>
          <p:nvPr/>
        </p:nvSpPr>
        <p:spPr>
          <a:xfrm>
            <a:off x="3871499" y="3715328"/>
            <a:ext cx="754053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3" name="文本框 23">
            <a:extLst>
              <a:ext uri="{FF2B5EF4-FFF2-40B4-BE49-F238E27FC236}">
                <a16:creationId xmlns:a16="http://schemas.microsoft.com/office/drawing/2014/main" id="{17FBC754-CF1B-4F65-9107-FEA7B0139948}"/>
              </a:ext>
            </a:extLst>
          </p:cNvPr>
          <p:cNvSpPr txBox="1"/>
          <p:nvPr/>
        </p:nvSpPr>
        <p:spPr>
          <a:xfrm>
            <a:off x="3871499" y="2245485"/>
            <a:ext cx="754053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3687D0C-77DB-427F-BB5E-2B78786E6E70}"/>
              </a:ext>
            </a:extLst>
          </p:cNvPr>
          <p:cNvSpPr/>
          <p:nvPr/>
        </p:nvSpPr>
        <p:spPr>
          <a:xfrm>
            <a:off x="7006081" y="2313418"/>
            <a:ext cx="170594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D3D5AB6-282A-411F-84A9-F45173597BAD}"/>
              </a:ext>
            </a:extLst>
          </p:cNvPr>
          <p:cNvSpPr/>
          <p:nvPr/>
        </p:nvSpPr>
        <p:spPr>
          <a:xfrm>
            <a:off x="6885563" y="3993102"/>
            <a:ext cx="170594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DF24ED7-187E-4C01-AF66-F9C7E035659A}"/>
              </a:ext>
            </a:extLst>
          </p:cNvPr>
          <p:cNvSpPr/>
          <p:nvPr/>
        </p:nvSpPr>
        <p:spPr>
          <a:xfrm>
            <a:off x="3111120" y="3993102"/>
            <a:ext cx="1722421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70FA01C-1F71-43BC-A2B7-ED31ADDB5457}"/>
              </a:ext>
            </a:extLst>
          </p:cNvPr>
          <p:cNvSpPr/>
          <p:nvPr/>
        </p:nvSpPr>
        <p:spPr>
          <a:xfrm>
            <a:off x="3111120" y="2536512"/>
            <a:ext cx="1722421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您的内容打在这里，或者通过复制您的文本后。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C21B5812-BB98-4D38-9380-88D7FB2E1EFE}"/>
              </a:ext>
            </a:extLst>
          </p:cNvPr>
          <p:cNvGrpSpPr/>
          <p:nvPr/>
        </p:nvGrpSpPr>
        <p:grpSpPr>
          <a:xfrm>
            <a:off x="4703073" y="2048886"/>
            <a:ext cx="2160240" cy="2160240"/>
            <a:chOff x="4282167" y="2497180"/>
            <a:chExt cx="2880320" cy="2880320"/>
          </a:xfrm>
        </p:grpSpPr>
        <p:sp>
          <p:nvSpPr>
            <p:cNvPr id="29" name="菱形 28">
              <a:extLst>
                <a:ext uri="{FF2B5EF4-FFF2-40B4-BE49-F238E27FC236}">
                  <a16:creationId xmlns:a16="http://schemas.microsoft.com/office/drawing/2014/main" id="{B87C1003-E429-4329-AEFA-F6DB1F5386DE}"/>
                </a:ext>
              </a:extLst>
            </p:cNvPr>
            <p:cNvSpPr/>
            <p:nvPr/>
          </p:nvSpPr>
          <p:spPr>
            <a:xfrm>
              <a:off x="4282167" y="2497180"/>
              <a:ext cx="2880320" cy="2880320"/>
            </a:xfrm>
            <a:prstGeom prst="diamond">
              <a:avLst/>
            </a:prstGeom>
            <a:solidFill>
              <a:srgbClr val="414455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r="5400000" sx="90000" sy="-19000" rotWithShape="0">
                <a:prstClr val="black">
                  <a:alpha val="4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0" name="文本框 31">
              <a:extLst>
                <a:ext uri="{FF2B5EF4-FFF2-40B4-BE49-F238E27FC236}">
                  <a16:creationId xmlns:a16="http://schemas.microsoft.com/office/drawing/2014/main" id="{0FAE7BC4-B298-4A8C-8D63-D2D52D5A6305}"/>
                </a:ext>
              </a:extLst>
            </p:cNvPr>
            <p:cNvSpPr txBox="1"/>
            <p:nvPr/>
          </p:nvSpPr>
          <p:spPr>
            <a:xfrm>
              <a:off x="5039871" y="3639535"/>
              <a:ext cx="1448944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SWOT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B7DAA91-E3CD-4AF0-9DCE-CEC0601512DB}"/>
              </a:ext>
            </a:extLst>
          </p:cNvPr>
          <p:cNvGrpSpPr/>
          <p:nvPr/>
        </p:nvGrpSpPr>
        <p:grpSpPr>
          <a:xfrm>
            <a:off x="2446884" y="4739777"/>
            <a:ext cx="7822349" cy="849463"/>
            <a:chOff x="544923" y="2418093"/>
            <a:chExt cx="5292388" cy="1132618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70C9149-F46A-414C-8450-20ED8FD8EE6B}"/>
                </a:ext>
              </a:extLst>
            </p:cNvPr>
            <p:cNvSpPr/>
            <p:nvPr/>
          </p:nvSpPr>
          <p:spPr>
            <a:xfrm>
              <a:off x="544923" y="2787425"/>
              <a:ext cx="5292388" cy="7632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95000"/>
                      <a:lumOff val="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您的内容打在这里，或者通过复制您的文本后，在此框中选择粘贴，并选择只保留文字。您的内容打在这里，或者通过复制您的文本后，在此框中选择粘贴。</a:t>
              </a:r>
              <a:r>
                <a:rPr kumimoji="0" lang="zh-CN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95000"/>
                      <a:lumOff val="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您的内容打在这里，或者通过复制您的文本后，在此框中选择粘贴</a:t>
              </a:r>
              <a:r>
                <a:rPr kumimoji="0" lang="en-US" altLang="zh-CN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95000"/>
                      <a:lumOff val="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.</a:t>
              </a:r>
            </a:p>
          </p:txBody>
        </p:sp>
        <p:sp>
          <p:nvSpPr>
            <p:cNvPr id="33" name="文本框 34">
              <a:extLst>
                <a:ext uri="{FF2B5EF4-FFF2-40B4-BE49-F238E27FC236}">
                  <a16:creationId xmlns:a16="http://schemas.microsoft.com/office/drawing/2014/main" id="{1F37B069-4EBF-4CD6-A5EC-05F19589B238}"/>
                </a:ext>
              </a:extLst>
            </p:cNvPr>
            <p:cNvSpPr txBox="1"/>
            <p:nvPr/>
          </p:nvSpPr>
          <p:spPr>
            <a:xfrm>
              <a:off x="544923" y="2418093"/>
              <a:ext cx="17851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点击添加标题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77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2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70" decel="100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70" decel="100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38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270" decel="100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850"/>
                                </p:stCondLst>
                                <p:childTnLst>
                                  <p:par>
                                    <p:cTn id="45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70" decel="100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150"/>
                                </p:stCondLst>
                                <p:childTnLst>
                                  <p:par>
                                    <p:cTn id="5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5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5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fill="hold" grpId="0" nodeType="withEffect" p14:presetBounceEnd="5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6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6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8" fill="hold" grpId="0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7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fill="hold" grpId="0" nodeType="withEffect" p14:presetBounceEnd="5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7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8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106" presetID="18" presetClass="entr" presetSubtype="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8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9" grpId="0" animBg="1"/>
          <p:bldP spid="10" grpId="0" animBg="1"/>
          <p:bldP spid="11" grpId="0" animBg="1"/>
          <p:bldP spid="12" grpId="0" animBg="1"/>
          <p:bldP spid="16" grpId="0" animBg="1"/>
          <p:bldP spid="17" grpId="0" animBg="1"/>
          <p:bldP spid="18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  <p:bldP spid="2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 tmFilter="0,0; .5, 1; 1, 1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950"/>
                                </p:stCondLst>
                                <p:childTnLst>
                                  <p:par>
                                    <p:cTn id="18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0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1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2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70" decel="100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70" decel="100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50"/>
                                </p:stCondLst>
                                <p:childTnLst>
                                  <p:par>
                                    <p:cTn id="38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270" decel="100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850"/>
                                </p:stCondLst>
                                <p:childTnLst>
                                  <p:par>
                                    <p:cTn id="45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70" decel="100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" accel="100000" fill="hold">
                                              <p:stCondLst>
                                                <p:cond delay="27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150"/>
                                </p:stCondLst>
                                <p:childTnLst>
                                  <p:par>
                                    <p:cTn id="5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650"/>
                                </p:stCondLst>
                                <p:childTnLst>
                                  <p:par>
                                    <p:cTn id="8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4150"/>
                                </p:stCondLst>
                                <p:childTnLst>
                                  <p:par>
                                    <p:cTn id="106" presetID="18" presetClass="entr" presetSubtype="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108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9" grpId="0" animBg="1"/>
          <p:bldP spid="10" grpId="0" animBg="1"/>
          <p:bldP spid="11" grpId="0" animBg="1"/>
          <p:bldP spid="12" grpId="0" animBg="1"/>
          <p:bldP spid="16" grpId="0" animBg="1"/>
          <p:bldP spid="17" grpId="0" animBg="1"/>
          <p:bldP spid="18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  <p:bldP spid="27" grpId="0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148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19</cp:revision>
  <dcterms:created xsi:type="dcterms:W3CDTF">2018-10-25T07:04:23Z</dcterms:created>
  <dcterms:modified xsi:type="dcterms:W3CDTF">2018-10-25T07:56:51Z</dcterms:modified>
</cp:coreProperties>
</file>