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0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9831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229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8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459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6138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2836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3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214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676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832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79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7E7DFDC6-AB87-4009-9831-4EA59A2EE490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62B619C9-8BC3-421E-B418-781B5BCC9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355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02" r:id="rId1"/>
    <p:sldLayoutId id="2147484303" r:id="rId2"/>
    <p:sldLayoutId id="2147484304" r:id="rId3"/>
    <p:sldLayoutId id="2147484305" r:id="rId4"/>
    <p:sldLayoutId id="2147484306" r:id="rId5"/>
    <p:sldLayoutId id="2147484307" r:id="rId6"/>
    <p:sldLayoutId id="2147484308" r:id="rId7"/>
    <p:sldLayoutId id="2147484309" r:id="rId8"/>
    <p:sldLayoutId id="2147484310" r:id="rId9"/>
    <p:sldLayoutId id="2147484311" r:id="rId10"/>
    <p:sldLayoutId id="2147484312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B299FC58-66B6-4B5C-81C6-3608B480DAC5}"/>
              </a:ext>
            </a:extLst>
          </p:cNvPr>
          <p:cNvGrpSpPr>
            <a:grpSpLocks/>
          </p:cNvGrpSpPr>
          <p:nvPr/>
        </p:nvGrpSpPr>
        <p:grpSpPr bwMode="auto">
          <a:xfrm>
            <a:off x="2459831" y="1449627"/>
            <a:ext cx="7272337" cy="4518025"/>
            <a:chOff x="612" y="1026"/>
            <a:chExt cx="4536" cy="3039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5A299402-13E0-4DF9-B6CC-5A5A5CFAFF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4" y="1207"/>
              <a:ext cx="4264" cy="2858"/>
            </a:xfrm>
            <a:prstGeom prst="roundRect">
              <a:avLst>
                <a:gd name="adj" fmla="val 8676"/>
              </a:avLst>
            </a:prstGeom>
            <a:gradFill rotWithShape="1">
              <a:gsLst>
                <a:gs pos="0">
                  <a:srgbClr val="FF3300"/>
                </a:gs>
                <a:gs pos="100000">
                  <a:srgbClr val="FFCC66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6" name="AutoShape 4">
              <a:extLst>
                <a:ext uri="{FF2B5EF4-FFF2-40B4-BE49-F238E27FC236}">
                  <a16:creationId xmlns:a16="http://schemas.microsoft.com/office/drawing/2014/main" id="{E20DFA93-DE9B-471B-8BCD-55C2894AE8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1026"/>
              <a:ext cx="1769" cy="1078"/>
            </a:xfrm>
            <a:prstGeom prst="roundRect">
              <a:avLst>
                <a:gd name="adj" fmla="val 18366"/>
              </a:avLst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7" name="Freeform 7">
            <a:extLst>
              <a:ext uri="{FF2B5EF4-FFF2-40B4-BE49-F238E27FC236}">
                <a16:creationId xmlns:a16="http://schemas.microsoft.com/office/drawing/2014/main" id="{B2CAB39B-BB19-4827-B7FA-B2E97284C515}"/>
              </a:ext>
            </a:extLst>
          </p:cNvPr>
          <p:cNvSpPr>
            <a:spLocks/>
          </p:cNvSpPr>
          <p:nvPr/>
        </p:nvSpPr>
        <p:spPr bwMode="auto">
          <a:xfrm rot="10800000">
            <a:off x="2296318" y="1043227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FFCC66"/>
              </a:gs>
              <a:gs pos="100000">
                <a:srgbClr val="FF33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F5CCDD7A-B996-460A-92AD-4464C45B72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4568" y="1016239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S</a:t>
            </a:r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46879C73-2402-4628-8AFE-076BB01ACD7D}"/>
              </a:ext>
            </a:extLst>
          </p:cNvPr>
          <p:cNvSpPr>
            <a:spLocks/>
          </p:cNvSpPr>
          <p:nvPr/>
        </p:nvSpPr>
        <p:spPr bwMode="auto">
          <a:xfrm rot="10800000">
            <a:off x="3709193" y="1043227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669900"/>
              </a:gs>
              <a:gs pos="100000">
                <a:srgbClr val="CCFF33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C94E9099-5FA6-49E0-9DD3-AE2D6AA1D6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83793" y="1016239"/>
            <a:ext cx="7937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W</a:t>
            </a:r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E90444DF-324C-4F86-A205-24F1027776D6}"/>
              </a:ext>
            </a:extLst>
          </p:cNvPr>
          <p:cNvSpPr>
            <a:spLocks/>
          </p:cNvSpPr>
          <p:nvPr/>
        </p:nvSpPr>
        <p:spPr bwMode="auto">
          <a:xfrm rot="10800000">
            <a:off x="2296318" y="2011602"/>
            <a:ext cx="1309688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CCFF"/>
              </a:gs>
              <a:gs pos="100000">
                <a:srgbClr val="0085B2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宋体" pitchFamily="2" charset="-122"/>
            </a:endParaRPr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8E8CAE80-BD06-4913-8D30-2ABA9911B8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43931" y="1987789"/>
            <a:ext cx="692150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O</a:t>
            </a:r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2E5A3A66-C079-4F20-8D79-14D8CF3A0211}"/>
              </a:ext>
            </a:extLst>
          </p:cNvPr>
          <p:cNvSpPr>
            <a:spLocks/>
          </p:cNvSpPr>
          <p:nvPr/>
        </p:nvSpPr>
        <p:spPr bwMode="auto">
          <a:xfrm rot="10800000">
            <a:off x="3710781" y="2011602"/>
            <a:ext cx="1308100" cy="890587"/>
          </a:xfrm>
          <a:custGeom>
            <a:avLst/>
            <a:gdLst>
              <a:gd name="T0" fmla="*/ 498 w 946"/>
              <a:gd name="T1" fmla="*/ 946 h 946"/>
              <a:gd name="T2" fmla="*/ 500 w 946"/>
              <a:gd name="T3" fmla="*/ 924 h 946"/>
              <a:gd name="T4" fmla="*/ 509 w 946"/>
              <a:gd name="T5" fmla="*/ 882 h 946"/>
              <a:gd name="T6" fmla="*/ 521 w 946"/>
              <a:gd name="T7" fmla="*/ 841 h 946"/>
              <a:gd name="T8" fmla="*/ 535 w 946"/>
              <a:gd name="T9" fmla="*/ 801 h 946"/>
              <a:gd name="T10" fmla="*/ 555 w 946"/>
              <a:gd name="T11" fmla="*/ 762 h 946"/>
              <a:gd name="T12" fmla="*/ 576 w 946"/>
              <a:gd name="T13" fmla="*/ 727 h 946"/>
              <a:gd name="T14" fmla="*/ 600 w 946"/>
              <a:gd name="T15" fmla="*/ 692 h 946"/>
              <a:gd name="T16" fmla="*/ 627 w 946"/>
              <a:gd name="T17" fmla="*/ 661 h 946"/>
              <a:gd name="T18" fmla="*/ 657 w 946"/>
              <a:gd name="T19" fmla="*/ 632 h 946"/>
              <a:gd name="T20" fmla="*/ 690 w 946"/>
              <a:gd name="T21" fmla="*/ 605 h 946"/>
              <a:gd name="T22" fmla="*/ 724 w 946"/>
              <a:gd name="T23" fmla="*/ 581 h 946"/>
              <a:gd name="T24" fmla="*/ 761 w 946"/>
              <a:gd name="T25" fmla="*/ 560 h 946"/>
              <a:gd name="T26" fmla="*/ 799 w 946"/>
              <a:gd name="T27" fmla="*/ 542 h 946"/>
              <a:gd name="T28" fmla="*/ 840 w 946"/>
              <a:gd name="T29" fmla="*/ 528 h 946"/>
              <a:gd name="T30" fmla="*/ 881 w 946"/>
              <a:gd name="T31" fmla="*/ 517 h 946"/>
              <a:gd name="T32" fmla="*/ 924 w 946"/>
              <a:gd name="T33" fmla="*/ 510 h 946"/>
              <a:gd name="T34" fmla="*/ 946 w 946"/>
              <a:gd name="T35" fmla="*/ 187 h 946"/>
              <a:gd name="T36" fmla="*/ 945 w 946"/>
              <a:gd name="T37" fmla="*/ 168 h 946"/>
              <a:gd name="T38" fmla="*/ 938 w 946"/>
              <a:gd name="T39" fmla="*/ 131 h 946"/>
              <a:gd name="T40" fmla="*/ 923 w 946"/>
              <a:gd name="T41" fmla="*/ 97 h 946"/>
              <a:gd name="T42" fmla="*/ 904 w 946"/>
              <a:gd name="T43" fmla="*/ 68 h 946"/>
              <a:gd name="T44" fmla="*/ 878 w 946"/>
              <a:gd name="T45" fmla="*/ 43 h 946"/>
              <a:gd name="T46" fmla="*/ 848 w 946"/>
              <a:gd name="T47" fmla="*/ 23 h 946"/>
              <a:gd name="T48" fmla="*/ 814 w 946"/>
              <a:gd name="T49" fmla="*/ 8 h 946"/>
              <a:gd name="T50" fmla="*/ 778 w 946"/>
              <a:gd name="T51" fmla="*/ 1 h 946"/>
              <a:gd name="T52" fmla="*/ 186 w 946"/>
              <a:gd name="T53" fmla="*/ 0 h 946"/>
              <a:gd name="T54" fmla="*/ 168 w 946"/>
              <a:gd name="T55" fmla="*/ 1 h 946"/>
              <a:gd name="T56" fmla="*/ 130 w 946"/>
              <a:gd name="T57" fmla="*/ 8 h 946"/>
              <a:gd name="T58" fmla="*/ 98 w 946"/>
              <a:gd name="T59" fmla="*/ 23 h 946"/>
              <a:gd name="T60" fmla="*/ 68 w 946"/>
              <a:gd name="T61" fmla="*/ 43 h 946"/>
              <a:gd name="T62" fmla="*/ 42 w 946"/>
              <a:gd name="T63" fmla="*/ 68 h 946"/>
              <a:gd name="T64" fmla="*/ 22 w 946"/>
              <a:gd name="T65" fmla="*/ 97 h 946"/>
              <a:gd name="T66" fmla="*/ 8 w 946"/>
              <a:gd name="T67" fmla="*/ 131 h 946"/>
              <a:gd name="T68" fmla="*/ 1 w 946"/>
              <a:gd name="T69" fmla="*/ 168 h 946"/>
              <a:gd name="T70" fmla="*/ 0 w 946"/>
              <a:gd name="T71" fmla="*/ 760 h 946"/>
              <a:gd name="T72" fmla="*/ 1 w 946"/>
              <a:gd name="T73" fmla="*/ 779 h 946"/>
              <a:gd name="T74" fmla="*/ 8 w 946"/>
              <a:gd name="T75" fmla="*/ 815 h 946"/>
              <a:gd name="T76" fmla="*/ 22 w 946"/>
              <a:gd name="T77" fmla="*/ 848 h 946"/>
              <a:gd name="T78" fmla="*/ 42 w 946"/>
              <a:gd name="T79" fmla="*/ 878 h 946"/>
              <a:gd name="T80" fmla="*/ 68 w 946"/>
              <a:gd name="T81" fmla="*/ 904 h 946"/>
              <a:gd name="T82" fmla="*/ 98 w 946"/>
              <a:gd name="T83" fmla="*/ 924 h 946"/>
              <a:gd name="T84" fmla="*/ 130 w 946"/>
              <a:gd name="T85" fmla="*/ 937 h 946"/>
              <a:gd name="T86" fmla="*/ 168 w 946"/>
              <a:gd name="T87" fmla="*/ 946 h 946"/>
              <a:gd name="T88" fmla="*/ 186 w 946"/>
              <a:gd name="T89" fmla="*/ 946 h 94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946"/>
              <a:gd name="T136" fmla="*/ 0 h 946"/>
              <a:gd name="T137" fmla="*/ 946 w 946"/>
              <a:gd name="T138" fmla="*/ 946 h 946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946" h="946">
                <a:moveTo>
                  <a:pt x="186" y="946"/>
                </a:moveTo>
                <a:lnTo>
                  <a:pt x="498" y="946"/>
                </a:lnTo>
                <a:lnTo>
                  <a:pt x="500" y="924"/>
                </a:lnTo>
                <a:lnTo>
                  <a:pt x="504" y="904"/>
                </a:lnTo>
                <a:lnTo>
                  <a:pt x="509" y="882"/>
                </a:lnTo>
                <a:lnTo>
                  <a:pt x="515" y="861"/>
                </a:lnTo>
                <a:lnTo>
                  <a:pt x="521" y="841"/>
                </a:lnTo>
                <a:lnTo>
                  <a:pt x="528" y="820"/>
                </a:lnTo>
                <a:lnTo>
                  <a:pt x="535" y="801"/>
                </a:lnTo>
                <a:lnTo>
                  <a:pt x="545" y="782"/>
                </a:lnTo>
                <a:lnTo>
                  <a:pt x="555" y="762"/>
                </a:lnTo>
                <a:lnTo>
                  <a:pt x="564" y="744"/>
                </a:lnTo>
                <a:lnTo>
                  <a:pt x="576" y="727"/>
                </a:lnTo>
                <a:lnTo>
                  <a:pt x="587" y="709"/>
                </a:lnTo>
                <a:lnTo>
                  <a:pt x="600" y="692"/>
                </a:lnTo>
                <a:lnTo>
                  <a:pt x="614" y="676"/>
                </a:lnTo>
                <a:lnTo>
                  <a:pt x="627" y="661"/>
                </a:lnTo>
                <a:lnTo>
                  <a:pt x="643" y="646"/>
                </a:lnTo>
                <a:lnTo>
                  <a:pt x="657" y="632"/>
                </a:lnTo>
                <a:lnTo>
                  <a:pt x="673" y="618"/>
                </a:lnTo>
                <a:lnTo>
                  <a:pt x="690" y="605"/>
                </a:lnTo>
                <a:lnTo>
                  <a:pt x="707" y="593"/>
                </a:lnTo>
                <a:lnTo>
                  <a:pt x="724" y="581"/>
                </a:lnTo>
                <a:lnTo>
                  <a:pt x="742" y="570"/>
                </a:lnTo>
                <a:lnTo>
                  <a:pt x="761" y="560"/>
                </a:lnTo>
                <a:lnTo>
                  <a:pt x="779" y="551"/>
                </a:lnTo>
                <a:lnTo>
                  <a:pt x="799" y="542"/>
                </a:lnTo>
                <a:lnTo>
                  <a:pt x="819" y="535"/>
                </a:lnTo>
                <a:lnTo>
                  <a:pt x="840" y="528"/>
                </a:lnTo>
                <a:lnTo>
                  <a:pt x="860" y="523"/>
                </a:lnTo>
                <a:lnTo>
                  <a:pt x="881" y="517"/>
                </a:lnTo>
                <a:lnTo>
                  <a:pt x="903" y="513"/>
                </a:lnTo>
                <a:lnTo>
                  <a:pt x="924" y="510"/>
                </a:lnTo>
                <a:lnTo>
                  <a:pt x="946" y="508"/>
                </a:lnTo>
                <a:lnTo>
                  <a:pt x="946" y="187"/>
                </a:lnTo>
                <a:lnTo>
                  <a:pt x="945" y="168"/>
                </a:lnTo>
                <a:lnTo>
                  <a:pt x="942" y="149"/>
                </a:lnTo>
                <a:lnTo>
                  <a:pt x="938" y="131"/>
                </a:lnTo>
                <a:lnTo>
                  <a:pt x="932" y="114"/>
                </a:lnTo>
                <a:lnTo>
                  <a:pt x="923" y="97"/>
                </a:lnTo>
                <a:lnTo>
                  <a:pt x="915" y="82"/>
                </a:lnTo>
                <a:lnTo>
                  <a:pt x="904" y="68"/>
                </a:lnTo>
                <a:lnTo>
                  <a:pt x="892" y="55"/>
                </a:lnTo>
                <a:lnTo>
                  <a:pt x="878" y="43"/>
                </a:lnTo>
                <a:lnTo>
                  <a:pt x="864" y="32"/>
                </a:lnTo>
                <a:lnTo>
                  <a:pt x="848" y="23"/>
                </a:lnTo>
                <a:lnTo>
                  <a:pt x="831" y="14"/>
                </a:lnTo>
                <a:lnTo>
                  <a:pt x="814" y="8"/>
                </a:lnTo>
                <a:lnTo>
                  <a:pt x="796" y="3"/>
                </a:lnTo>
                <a:lnTo>
                  <a:pt x="778" y="1"/>
                </a:lnTo>
                <a:lnTo>
                  <a:pt x="759" y="0"/>
                </a:lnTo>
                <a:lnTo>
                  <a:pt x="186" y="0"/>
                </a:lnTo>
                <a:lnTo>
                  <a:pt x="168" y="1"/>
                </a:lnTo>
                <a:lnTo>
                  <a:pt x="149" y="3"/>
                </a:lnTo>
                <a:lnTo>
                  <a:pt x="130" y="8"/>
                </a:lnTo>
                <a:lnTo>
                  <a:pt x="114" y="14"/>
                </a:lnTo>
                <a:lnTo>
                  <a:pt x="98" y="23"/>
                </a:lnTo>
                <a:lnTo>
                  <a:pt x="82" y="32"/>
                </a:lnTo>
                <a:lnTo>
                  <a:pt x="68" y="43"/>
                </a:lnTo>
                <a:lnTo>
                  <a:pt x="54" y="55"/>
                </a:lnTo>
                <a:lnTo>
                  <a:pt x="42" y="68"/>
                </a:lnTo>
                <a:lnTo>
                  <a:pt x="31" y="82"/>
                </a:lnTo>
                <a:lnTo>
                  <a:pt x="22" y="97"/>
                </a:lnTo>
                <a:lnTo>
                  <a:pt x="14" y="114"/>
                </a:lnTo>
                <a:lnTo>
                  <a:pt x="8" y="131"/>
                </a:lnTo>
                <a:lnTo>
                  <a:pt x="4" y="149"/>
                </a:lnTo>
                <a:lnTo>
                  <a:pt x="1" y="168"/>
                </a:lnTo>
                <a:lnTo>
                  <a:pt x="0" y="187"/>
                </a:lnTo>
                <a:lnTo>
                  <a:pt x="0" y="760"/>
                </a:lnTo>
                <a:lnTo>
                  <a:pt x="1" y="779"/>
                </a:lnTo>
                <a:lnTo>
                  <a:pt x="4" y="797"/>
                </a:lnTo>
                <a:lnTo>
                  <a:pt x="8" y="815"/>
                </a:lnTo>
                <a:lnTo>
                  <a:pt x="14" y="832"/>
                </a:lnTo>
                <a:lnTo>
                  <a:pt x="22" y="848"/>
                </a:lnTo>
                <a:lnTo>
                  <a:pt x="31" y="864"/>
                </a:lnTo>
                <a:lnTo>
                  <a:pt x="42" y="878"/>
                </a:lnTo>
                <a:lnTo>
                  <a:pt x="54" y="892"/>
                </a:lnTo>
                <a:lnTo>
                  <a:pt x="68" y="904"/>
                </a:lnTo>
                <a:lnTo>
                  <a:pt x="82" y="914"/>
                </a:lnTo>
                <a:lnTo>
                  <a:pt x="98" y="924"/>
                </a:lnTo>
                <a:lnTo>
                  <a:pt x="114" y="931"/>
                </a:lnTo>
                <a:lnTo>
                  <a:pt x="130" y="937"/>
                </a:lnTo>
                <a:lnTo>
                  <a:pt x="149" y="942"/>
                </a:lnTo>
                <a:lnTo>
                  <a:pt x="168" y="946"/>
                </a:lnTo>
                <a:lnTo>
                  <a:pt x="186" y="946"/>
                </a:lnTo>
                <a:close/>
              </a:path>
            </a:pathLst>
          </a:custGeom>
          <a:gradFill rotWithShape="1">
            <a:gsLst>
              <a:gs pos="0">
                <a:srgbClr val="990000"/>
              </a:gs>
              <a:gs pos="100000">
                <a:srgbClr val="FF0000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>
              <a:ea typeface="宋体" pitchFamily="2" charset="-122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353858B6-E1EC-4087-ADE5-49F257016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918" y="1987789"/>
            <a:ext cx="6238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48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T</a:t>
            </a:r>
          </a:p>
        </p:txBody>
      </p:sp>
      <p:sp>
        <p:nvSpPr>
          <p:cNvPr id="15" name="Text Box 15">
            <a:extLst>
              <a:ext uri="{FF2B5EF4-FFF2-40B4-BE49-F238E27FC236}">
                <a16:creationId xmlns:a16="http://schemas.microsoft.com/office/drawing/2014/main" id="{CB3A12A8-A9D5-4C53-BF87-B93E7EBF0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1718" y="1133714"/>
            <a:ext cx="23542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zh-CN" sz="3200">
                <a:solidFill>
                  <a:srgbClr val="333333"/>
                </a:solidFill>
                <a:latin typeface="Arial Black" pitchFamily="34" charset="0"/>
                <a:ea typeface="宋体" pitchFamily="2" charset="-122"/>
              </a:rPr>
              <a:t>Strengths</a:t>
            </a:r>
          </a:p>
        </p:txBody>
      </p:sp>
      <p:grpSp>
        <p:nvGrpSpPr>
          <p:cNvPr id="16" name="Group 16">
            <a:extLst>
              <a:ext uri="{FF2B5EF4-FFF2-40B4-BE49-F238E27FC236}">
                <a16:creationId xmlns:a16="http://schemas.microsoft.com/office/drawing/2014/main" id="{4E6DD0EE-2178-4744-932D-11CF106727AE}"/>
              </a:ext>
            </a:extLst>
          </p:cNvPr>
          <p:cNvGrpSpPr>
            <a:grpSpLocks/>
          </p:cNvGrpSpPr>
          <p:nvPr/>
        </p:nvGrpSpPr>
        <p:grpSpPr bwMode="auto">
          <a:xfrm>
            <a:off x="8436768" y="1294052"/>
            <a:ext cx="1722438" cy="1308100"/>
            <a:chOff x="1404" y="934"/>
            <a:chExt cx="3468" cy="2634"/>
          </a:xfrm>
        </p:grpSpPr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EAEE9D8A-C41D-4659-96A0-23C4498CF4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5" y="996"/>
              <a:ext cx="457" cy="504"/>
            </a:xfrm>
            <a:custGeom>
              <a:avLst/>
              <a:gdLst>
                <a:gd name="T0" fmla="*/ 161 w 457"/>
                <a:gd name="T1" fmla="*/ 504 h 504"/>
                <a:gd name="T2" fmla="*/ 49 w 457"/>
                <a:gd name="T3" fmla="*/ 488 h 504"/>
                <a:gd name="T4" fmla="*/ 45 w 457"/>
                <a:gd name="T5" fmla="*/ 424 h 504"/>
                <a:gd name="T6" fmla="*/ 41 w 457"/>
                <a:gd name="T7" fmla="*/ 388 h 504"/>
                <a:gd name="T8" fmla="*/ 33 w 457"/>
                <a:gd name="T9" fmla="*/ 376 h 504"/>
                <a:gd name="T10" fmla="*/ 41 w 457"/>
                <a:gd name="T11" fmla="*/ 352 h 504"/>
                <a:gd name="T12" fmla="*/ 45 w 457"/>
                <a:gd name="T13" fmla="*/ 340 h 504"/>
                <a:gd name="T14" fmla="*/ 17 w 457"/>
                <a:gd name="T15" fmla="*/ 312 h 504"/>
                <a:gd name="T16" fmla="*/ 49 w 457"/>
                <a:gd name="T17" fmla="*/ 264 h 504"/>
                <a:gd name="T18" fmla="*/ 41 w 457"/>
                <a:gd name="T19" fmla="*/ 220 h 504"/>
                <a:gd name="T20" fmla="*/ 69 w 457"/>
                <a:gd name="T21" fmla="*/ 156 h 504"/>
                <a:gd name="T22" fmla="*/ 65 w 457"/>
                <a:gd name="T23" fmla="*/ 88 h 504"/>
                <a:gd name="T24" fmla="*/ 121 w 457"/>
                <a:gd name="T25" fmla="*/ 20 h 504"/>
                <a:gd name="T26" fmla="*/ 157 w 457"/>
                <a:gd name="T27" fmla="*/ 4 h 504"/>
                <a:gd name="T28" fmla="*/ 169 w 457"/>
                <a:gd name="T29" fmla="*/ 0 h 504"/>
                <a:gd name="T30" fmla="*/ 349 w 457"/>
                <a:gd name="T31" fmla="*/ 4 h 504"/>
                <a:gd name="T32" fmla="*/ 373 w 457"/>
                <a:gd name="T33" fmla="*/ 12 h 504"/>
                <a:gd name="T34" fmla="*/ 429 w 457"/>
                <a:gd name="T35" fmla="*/ 64 h 504"/>
                <a:gd name="T36" fmla="*/ 449 w 457"/>
                <a:gd name="T37" fmla="*/ 116 h 504"/>
                <a:gd name="T38" fmla="*/ 457 w 457"/>
                <a:gd name="T39" fmla="*/ 140 h 504"/>
                <a:gd name="T40" fmla="*/ 409 w 457"/>
                <a:gd name="T41" fmla="*/ 376 h 504"/>
                <a:gd name="T42" fmla="*/ 365 w 457"/>
                <a:gd name="T43" fmla="*/ 424 h 504"/>
                <a:gd name="T44" fmla="*/ 329 w 457"/>
                <a:gd name="T45" fmla="*/ 436 h 504"/>
                <a:gd name="T46" fmla="*/ 317 w 457"/>
                <a:gd name="T47" fmla="*/ 440 h 504"/>
                <a:gd name="T48" fmla="*/ 261 w 457"/>
                <a:gd name="T49" fmla="*/ 484 h 504"/>
                <a:gd name="T50" fmla="*/ 233 w 457"/>
                <a:gd name="T51" fmla="*/ 492 h 504"/>
                <a:gd name="T52" fmla="*/ 221 w 457"/>
                <a:gd name="T53" fmla="*/ 500 h 504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457"/>
                <a:gd name="T82" fmla="*/ 0 h 504"/>
                <a:gd name="T83" fmla="*/ 457 w 457"/>
                <a:gd name="T84" fmla="*/ 504 h 504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457" h="504">
                  <a:moveTo>
                    <a:pt x="161" y="504"/>
                  </a:moveTo>
                  <a:cubicBezTo>
                    <a:pt x="120" y="501"/>
                    <a:pt x="87" y="501"/>
                    <a:pt x="49" y="488"/>
                  </a:cubicBezTo>
                  <a:cubicBezTo>
                    <a:pt x="37" y="451"/>
                    <a:pt x="40" y="472"/>
                    <a:pt x="45" y="424"/>
                  </a:cubicBezTo>
                  <a:cubicBezTo>
                    <a:pt x="44" y="412"/>
                    <a:pt x="44" y="400"/>
                    <a:pt x="41" y="388"/>
                  </a:cubicBezTo>
                  <a:cubicBezTo>
                    <a:pt x="40" y="383"/>
                    <a:pt x="33" y="381"/>
                    <a:pt x="33" y="376"/>
                  </a:cubicBezTo>
                  <a:cubicBezTo>
                    <a:pt x="33" y="368"/>
                    <a:pt x="38" y="360"/>
                    <a:pt x="41" y="352"/>
                  </a:cubicBezTo>
                  <a:cubicBezTo>
                    <a:pt x="42" y="348"/>
                    <a:pt x="45" y="340"/>
                    <a:pt x="45" y="340"/>
                  </a:cubicBezTo>
                  <a:cubicBezTo>
                    <a:pt x="22" y="337"/>
                    <a:pt x="0" y="337"/>
                    <a:pt x="17" y="312"/>
                  </a:cubicBezTo>
                  <a:cubicBezTo>
                    <a:pt x="22" y="290"/>
                    <a:pt x="31" y="276"/>
                    <a:pt x="49" y="264"/>
                  </a:cubicBezTo>
                  <a:cubicBezTo>
                    <a:pt x="55" y="246"/>
                    <a:pt x="51" y="235"/>
                    <a:pt x="41" y="220"/>
                  </a:cubicBezTo>
                  <a:cubicBezTo>
                    <a:pt x="45" y="191"/>
                    <a:pt x="44" y="173"/>
                    <a:pt x="69" y="156"/>
                  </a:cubicBezTo>
                  <a:cubicBezTo>
                    <a:pt x="78" y="130"/>
                    <a:pt x="82" y="113"/>
                    <a:pt x="65" y="88"/>
                  </a:cubicBezTo>
                  <a:cubicBezTo>
                    <a:pt x="73" y="43"/>
                    <a:pt x="84" y="38"/>
                    <a:pt x="121" y="20"/>
                  </a:cubicBezTo>
                  <a:cubicBezTo>
                    <a:pt x="159" y="1"/>
                    <a:pt x="95" y="25"/>
                    <a:pt x="157" y="4"/>
                  </a:cubicBezTo>
                  <a:cubicBezTo>
                    <a:pt x="161" y="3"/>
                    <a:pt x="169" y="0"/>
                    <a:pt x="169" y="0"/>
                  </a:cubicBezTo>
                  <a:cubicBezTo>
                    <a:pt x="229" y="1"/>
                    <a:pt x="289" y="0"/>
                    <a:pt x="349" y="4"/>
                  </a:cubicBezTo>
                  <a:cubicBezTo>
                    <a:pt x="357" y="4"/>
                    <a:pt x="373" y="12"/>
                    <a:pt x="373" y="12"/>
                  </a:cubicBezTo>
                  <a:cubicBezTo>
                    <a:pt x="390" y="29"/>
                    <a:pt x="409" y="51"/>
                    <a:pt x="429" y="64"/>
                  </a:cubicBezTo>
                  <a:cubicBezTo>
                    <a:pt x="435" y="82"/>
                    <a:pt x="443" y="98"/>
                    <a:pt x="449" y="116"/>
                  </a:cubicBezTo>
                  <a:cubicBezTo>
                    <a:pt x="452" y="124"/>
                    <a:pt x="457" y="140"/>
                    <a:pt x="457" y="140"/>
                  </a:cubicBezTo>
                  <a:cubicBezTo>
                    <a:pt x="454" y="222"/>
                    <a:pt x="446" y="302"/>
                    <a:pt x="409" y="376"/>
                  </a:cubicBezTo>
                  <a:cubicBezTo>
                    <a:pt x="400" y="393"/>
                    <a:pt x="383" y="416"/>
                    <a:pt x="365" y="424"/>
                  </a:cubicBezTo>
                  <a:cubicBezTo>
                    <a:pt x="365" y="424"/>
                    <a:pt x="335" y="434"/>
                    <a:pt x="329" y="436"/>
                  </a:cubicBezTo>
                  <a:cubicBezTo>
                    <a:pt x="325" y="437"/>
                    <a:pt x="317" y="440"/>
                    <a:pt x="317" y="440"/>
                  </a:cubicBezTo>
                  <a:cubicBezTo>
                    <a:pt x="307" y="455"/>
                    <a:pt x="280" y="479"/>
                    <a:pt x="261" y="484"/>
                  </a:cubicBezTo>
                  <a:cubicBezTo>
                    <a:pt x="256" y="485"/>
                    <a:pt x="239" y="489"/>
                    <a:pt x="233" y="492"/>
                  </a:cubicBezTo>
                  <a:cubicBezTo>
                    <a:pt x="229" y="494"/>
                    <a:pt x="221" y="500"/>
                    <a:pt x="221" y="500"/>
                  </a:cubicBezTo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66871E15-E920-4E51-9048-69246807F0CB}"/>
                </a:ext>
              </a:extLst>
            </p:cNvPr>
            <p:cNvSpPr>
              <a:spLocks/>
            </p:cNvSpPr>
            <p:nvPr/>
          </p:nvSpPr>
          <p:spPr bwMode="auto">
            <a:xfrm>
              <a:off x="1524" y="934"/>
              <a:ext cx="968" cy="634"/>
            </a:xfrm>
            <a:custGeom>
              <a:avLst/>
              <a:gdLst>
                <a:gd name="T0" fmla="*/ 804 w 968"/>
                <a:gd name="T1" fmla="*/ 434 h 634"/>
                <a:gd name="T2" fmla="*/ 712 w 968"/>
                <a:gd name="T3" fmla="*/ 418 h 634"/>
                <a:gd name="T4" fmla="*/ 580 w 968"/>
                <a:gd name="T5" fmla="*/ 366 h 634"/>
                <a:gd name="T6" fmla="*/ 416 w 968"/>
                <a:gd name="T7" fmla="*/ 362 h 634"/>
                <a:gd name="T8" fmla="*/ 300 w 968"/>
                <a:gd name="T9" fmla="*/ 334 h 634"/>
                <a:gd name="T10" fmla="*/ 180 w 968"/>
                <a:gd name="T11" fmla="*/ 330 h 634"/>
                <a:gd name="T12" fmla="*/ 112 w 968"/>
                <a:gd name="T13" fmla="*/ 274 h 634"/>
                <a:gd name="T14" fmla="*/ 100 w 968"/>
                <a:gd name="T15" fmla="*/ 238 h 634"/>
                <a:gd name="T16" fmla="*/ 92 w 968"/>
                <a:gd name="T17" fmla="*/ 214 h 634"/>
                <a:gd name="T18" fmla="*/ 72 w 968"/>
                <a:gd name="T19" fmla="*/ 50 h 634"/>
                <a:gd name="T20" fmla="*/ 68 w 968"/>
                <a:gd name="T21" fmla="*/ 10 h 634"/>
                <a:gd name="T22" fmla="*/ 56 w 968"/>
                <a:gd name="T23" fmla="*/ 2 h 634"/>
                <a:gd name="T24" fmla="*/ 40 w 968"/>
                <a:gd name="T25" fmla="*/ 26 h 634"/>
                <a:gd name="T26" fmla="*/ 24 w 968"/>
                <a:gd name="T27" fmla="*/ 66 h 634"/>
                <a:gd name="T28" fmla="*/ 20 w 968"/>
                <a:gd name="T29" fmla="*/ 186 h 634"/>
                <a:gd name="T30" fmla="*/ 8 w 968"/>
                <a:gd name="T31" fmla="*/ 190 h 634"/>
                <a:gd name="T32" fmla="*/ 0 w 968"/>
                <a:gd name="T33" fmla="*/ 202 h 634"/>
                <a:gd name="T34" fmla="*/ 4 w 968"/>
                <a:gd name="T35" fmla="*/ 258 h 634"/>
                <a:gd name="T36" fmla="*/ 164 w 968"/>
                <a:gd name="T37" fmla="*/ 398 h 634"/>
                <a:gd name="T38" fmla="*/ 204 w 968"/>
                <a:gd name="T39" fmla="*/ 410 h 634"/>
                <a:gd name="T40" fmla="*/ 276 w 968"/>
                <a:gd name="T41" fmla="*/ 446 h 634"/>
                <a:gd name="T42" fmla="*/ 316 w 968"/>
                <a:gd name="T43" fmla="*/ 462 h 634"/>
                <a:gd name="T44" fmla="*/ 420 w 968"/>
                <a:gd name="T45" fmla="*/ 506 h 634"/>
                <a:gd name="T46" fmla="*/ 556 w 968"/>
                <a:gd name="T47" fmla="*/ 558 h 634"/>
                <a:gd name="T48" fmla="*/ 668 w 968"/>
                <a:gd name="T49" fmla="*/ 570 h 634"/>
                <a:gd name="T50" fmla="*/ 736 w 968"/>
                <a:gd name="T51" fmla="*/ 602 h 634"/>
                <a:gd name="T52" fmla="*/ 772 w 968"/>
                <a:gd name="T53" fmla="*/ 622 h 634"/>
                <a:gd name="T54" fmla="*/ 840 w 968"/>
                <a:gd name="T55" fmla="*/ 634 h 634"/>
                <a:gd name="T56" fmla="*/ 956 w 968"/>
                <a:gd name="T57" fmla="*/ 610 h 634"/>
                <a:gd name="T58" fmla="*/ 964 w 968"/>
                <a:gd name="T59" fmla="*/ 598 h 634"/>
                <a:gd name="T60" fmla="*/ 968 w 968"/>
                <a:gd name="T61" fmla="*/ 586 h 63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968"/>
                <a:gd name="T94" fmla="*/ 0 h 634"/>
                <a:gd name="T95" fmla="*/ 968 w 968"/>
                <a:gd name="T96" fmla="*/ 634 h 634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968" h="634">
                  <a:moveTo>
                    <a:pt x="804" y="434"/>
                  </a:moveTo>
                  <a:cubicBezTo>
                    <a:pt x="773" y="429"/>
                    <a:pt x="744" y="422"/>
                    <a:pt x="712" y="418"/>
                  </a:cubicBezTo>
                  <a:cubicBezTo>
                    <a:pt x="670" y="404"/>
                    <a:pt x="628" y="368"/>
                    <a:pt x="580" y="366"/>
                  </a:cubicBezTo>
                  <a:cubicBezTo>
                    <a:pt x="525" y="364"/>
                    <a:pt x="471" y="363"/>
                    <a:pt x="416" y="362"/>
                  </a:cubicBezTo>
                  <a:cubicBezTo>
                    <a:pt x="378" y="356"/>
                    <a:pt x="338" y="336"/>
                    <a:pt x="300" y="334"/>
                  </a:cubicBezTo>
                  <a:cubicBezTo>
                    <a:pt x="260" y="332"/>
                    <a:pt x="220" y="331"/>
                    <a:pt x="180" y="330"/>
                  </a:cubicBezTo>
                  <a:cubicBezTo>
                    <a:pt x="159" y="309"/>
                    <a:pt x="125" y="303"/>
                    <a:pt x="112" y="274"/>
                  </a:cubicBezTo>
                  <a:cubicBezTo>
                    <a:pt x="112" y="274"/>
                    <a:pt x="102" y="244"/>
                    <a:pt x="100" y="238"/>
                  </a:cubicBezTo>
                  <a:cubicBezTo>
                    <a:pt x="97" y="230"/>
                    <a:pt x="92" y="214"/>
                    <a:pt x="92" y="214"/>
                  </a:cubicBezTo>
                  <a:cubicBezTo>
                    <a:pt x="91" y="186"/>
                    <a:pt x="118" y="81"/>
                    <a:pt x="72" y="50"/>
                  </a:cubicBezTo>
                  <a:cubicBezTo>
                    <a:pt x="71" y="37"/>
                    <a:pt x="72" y="23"/>
                    <a:pt x="68" y="10"/>
                  </a:cubicBezTo>
                  <a:cubicBezTo>
                    <a:pt x="66" y="5"/>
                    <a:pt x="60" y="0"/>
                    <a:pt x="56" y="2"/>
                  </a:cubicBezTo>
                  <a:cubicBezTo>
                    <a:pt x="48" y="7"/>
                    <a:pt x="40" y="26"/>
                    <a:pt x="40" y="26"/>
                  </a:cubicBezTo>
                  <a:cubicBezTo>
                    <a:pt x="36" y="41"/>
                    <a:pt x="29" y="51"/>
                    <a:pt x="24" y="66"/>
                  </a:cubicBezTo>
                  <a:cubicBezTo>
                    <a:pt x="23" y="106"/>
                    <a:pt x="25" y="146"/>
                    <a:pt x="20" y="186"/>
                  </a:cubicBezTo>
                  <a:cubicBezTo>
                    <a:pt x="19" y="190"/>
                    <a:pt x="11" y="187"/>
                    <a:pt x="8" y="190"/>
                  </a:cubicBezTo>
                  <a:cubicBezTo>
                    <a:pt x="4" y="193"/>
                    <a:pt x="3" y="198"/>
                    <a:pt x="0" y="202"/>
                  </a:cubicBezTo>
                  <a:cubicBezTo>
                    <a:pt x="1" y="221"/>
                    <a:pt x="1" y="239"/>
                    <a:pt x="4" y="258"/>
                  </a:cubicBezTo>
                  <a:cubicBezTo>
                    <a:pt x="17" y="343"/>
                    <a:pt x="86" y="387"/>
                    <a:pt x="164" y="398"/>
                  </a:cubicBezTo>
                  <a:cubicBezTo>
                    <a:pt x="193" y="408"/>
                    <a:pt x="180" y="404"/>
                    <a:pt x="204" y="410"/>
                  </a:cubicBezTo>
                  <a:cubicBezTo>
                    <a:pt x="227" y="425"/>
                    <a:pt x="252" y="434"/>
                    <a:pt x="276" y="446"/>
                  </a:cubicBezTo>
                  <a:cubicBezTo>
                    <a:pt x="289" y="452"/>
                    <a:pt x="316" y="462"/>
                    <a:pt x="316" y="462"/>
                  </a:cubicBezTo>
                  <a:cubicBezTo>
                    <a:pt x="337" y="483"/>
                    <a:pt x="392" y="502"/>
                    <a:pt x="420" y="506"/>
                  </a:cubicBezTo>
                  <a:cubicBezTo>
                    <a:pt x="466" y="521"/>
                    <a:pt x="507" y="551"/>
                    <a:pt x="556" y="558"/>
                  </a:cubicBezTo>
                  <a:cubicBezTo>
                    <a:pt x="593" y="563"/>
                    <a:pt x="631" y="565"/>
                    <a:pt x="668" y="570"/>
                  </a:cubicBezTo>
                  <a:cubicBezTo>
                    <a:pt x="685" y="596"/>
                    <a:pt x="704" y="599"/>
                    <a:pt x="736" y="602"/>
                  </a:cubicBezTo>
                  <a:cubicBezTo>
                    <a:pt x="749" y="606"/>
                    <a:pt x="759" y="618"/>
                    <a:pt x="772" y="622"/>
                  </a:cubicBezTo>
                  <a:cubicBezTo>
                    <a:pt x="795" y="630"/>
                    <a:pt x="816" y="631"/>
                    <a:pt x="840" y="634"/>
                  </a:cubicBezTo>
                  <a:cubicBezTo>
                    <a:pt x="880" y="631"/>
                    <a:pt x="922" y="633"/>
                    <a:pt x="956" y="610"/>
                  </a:cubicBezTo>
                  <a:cubicBezTo>
                    <a:pt x="959" y="606"/>
                    <a:pt x="962" y="602"/>
                    <a:pt x="964" y="598"/>
                  </a:cubicBezTo>
                  <a:cubicBezTo>
                    <a:pt x="966" y="594"/>
                    <a:pt x="968" y="586"/>
                    <a:pt x="968" y="586"/>
                  </a:cubicBezTo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8D6857DF-9F8D-46A6-99E8-2FF0120E2B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04" y="1253"/>
              <a:ext cx="1168" cy="575"/>
            </a:xfrm>
            <a:custGeom>
              <a:avLst/>
              <a:gdLst>
                <a:gd name="T0" fmla="*/ 968 w 1168"/>
                <a:gd name="T1" fmla="*/ 315 h 575"/>
                <a:gd name="T2" fmla="*/ 896 w 1168"/>
                <a:gd name="T3" fmla="*/ 355 h 575"/>
                <a:gd name="T4" fmla="*/ 712 w 1168"/>
                <a:gd name="T5" fmla="*/ 363 h 575"/>
                <a:gd name="T6" fmla="*/ 556 w 1168"/>
                <a:gd name="T7" fmla="*/ 367 h 575"/>
                <a:gd name="T8" fmla="*/ 368 w 1168"/>
                <a:gd name="T9" fmla="*/ 371 h 575"/>
                <a:gd name="T10" fmla="*/ 136 w 1168"/>
                <a:gd name="T11" fmla="*/ 339 h 575"/>
                <a:gd name="T12" fmla="*/ 120 w 1168"/>
                <a:gd name="T13" fmla="*/ 315 h 575"/>
                <a:gd name="T14" fmla="*/ 112 w 1168"/>
                <a:gd name="T15" fmla="*/ 291 h 575"/>
                <a:gd name="T16" fmla="*/ 108 w 1168"/>
                <a:gd name="T17" fmla="*/ 207 h 575"/>
                <a:gd name="T18" fmla="*/ 96 w 1168"/>
                <a:gd name="T19" fmla="*/ 171 h 575"/>
                <a:gd name="T20" fmla="*/ 92 w 1168"/>
                <a:gd name="T21" fmla="*/ 55 h 575"/>
                <a:gd name="T22" fmla="*/ 76 w 1168"/>
                <a:gd name="T23" fmla="*/ 31 h 575"/>
                <a:gd name="T24" fmla="*/ 60 w 1168"/>
                <a:gd name="T25" fmla="*/ 11 h 575"/>
                <a:gd name="T26" fmla="*/ 52 w 1168"/>
                <a:gd name="T27" fmla="*/ 35 h 575"/>
                <a:gd name="T28" fmla="*/ 48 w 1168"/>
                <a:gd name="T29" fmla="*/ 47 h 575"/>
                <a:gd name="T30" fmla="*/ 44 w 1168"/>
                <a:gd name="T31" fmla="*/ 79 h 575"/>
                <a:gd name="T32" fmla="*/ 28 w 1168"/>
                <a:gd name="T33" fmla="*/ 103 h 575"/>
                <a:gd name="T34" fmla="*/ 24 w 1168"/>
                <a:gd name="T35" fmla="*/ 179 h 575"/>
                <a:gd name="T36" fmla="*/ 16 w 1168"/>
                <a:gd name="T37" fmla="*/ 203 h 575"/>
                <a:gd name="T38" fmla="*/ 16 w 1168"/>
                <a:gd name="T39" fmla="*/ 367 h 575"/>
                <a:gd name="T40" fmla="*/ 92 w 1168"/>
                <a:gd name="T41" fmla="*/ 415 h 575"/>
                <a:gd name="T42" fmla="*/ 128 w 1168"/>
                <a:gd name="T43" fmla="*/ 431 h 575"/>
                <a:gd name="T44" fmla="*/ 288 w 1168"/>
                <a:gd name="T45" fmla="*/ 495 h 575"/>
                <a:gd name="T46" fmla="*/ 384 w 1168"/>
                <a:gd name="T47" fmla="*/ 535 h 575"/>
                <a:gd name="T48" fmla="*/ 456 w 1168"/>
                <a:gd name="T49" fmla="*/ 543 h 575"/>
                <a:gd name="T50" fmla="*/ 680 w 1168"/>
                <a:gd name="T51" fmla="*/ 563 h 575"/>
                <a:gd name="T52" fmla="*/ 704 w 1168"/>
                <a:gd name="T53" fmla="*/ 571 h 575"/>
                <a:gd name="T54" fmla="*/ 716 w 1168"/>
                <a:gd name="T55" fmla="*/ 575 h 575"/>
                <a:gd name="T56" fmla="*/ 1000 w 1168"/>
                <a:gd name="T57" fmla="*/ 571 h 575"/>
                <a:gd name="T58" fmla="*/ 1060 w 1168"/>
                <a:gd name="T59" fmla="*/ 547 h 575"/>
                <a:gd name="T60" fmla="*/ 1096 w 1168"/>
                <a:gd name="T61" fmla="*/ 535 h 575"/>
                <a:gd name="T62" fmla="*/ 1136 w 1168"/>
                <a:gd name="T63" fmla="*/ 507 h 575"/>
                <a:gd name="T64" fmla="*/ 1148 w 1168"/>
                <a:gd name="T65" fmla="*/ 499 h 575"/>
                <a:gd name="T66" fmla="*/ 1168 w 1168"/>
                <a:gd name="T67" fmla="*/ 463 h 575"/>
                <a:gd name="T68" fmla="*/ 1164 w 1168"/>
                <a:gd name="T69" fmla="*/ 415 h 57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168"/>
                <a:gd name="T106" fmla="*/ 0 h 575"/>
                <a:gd name="T107" fmla="*/ 1168 w 1168"/>
                <a:gd name="T108" fmla="*/ 575 h 57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168" h="575">
                  <a:moveTo>
                    <a:pt x="968" y="315"/>
                  </a:moveTo>
                  <a:cubicBezTo>
                    <a:pt x="933" y="321"/>
                    <a:pt x="924" y="346"/>
                    <a:pt x="896" y="355"/>
                  </a:cubicBezTo>
                  <a:cubicBezTo>
                    <a:pt x="838" y="374"/>
                    <a:pt x="773" y="361"/>
                    <a:pt x="712" y="363"/>
                  </a:cubicBezTo>
                  <a:cubicBezTo>
                    <a:pt x="665" y="379"/>
                    <a:pt x="602" y="369"/>
                    <a:pt x="556" y="367"/>
                  </a:cubicBezTo>
                  <a:cubicBezTo>
                    <a:pt x="493" y="359"/>
                    <a:pt x="430" y="362"/>
                    <a:pt x="368" y="371"/>
                  </a:cubicBezTo>
                  <a:cubicBezTo>
                    <a:pt x="315" y="369"/>
                    <a:pt x="194" y="377"/>
                    <a:pt x="136" y="339"/>
                  </a:cubicBezTo>
                  <a:cubicBezTo>
                    <a:pt x="131" y="331"/>
                    <a:pt x="123" y="324"/>
                    <a:pt x="120" y="315"/>
                  </a:cubicBezTo>
                  <a:cubicBezTo>
                    <a:pt x="117" y="307"/>
                    <a:pt x="112" y="291"/>
                    <a:pt x="112" y="291"/>
                  </a:cubicBezTo>
                  <a:cubicBezTo>
                    <a:pt x="111" y="263"/>
                    <a:pt x="111" y="235"/>
                    <a:pt x="108" y="207"/>
                  </a:cubicBezTo>
                  <a:cubicBezTo>
                    <a:pt x="107" y="194"/>
                    <a:pt x="96" y="171"/>
                    <a:pt x="96" y="171"/>
                  </a:cubicBezTo>
                  <a:cubicBezTo>
                    <a:pt x="95" y="132"/>
                    <a:pt x="97" y="93"/>
                    <a:pt x="92" y="55"/>
                  </a:cubicBezTo>
                  <a:cubicBezTo>
                    <a:pt x="91" y="45"/>
                    <a:pt x="76" y="31"/>
                    <a:pt x="76" y="31"/>
                  </a:cubicBezTo>
                  <a:cubicBezTo>
                    <a:pt x="74" y="23"/>
                    <a:pt x="71" y="0"/>
                    <a:pt x="60" y="11"/>
                  </a:cubicBezTo>
                  <a:cubicBezTo>
                    <a:pt x="54" y="17"/>
                    <a:pt x="55" y="27"/>
                    <a:pt x="52" y="35"/>
                  </a:cubicBezTo>
                  <a:cubicBezTo>
                    <a:pt x="51" y="39"/>
                    <a:pt x="48" y="47"/>
                    <a:pt x="48" y="47"/>
                  </a:cubicBezTo>
                  <a:cubicBezTo>
                    <a:pt x="47" y="58"/>
                    <a:pt x="48" y="69"/>
                    <a:pt x="44" y="79"/>
                  </a:cubicBezTo>
                  <a:cubicBezTo>
                    <a:pt x="41" y="88"/>
                    <a:pt x="28" y="103"/>
                    <a:pt x="28" y="103"/>
                  </a:cubicBezTo>
                  <a:cubicBezTo>
                    <a:pt x="27" y="128"/>
                    <a:pt x="27" y="154"/>
                    <a:pt x="24" y="179"/>
                  </a:cubicBezTo>
                  <a:cubicBezTo>
                    <a:pt x="23" y="187"/>
                    <a:pt x="16" y="203"/>
                    <a:pt x="16" y="203"/>
                  </a:cubicBezTo>
                  <a:cubicBezTo>
                    <a:pt x="15" y="223"/>
                    <a:pt x="0" y="347"/>
                    <a:pt x="16" y="367"/>
                  </a:cubicBezTo>
                  <a:cubicBezTo>
                    <a:pt x="33" y="389"/>
                    <a:pt x="67" y="407"/>
                    <a:pt x="92" y="415"/>
                  </a:cubicBezTo>
                  <a:cubicBezTo>
                    <a:pt x="104" y="419"/>
                    <a:pt x="128" y="431"/>
                    <a:pt x="128" y="431"/>
                  </a:cubicBezTo>
                  <a:cubicBezTo>
                    <a:pt x="165" y="468"/>
                    <a:pt x="238" y="484"/>
                    <a:pt x="288" y="495"/>
                  </a:cubicBezTo>
                  <a:cubicBezTo>
                    <a:pt x="320" y="502"/>
                    <a:pt x="352" y="524"/>
                    <a:pt x="384" y="535"/>
                  </a:cubicBezTo>
                  <a:cubicBezTo>
                    <a:pt x="407" y="543"/>
                    <a:pt x="432" y="538"/>
                    <a:pt x="456" y="543"/>
                  </a:cubicBezTo>
                  <a:cubicBezTo>
                    <a:pt x="535" y="559"/>
                    <a:pt x="595" y="561"/>
                    <a:pt x="680" y="563"/>
                  </a:cubicBezTo>
                  <a:cubicBezTo>
                    <a:pt x="688" y="566"/>
                    <a:pt x="696" y="568"/>
                    <a:pt x="704" y="571"/>
                  </a:cubicBezTo>
                  <a:cubicBezTo>
                    <a:pt x="708" y="572"/>
                    <a:pt x="716" y="575"/>
                    <a:pt x="716" y="575"/>
                  </a:cubicBezTo>
                  <a:cubicBezTo>
                    <a:pt x="811" y="574"/>
                    <a:pt x="905" y="574"/>
                    <a:pt x="1000" y="571"/>
                  </a:cubicBezTo>
                  <a:cubicBezTo>
                    <a:pt x="1019" y="570"/>
                    <a:pt x="1043" y="554"/>
                    <a:pt x="1060" y="547"/>
                  </a:cubicBezTo>
                  <a:cubicBezTo>
                    <a:pt x="1072" y="542"/>
                    <a:pt x="1096" y="535"/>
                    <a:pt x="1096" y="535"/>
                  </a:cubicBezTo>
                  <a:cubicBezTo>
                    <a:pt x="1120" y="517"/>
                    <a:pt x="1106" y="527"/>
                    <a:pt x="1136" y="507"/>
                  </a:cubicBezTo>
                  <a:cubicBezTo>
                    <a:pt x="1140" y="504"/>
                    <a:pt x="1148" y="499"/>
                    <a:pt x="1148" y="499"/>
                  </a:cubicBezTo>
                  <a:cubicBezTo>
                    <a:pt x="1166" y="471"/>
                    <a:pt x="1161" y="484"/>
                    <a:pt x="1168" y="463"/>
                  </a:cubicBezTo>
                  <a:cubicBezTo>
                    <a:pt x="1167" y="447"/>
                    <a:pt x="1164" y="415"/>
                    <a:pt x="1164" y="415"/>
                  </a:cubicBezTo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89C8DF9-B7EB-4C49-82CC-5086A5E692F5}"/>
                </a:ext>
              </a:extLst>
            </p:cNvPr>
            <p:cNvSpPr>
              <a:spLocks/>
            </p:cNvSpPr>
            <p:nvPr/>
          </p:nvSpPr>
          <p:spPr bwMode="auto">
            <a:xfrm>
              <a:off x="2371" y="1389"/>
              <a:ext cx="1008" cy="856"/>
            </a:xfrm>
            <a:custGeom>
              <a:avLst/>
              <a:gdLst>
                <a:gd name="T0" fmla="*/ 563 w 1008"/>
                <a:gd name="T1" fmla="*/ 856 h 856"/>
                <a:gd name="T2" fmla="*/ 471 w 1008"/>
                <a:gd name="T3" fmla="*/ 788 h 856"/>
                <a:gd name="T4" fmla="*/ 411 w 1008"/>
                <a:gd name="T5" fmla="*/ 740 h 856"/>
                <a:gd name="T6" fmla="*/ 359 w 1008"/>
                <a:gd name="T7" fmla="*/ 688 h 856"/>
                <a:gd name="T8" fmla="*/ 351 w 1008"/>
                <a:gd name="T9" fmla="*/ 676 h 856"/>
                <a:gd name="T10" fmla="*/ 339 w 1008"/>
                <a:gd name="T11" fmla="*/ 668 h 856"/>
                <a:gd name="T12" fmla="*/ 335 w 1008"/>
                <a:gd name="T13" fmla="*/ 656 h 856"/>
                <a:gd name="T14" fmla="*/ 279 w 1008"/>
                <a:gd name="T15" fmla="*/ 600 h 856"/>
                <a:gd name="T16" fmla="*/ 247 w 1008"/>
                <a:gd name="T17" fmla="*/ 564 h 856"/>
                <a:gd name="T18" fmla="*/ 223 w 1008"/>
                <a:gd name="T19" fmla="*/ 548 h 856"/>
                <a:gd name="T20" fmla="*/ 135 w 1008"/>
                <a:gd name="T21" fmla="*/ 428 h 856"/>
                <a:gd name="T22" fmla="*/ 111 w 1008"/>
                <a:gd name="T23" fmla="*/ 380 h 856"/>
                <a:gd name="T24" fmla="*/ 71 w 1008"/>
                <a:gd name="T25" fmla="*/ 332 h 856"/>
                <a:gd name="T26" fmla="*/ 23 w 1008"/>
                <a:gd name="T27" fmla="*/ 248 h 856"/>
                <a:gd name="T28" fmla="*/ 3 w 1008"/>
                <a:gd name="T29" fmla="*/ 212 h 856"/>
                <a:gd name="T30" fmla="*/ 119 w 1008"/>
                <a:gd name="T31" fmla="*/ 92 h 856"/>
                <a:gd name="T32" fmla="*/ 167 w 1008"/>
                <a:gd name="T33" fmla="*/ 60 h 856"/>
                <a:gd name="T34" fmla="*/ 191 w 1008"/>
                <a:gd name="T35" fmla="*/ 44 h 856"/>
                <a:gd name="T36" fmla="*/ 323 w 1008"/>
                <a:gd name="T37" fmla="*/ 0 h 856"/>
                <a:gd name="T38" fmla="*/ 379 w 1008"/>
                <a:gd name="T39" fmla="*/ 8 h 856"/>
                <a:gd name="T40" fmla="*/ 415 w 1008"/>
                <a:gd name="T41" fmla="*/ 36 h 856"/>
                <a:gd name="T42" fmla="*/ 451 w 1008"/>
                <a:gd name="T43" fmla="*/ 48 h 856"/>
                <a:gd name="T44" fmla="*/ 543 w 1008"/>
                <a:gd name="T45" fmla="*/ 104 h 856"/>
                <a:gd name="T46" fmla="*/ 567 w 1008"/>
                <a:gd name="T47" fmla="*/ 152 h 856"/>
                <a:gd name="T48" fmla="*/ 575 w 1008"/>
                <a:gd name="T49" fmla="*/ 188 h 856"/>
                <a:gd name="T50" fmla="*/ 599 w 1008"/>
                <a:gd name="T51" fmla="*/ 204 h 856"/>
                <a:gd name="T52" fmla="*/ 659 w 1008"/>
                <a:gd name="T53" fmla="*/ 292 h 856"/>
                <a:gd name="T54" fmla="*/ 707 w 1008"/>
                <a:gd name="T55" fmla="*/ 364 h 856"/>
                <a:gd name="T56" fmla="*/ 751 w 1008"/>
                <a:gd name="T57" fmla="*/ 408 h 856"/>
                <a:gd name="T58" fmla="*/ 787 w 1008"/>
                <a:gd name="T59" fmla="*/ 456 h 856"/>
                <a:gd name="T60" fmla="*/ 835 w 1008"/>
                <a:gd name="T61" fmla="*/ 512 h 856"/>
                <a:gd name="T62" fmla="*/ 883 w 1008"/>
                <a:gd name="T63" fmla="*/ 572 h 856"/>
                <a:gd name="T64" fmla="*/ 975 w 1008"/>
                <a:gd name="T65" fmla="*/ 656 h 856"/>
                <a:gd name="T66" fmla="*/ 1007 w 1008"/>
                <a:gd name="T67" fmla="*/ 688 h 856"/>
                <a:gd name="T68" fmla="*/ 1003 w 1008"/>
                <a:gd name="T69" fmla="*/ 704 h 856"/>
                <a:gd name="T70" fmla="*/ 799 w 1008"/>
                <a:gd name="T71" fmla="*/ 720 h 856"/>
                <a:gd name="T72" fmla="*/ 687 w 1008"/>
                <a:gd name="T73" fmla="*/ 784 h 856"/>
                <a:gd name="T74" fmla="*/ 639 w 1008"/>
                <a:gd name="T75" fmla="*/ 808 h 856"/>
                <a:gd name="T76" fmla="*/ 615 w 1008"/>
                <a:gd name="T77" fmla="*/ 824 h 856"/>
                <a:gd name="T78" fmla="*/ 563 w 1008"/>
                <a:gd name="T79" fmla="*/ 856 h 85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08"/>
                <a:gd name="T121" fmla="*/ 0 h 856"/>
                <a:gd name="T122" fmla="*/ 1008 w 1008"/>
                <a:gd name="T123" fmla="*/ 856 h 85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08" h="856">
                  <a:moveTo>
                    <a:pt x="563" y="856"/>
                  </a:moveTo>
                  <a:cubicBezTo>
                    <a:pt x="542" y="835"/>
                    <a:pt x="498" y="797"/>
                    <a:pt x="471" y="788"/>
                  </a:cubicBezTo>
                  <a:cubicBezTo>
                    <a:pt x="454" y="771"/>
                    <a:pt x="431" y="753"/>
                    <a:pt x="411" y="740"/>
                  </a:cubicBezTo>
                  <a:cubicBezTo>
                    <a:pt x="398" y="721"/>
                    <a:pt x="378" y="701"/>
                    <a:pt x="359" y="688"/>
                  </a:cubicBezTo>
                  <a:cubicBezTo>
                    <a:pt x="356" y="684"/>
                    <a:pt x="354" y="679"/>
                    <a:pt x="351" y="676"/>
                  </a:cubicBezTo>
                  <a:cubicBezTo>
                    <a:pt x="348" y="673"/>
                    <a:pt x="342" y="672"/>
                    <a:pt x="339" y="668"/>
                  </a:cubicBezTo>
                  <a:cubicBezTo>
                    <a:pt x="336" y="665"/>
                    <a:pt x="338" y="659"/>
                    <a:pt x="335" y="656"/>
                  </a:cubicBezTo>
                  <a:cubicBezTo>
                    <a:pt x="319" y="636"/>
                    <a:pt x="298" y="617"/>
                    <a:pt x="279" y="600"/>
                  </a:cubicBezTo>
                  <a:cubicBezTo>
                    <a:pt x="267" y="589"/>
                    <a:pt x="259" y="575"/>
                    <a:pt x="247" y="564"/>
                  </a:cubicBezTo>
                  <a:cubicBezTo>
                    <a:pt x="240" y="558"/>
                    <a:pt x="223" y="548"/>
                    <a:pt x="223" y="548"/>
                  </a:cubicBezTo>
                  <a:cubicBezTo>
                    <a:pt x="205" y="493"/>
                    <a:pt x="170" y="471"/>
                    <a:pt x="135" y="428"/>
                  </a:cubicBezTo>
                  <a:cubicBezTo>
                    <a:pt x="123" y="414"/>
                    <a:pt x="121" y="395"/>
                    <a:pt x="111" y="380"/>
                  </a:cubicBezTo>
                  <a:cubicBezTo>
                    <a:pt x="100" y="363"/>
                    <a:pt x="84" y="348"/>
                    <a:pt x="71" y="332"/>
                  </a:cubicBezTo>
                  <a:cubicBezTo>
                    <a:pt x="50" y="305"/>
                    <a:pt x="39" y="277"/>
                    <a:pt x="23" y="248"/>
                  </a:cubicBezTo>
                  <a:cubicBezTo>
                    <a:pt x="0" y="207"/>
                    <a:pt x="12" y="239"/>
                    <a:pt x="3" y="212"/>
                  </a:cubicBezTo>
                  <a:cubicBezTo>
                    <a:pt x="13" y="154"/>
                    <a:pt x="73" y="122"/>
                    <a:pt x="119" y="92"/>
                  </a:cubicBezTo>
                  <a:cubicBezTo>
                    <a:pt x="136" y="81"/>
                    <a:pt x="150" y="70"/>
                    <a:pt x="167" y="60"/>
                  </a:cubicBezTo>
                  <a:cubicBezTo>
                    <a:pt x="175" y="55"/>
                    <a:pt x="191" y="44"/>
                    <a:pt x="191" y="44"/>
                  </a:cubicBezTo>
                  <a:cubicBezTo>
                    <a:pt x="212" y="12"/>
                    <a:pt x="287" y="4"/>
                    <a:pt x="323" y="0"/>
                  </a:cubicBezTo>
                  <a:cubicBezTo>
                    <a:pt x="328" y="0"/>
                    <a:pt x="365" y="0"/>
                    <a:pt x="379" y="8"/>
                  </a:cubicBezTo>
                  <a:cubicBezTo>
                    <a:pt x="392" y="15"/>
                    <a:pt x="402" y="29"/>
                    <a:pt x="415" y="36"/>
                  </a:cubicBezTo>
                  <a:cubicBezTo>
                    <a:pt x="426" y="42"/>
                    <a:pt x="440" y="41"/>
                    <a:pt x="451" y="48"/>
                  </a:cubicBezTo>
                  <a:cubicBezTo>
                    <a:pt x="481" y="68"/>
                    <a:pt x="513" y="84"/>
                    <a:pt x="543" y="104"/>
                  </a:cubicBezTo>
                  <a:cubicBezTo>
                    <a:pt x="564" y="135"/>
                    <a:pt x="556" y="119"/>
                    <a:pt x="567" y="152"/>
                  </a:cubicBezTo>
                  <a:cubicBezTo>
                    <a:pt x="571" y="164"/>
                    <a:pt x="566" y="179"/>
                    <a:pt x="575" y="188"/>
                  </a:cubicBezTo>
                  <a:cubicBezTo>
                    <a:pt x="582" y="195"/>
                    <a:pt x="599" y="204"/>
                    <a:pt x="599" y="204"/>
                  </a:cubicBezTo>
                  <a:cubicBezTo>
                    <a:pt x="619" y="233"/>
                    <a:pt x="633" y="266"/>
                    <a:pt x="659" y="292"/>
                  </a:cubicBezTo>
                  <a:cubicBezTo>
                    <a:pt x="666" y="313"/>
                    <a:pt x="688" y="351"/>
                    <a:pt x="707" y="364"/>
                  </a:cubicBezTo>
                  <a:cubicBezTo>
                    <a:pt x="719" y="383"/>
                    <a:pt x="738" y="391"/>
                    <a:pt x="751" y="408"/>
                  </a:cubicBezTo>
                  <a:cubicBezTo>
                    <a:pt x="764" y="425"/>
                    <a:pt x="769" y="444"/>
                    <a:pt x="787" y="456"/>
                  </a:cubicBezTo>
                  <a:cubicBezTo>
                    <a:pt x="793" y="475"/>
                    <a:pt x="818" y="500"/>
                    <a:pt x="835" y="512"/>
                  </a:cubicBezTo>
                  <a:cubicBezTo>
                    <a:pt x="849" y="533"/>
                    <a:pt x="861" y="558"/>
                    <a:pt x="883" y="572"/>
                  </a:cubicBezTo>
                  <a:cubicBezTo>
                    <a:pt x="905" y="605"/>
                    <a:pt x="942" y="634"/>
                    <a:pt x="975" y="656"/>
                  </a:cubicBezTo>
                  <a:cubicBezTo>
                    <a:pt x="984" y="670"/>
                    <a:pt x="993" y="679"/>
                    <a:pt x="1007" y="688"/>
                  </a:cubicBezTo>
                  <a:cubicBezTo>
                    <a:pt x="1006" y="693"/>
                    <a:pt x="1008" y="703"/>
                    <a:pt x="1003" y="704"/>
                  </a:cubicBezTo>
                  <a:cubicBezTo>
                    <a:pt x="935" y="715"/>
                    <a:pt x="867" y="706"/>
                    <a:pt x="799" y="720"/>
                  </a:cubicBezTo>
                  <a:cubicBezTo>
                    <a:pt x="759" y="728"/>
                    <a:pt x="719" y="759"/>
                    <a:pt x="687" y="784"/>
                  </a:cubicBezTo>
                  <a:cubicBezTo>
                    <a:pt x="664" y="802"/>
                    <a:pt x="665" y="799"/>
                    <a:pt x="639" y="808"/>
                  </a:cubicBezTo>
                  <a:cubicBezTo>
                    <a:pt x="630" y="811"/>
                    <a:pt x="615" y="824"/>
                    <a:pt x="615" y="824"/>
                  </a:cubicBezTo>
                  <a:cubicBezTo>
                    <a:pt x="601" y="844"/>
                    <a:pt x="584" y="846"/>
                    <a:pt x="563" y="856"/>
                  </a:cubicBezTo>
                  <a:close/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95D1F442-3B7D-4E12-905B-89356522B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2608" y="2069"/>
              <a:ext cx="1278" cy="805"/>
            </a:xfrm>
            <a:custGeom>
              <a:avLst/>
              <a:gdLst>
                <a:gd name="T0" fmla="*/ 168 w 1278"/>
                <a:gd name="T1" fmla="*/ 580 h 805"/>
                <a:gd name="T2" fmla="*/ 124 w 1278"/>
                <a:gd name="T3" fmla="*/ 536 h 805"/>
                <a:gd name="T4" fmla="*/ 88 w 1278"/>
                <a:gd name="T5" fmla="*/ 488 h 805"/>
                <a:gd name="T6" fmla="*/ 64 w 1278"/>
                <a:gd name="T7" fmla="*/ 448 h 805"/>
                <a:gd name="T8" fmla="*/ 52 w 1278"/>
                <a:gd name="T9" fmla="*/ 440 h 805"/>
                <a:gd name="T10" fmla="*/ 40 w 1278"/>
                <a:gd name="T11" fmla="*/ 424 h 805"/>
                <a:gd name="T12" fmla="*/ 12 w 1278"/>
                <a:gd name="T13" fmla="*/ 376 h 805"/>
                <a:gd name="T14" fmla="*/ 0 w 1278"/>
                <a:gd name="T15" fmla="*/ 328 h 805"/>
                <a:gd name="T16" fmla="*/ 4 w 1278"/>
                <a:gd name="T17" fmla="*/ 300 h 805"/>
                <a:gd name="T18" fmla="*/ 16 w 1278"/>
                <a:gd name="T19" fmla="*/ 296 h 805"/>
                <a:gd name="T20" fmla="*/ 24 w 1278"/>
                <a:gd name="T21" fmla="*/ 284 h 805"/>
                <a:gd name="T22" fmla="*/ 60 w 1278"/>
                <a:gd name="T23" fmla="*/ 264 h 805"/>
                <a:gd name="T24" fmla="*/ 136 w 1278"/>
                <a:gd name="T25" fmla="*/ 240 h 805"/>
                <a:gd name="T26" fmla="*/ 240 w 1278"/>
                <a:gd name="T27" fmla="*/ 192 h 805"/>
                <a:gd name="T28" fmla="*/ 304 w 1278"/>
                <a:gd name="T29" fmla="*/ 176 h 805"/>
                <a:gd name="T30" fmla="*/ 340 w 1278"/>
                <a:gd name="T31" fmla="*/ 144 h 805"/>
                <a:gd name="T32" fmla="*/ 368 w 1278"/>
                <a:gd name="T33" fmla="*/ 116 h 805"/>
                <a:gd name="T34" fmla="*/ 436 w 1278"/>
                <a:gd name="T35" fmla="*/ 72 h 805"/>
                <a:gd name="T36" fmla="*/ 504 w 1278"/>
                <a:gd name="T37" fmla="*/ 40 h 805"/>
                <a:gd name="T38" fmla="*/ 644 w 1278"/>
                <a:gd name="T39" fmla="*/ 4 h 805"/>
                <a:gd name="T40" fmla="*/ 808 w 1278"/>
                <a:gd name="T41" fmla="*/ 16 h 805"/>
                <a:gd name="T42" fmla="*/ 852 w 1278"/>
                <a:gd name="T43" fmla="*/ 48 h 805"/>
                <a:gd name="T44" fmla="*/ 888 w 1278"/>
                <a:gd name="T45" fmla="*/ 80 h 805"/>
                <a:gd name="T46" fmla="*/ 908 w 1278"/>
                <a:gd name="T47" fmla="*/ 104 h 805"/>
                <a:gd name="T48" fmla="*/ 960 w 1278"/>
                <a:gd name="T49" fmla="*/ 200 h 805"/>
                <a:gd name="T50" fmla="*/ 972 w 1278"/>
                <a:gd name="T51" fmla="*/ 224 h 805"/>
                <a:gd name="T52" fmla="*/ 980 w 1278"/>
                <a:gd name="T53" fmla="*/ 312 h 805"/>
                <a:gd name="T54" fmla="*/ 1096 w 1278"/>
                <a:gd name="T55" fmla="*/ 448 h 805"/>
                <a:gd name="T56" fmla="*/ 1144 w 1278"/>
                <a:gd name="T57" fmla="*/ 484 h 805"/>
                <a:gd name="T58" fmla="*/ 1204 w 1278"/>
                <a:gd name="T59" fmla="*/ 532 h 805"/>
                <a:gd name="T60" fmla="*/ 1252 w 1278"/>
                <a:gd name="T61" fmla="*/ 584 h 805"/>
                <a:gd name="T62" fmla="*/ 1224 w 1278"/>
                <a:gd name="T63" fmla="*/ 640 h 805"/>
                <a:gd name="T64" fmla="*/ 1192 w 1278"/>
                <a:gd name="T65" fmla="*/ 668 h 805"/>
                <a:gd name="T66" fmla="*/ 1148 w 1278"/>
                <a:gd name="T67" fmla="*/ 708 h 805"/>
                <a:gd name="T68" fmla="*/ 1112 w 1278"/>
                <a:gd name="T69" fmla="*/ 736 h 805"/>
                <a:gd name="T70" fmla="*/ 1060 w 1278"/>
                <a:gd name="T71" fmla="*/ 792 h 805"/>
                <a:gd name="T72" fmla="*/ 1052 w 1278"/>
                <a:gd name="T73" fmla="*/ 804 h 805"/>
                <a:gd name="T74" fmla="*/ 1028 w 1278"/>
                <a:gd name="T75" fmla="*/ 784 h 805"/>
                <a:gd name="T76" fmla="*/ 980 w 1278"/>
                <a:gd name="T77" fmla="*/ 752 h 805"/>
                <a:gd name="T78" fmla="*/ 952 w 1278"/>
                <a:gd name="T79" fmla="*/ 740 h 805"/>
                <a:gd name="T80" fmla="*/ 928 w 1278"/>
                <a:gd name="T81" fmla="*/ 732 h 805"/>
                <a:gd name="T82" fmla="*/ 904 w 1278"/>
                <a:gd name="T83" fmla="*/ 708 h 805"/>
                <a:gd name="T84" fmla="*/ 880 w 1278"/>
                <a:gd name="T85" fmla="*/ 692 h 805"/>
                <a:gd name="T86" fmla="*/ 828 w 1278"/>
                <a:gd name="T87" fmla="*/ 640 h 805"/>
                <a:gd name="T88" fmla="*/ 804 w 1278"/>
                <a:gd name="T89" fmla="*/ 624 h 805"/>
                <a:gd name="T90" fmla="*/ 772 w 1278"/>
                <a:gd name="T91" fmla="*/ 588 h 805"/>
                <a:gd name="T92" fmla="*/ 748 w 1278"/>
                <a:gd name="T93" fmla="*/ 572 h 805"/>
                <a:gd name="T94" fmla="*/ 680 w 1278"/>
                <a:gd name="T95" fmla="*/ 508 h 805"/>
                <a:gd name="T96" fmla="*/ 604 w 1278"/>
                <a:gd name="T97" fmla="*/ 544 h 805"/>
                <a:gd name="T98" fmla="*/ 532 w 1278"/>
                <a:gd name="T99" fmla="*/ 556 h 805"/>
                <a:gd name="T100" fmla="*/ 468 w 1278"/>
                <a:gd name="T101" fmla="*/ 576 h 805"/>
                <a:gd name="T102" fmla="*/ 308 w 1278"/>
                <a:gd name="T103" fmla="*/ 592 h 805"/>
                <a:gd name="T104" fmla="*/ 168 w 1278"/>
                <a:gd name="T105" fmla="*/ 580 h 805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278"/>
                <a:gd name="T160" fmla="*/ 0 h 805"/>
                <a:gd name="T161" fmla="*/ 1278 w 1278"/>
                <a:gd name="T162" fmla="*/ 805 h 805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278" h="805">
                  <a:moveTo>
                    <a:pt x="168" y="580"/>
                  </a:moveTo>
                  <a:cubicBezTo>
                    <a:pt x="150" y="568"/>
                    <a:pt x="139" y="551"/>
                    <a:pt x="124" y="536"/>
                  </a:cubicBezTo>
                  <a:cubicBezTo>
                    <a:pt x="117" y="516"/>
                    <a:pt x="101" y="504"/>
                    <a:pt x="88" y="488"/>
                  </a:cubicBezTo>
                  <a:cubicBezTo>
                    <a:pt x="78" y="476"/>
                    <a:pt x="74" y="460"/>
                    <a:pt x="64" y="448"/>
                  </a:cubicBezTo>
                  <a:cubicBezTo>
                    <a:pt x="61" y="444"/>
                    <a:pt x="55" y="443"/>
                    <a:pt x="52" y="440"/>
                  </a:cubicBezTo>
                  <a:cubicBezTo>
                    <a:pt x="47" y="435"/>
                    <a:pt x="44" y="429"/>
                    <a:pt x="40" y="424"/>
                  </a:cubicBezTo>
                  <a:cubicBezTo>
                    <a:pt x="34" y="406"/>
                    <a:pt x="25" y="389"/>
                    <a:pt x="12" y="376"/>
                  </a:cubicBezTo>
                  <a:cubicBezTo>
                    <a:pt x="1" y="344"/>
                    <a:pt x="5" y="360"/>
                    <a:pt x="0" y="328"/>
                  </a:cubicBezTo>
                  <a:cubicBezTo>
                    <a:pt x="1" y="319"/>
                    <a:pt x="0" y="308"/>
                    <a:pt x="4" y="300"/>
                  </a:cubicBezTo>
                  <a:cubicBezTo>
                    <a:pt x="6" y="296"/>
                    <a:pt x="13" y="299"/>
                    <a:pt x="16" y="296"/>
                  </a:cubicBezTo>
                  <a:cubicBezTo>
                    <a:pt x="20" y="293"/>
                    <a:pt x="20" y="287"/>
                    <a:pt x="24" y="284"/>
                  </a:cubicBezTo>
                  <a:cubicBezTo>
                    <a:pt x="35" y="275"/>
                    <a:pt x="49" y="272"/>
                    <a:pt x="60" y="264"/>
                  </a:cubicBezTo>
                  <a:cubicBezTo>
                    <a:pt x="81" y="250"/>
                    <a:pt x="115" y="254"/>
                    <a:pt x="136" y="240"/>
                  </a:cubicBezTo>
                  <a:cubicBezTo>
                    <a:pt x="169" y="218"/>
                    <a:pt x="200" y="201"/>
                    <a:pt x="240" y="192"/>
                  </a:cubicBezTo>
                  <a:cubicBezTo>
                    <a:pt x="261" y="187"/>
                    <a:pt x="285" y="186"/>
                    <a:pt x="304" y="176"/>
                  </a:cubicBezTo>
                  <a:cubicBezTo>
                    <a:pt x="318" y="169"/>
                    <a:pt x="340" y="144"/>
                    <a:pt x="340" y="144"/>
                  </a:cubicBezTo>
                  <a:cubicBezTo>
                    <a:pt x="344" y="131"/>
                    <a:pt x="368" y="116"/>
                    <a:pt x="368" y="116"/>
                  </a:cubicBezTo>
                  <a:cubicBezTo>
                    <a:pt x="383" y="94"/>
                    <a:pt x="411" y="80"/>
                    <a:pt x="436" y="72"/>
                  </a:cubicBezTo>
                  <a:cubicBezTo>
                    <a:pt x="455" y="53"/>
                    <a:pt x="479" y="47"/>
                    <a:pt x="504" y="40"/>
                  </a:cubicBezTo>
                  <a:cubicBezTo>
                    <a:pt x="552" y="26"/>
                    <a:pt x="594" y="10"/>
                    <a:pt x="644" y="4"/>
                  </a:cubicBezTo>
                  <a:cubicBezTo>
                    <a:pt x="757" y="7"/>
                    <a:pt x="744" y="0"/>
                    <a:pt x="808" y="16"/>
                  </a:cubicBezTo>
                  <a:cubicBezTo>
                    <a:pt x="819" y="32"/>
                    <a:pt x="835" y="37"/>
                    <a:pt x="852" y="48"/>
                  </a:cubicBezTo>
                  <a:cubicBezTo>
                    <a:pt x="865" y="57"/>
                    <a:pt x="875" y="71"/>
                    <a:pt x="888" y="80"/>
                  </a:cubicBezTo>
                  <a:cubicBezTo>
                    <a:pt x="894" y="89"/>
                    <a:pt x="903" y="95"/>
                    <a:pt x="908" y="104"/>
                  </a:cubicBezTo>
                  <a:cubicBezTo>
                    <a:pt x="926" y="136"/>
                    <a:pt x="933" y="173"/>
                    <a:pt x="960" y="200"/>
                  </a:cubicBezTo>
                  <a:cubicBezTo>
                    <a:pt x="963" y="208"/>
                    <a:pt x="971" y="215"/>
                    <a:pt x="972" y="224"/>
                  </a:cubicBezTo>
                  <a:cubicBezTo>
                    <a:pt x="984" y="300"/>
                    <a:pt x="970" y="265"/>
                    <a:pt x="980" y="312"/>
                  </a:cubicBezTo>
                  <a:cubicBezTo>
                    <a:pt x="993" y="372"/>
                    <a:pt x="1035" y="433"/>
                    <a:pt x="1096" y="448"/>
                  </a:cubicBezTo>
                  <a:cubicBezTo>
                    <a:pt x="1109" y="467"/>
                    <a:pt x="1127" y="470"/>
                    <a:pt x="1144" y="484"/>
                  </a:cubicBezTo>
                  <a:cubicBezTo>
                    <a:pt x="1164" y="500"/>
                    <a:pt x="1179" y="524"/>
                    <a:pt x="1204" y="532"/>
                  </a:cubicBezTo>
                  <a:cubicBezTo>
                    <a:pt x="1218" y="553"/>
                    <a:pt x="1227" y="576"/>
                    <a:pt x="1252" y="584"/>
                  </a:cubicBezTo>
                  <a:cubicBezTo>
                    <a:pt x="1278" y="610"/>
                    <a:pt x="1247" y="625"/>
                    <a:pt x="1224" y="640"/>
                  </a:cubicBezTo>
                  <a:cubicBezTo>
                    <a:pt x="1216" y="652"/>
                    <a:pt x="1192" y="668"/>
                    <a:pt x="1192" y="668"/>
                  </a:cubicBezTo>
                  <a:cubicBezTo>
                    <a:pt x="1180" y="686"/>
                    <a:pt x="1168" y="701"/>
                    <a:pt x="1148" y="708"/>
                  </a:cubicBezTo>
                  <a:cubicBezTo>
                    <a:pt x="1137" y="719"/>
                    <a:pt x="1112" y="736"/>
                    <a:pt x="1112" y="736"/>
                  </a:cubicBezTo>
                  <a:cubicBezTo>
                    <a:pt x="1098" y="757"/>
                    <a:pt x="1081" y="778"/>
                    <a:pt x="1060" y="792"/>
                  </a:cubicBezTo>
                  <a:cubicBezTo>
                    <a:pt x="1057" y="796"/>
                    <a:pt x="1057" y="803"/>
                    <a:pt x="1052" y="804"/>
                  </a:cubicBezTo>
                  <a:cubicBezTo>
                    <a:pt x="1047" y="805"/>
                    <a:pt x="1029" y="785"/>
                    <a:pt x="1028" y="784"/>
                  </a:cubicBezTo>
                  <a:cubicBezTo>
                    <a:pt x="1013" y="772"/>
                    <a:pt x="996" y="763"/>
                    <a:pt x="980" y="752"/>
                  </a:cubicBezTo>
                  <a:cubicBezTo>
                    <a:pt x="972" y="746"/>
                    <a:pt x="961" y="744"/>
                    <a:pt x="952" y="740"/>
                  </a:cubicBezTo>
                  <a:cubicBezTo>
                    <a:pt x="944" y="737"/>
                    <a:pt x="928" y="732"/>
                    <a:pt x="928" y="732"/>
                  </a:cubicBezTo>
                  <a:cubicBezTo>
                    <a:pt x="920" y="724"/>
                    <a:pt x="912" y="716"/>
                    <a:pt x="904" y="708"/>
                  </a:cubicBezTo>
                  <a:cubicBezTo>
                    <a:pt x="897" y="701"/>
                    <a:pt x="880" y="692"/>
                    <a:pt x="880" y="692"/>
                  </a:cubicBezTo>
                  <a:cubicBezTo>
                    <a:pt x="867" y="673"/>
                    <a:pt x="847" y="654"/>
                    <a:pt x="828" y="640"/>
                  </a:cubicBezTo>
                  <a:cubicBezTo>
                    <a:pt x="820" y="634"/>
                    <a:pt x="804" y="624"/>
                    <a:pt x="804" y="624"/>
                  </a:cubicBezTo>
                  <a:cubicBezTo>
                    <a:pt x="794" y="610"/>
                    <a:pt x="788" y="599"/>
                    <a:pt x="772" y="588"/>
                  </a:cubicBezTo>
                  <a:cubicBezTo>
                    <a:pt x="764" y="583"/>
                    <a:pt x="748" y="572"/>
                    <a:pt x="748" y="572"/>
                  </a:cubicBezTo>
                  <a:cubicBezTo>
                    <a:pt x="732" y="548"/>
                    <a:pt x="705" y="525"/>
                    <a:pt x="680" y="508"/>
                  </a:cubicBezTo>
                  <a:cubicBezTo>
                    <a:pt x="650" y="516"/>
                    <a:pt x="633" y="534"/>
                    <a:pt x="604" y="544"/>
                  </a:cubicBezTo>
                  <a:cubicBezTo>
                    <a:pt x="583" y="551"/>
                    <a:pt x="554" y="551"/>
                    <a:pt x="532" y="556"/>
                  </a:cubicBezTo>
                  <a:cubicBezTo>
                    <a:pt x="510" y="561"/>
                    <a:pt x="489" y="569"/>
                    <a:pt x="468" y="576"/>
                  </a:cubicBezTo>
                  <a:cubicBezTo>
                    <a:pt x="421" y="592"/>
                    <a:pt x="356" y="590"/>
                    <a:pt x="308" y="592"/>
                  </a:cubicBezTo>
                  <a:cubicBezTo>
                    <a:pt x="184" y="588"/>
                    <a:pt x="229" y="600"/>
                    <a:pt x="168" y="580"/>
                  </a:cubicBezTo>
                  <a:close/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0AB405F7-FBF1-48A9-9F3B-436D5C45CC6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08" y="2392"/>
              <a:ext cx="512" cy="1176"/>
            </a:xfrm>
            <a:custGeom>
              <a:avLst/>
              <a:gdLst>
                <a:gd name="T0" fmla="*/ 476 w 512"/>
                <a:gd name="T1" fmla="*/ 272 h 1176"/>
                <a:gd name="T2" fmla="*/ 428 w 512"/>
                <a:gd name="T3" fmla="*/ 268 h 1176"/>
                <a:gd name="T4" fmla="*/ 388 w 512"/>
                <a:gd name="T5" fmla="*/ 260 h 1176"/>
                <a:gd name="T6" fmla="*/ 312 w 512"/>
                <a:gd name="T7" fmla="*/ 292 h 1176"/>
                <a:gd name="T8" fmla="*/ 332 w 512"/>
                <a:gd name="T9" fmla="*/ 324 h 1176"/>
                <a:gd name="T10" fmla="*/ 360 w 512"/>
                <a:gd name="T11" fmla="*/ 448 h 1176"/>
                <a:gd name="T12" fmla="*/ 372 w 512"/>
                <a:gd name="T13" fmla="*/ 676 h 1176"/>
                <a:gd name="T14" fmla="*/ 396 w 512"/>
                <a:gd name="T15" fmla="*/ 784 h 1176"/>
                <a:gd name="T16" fmla="*/ 408 w 512"/>
                <a:gd name="T17" fmla="*/ 808 h 1176"/>
                <a:gd name="T18" fmla="*/ 456 w 512"/>
                <a:gd name="T19" fmla="*/ 948 h 1176"/>
                <a:gd name="T20" fmla="*/ 464 w 512"/>
                <a:gd name="T21" fmla="*/ 984 h 1176"/>
                <a:gd name="T22" fmla="*/ 476 w 512"/>
                <a:gd name="T23" fmla="*/ 1008 h 1176"/>
                <a:gd name="T24" fmla="*/ 492 w 512"/>
                <a:gd name="T25" fmla="*/ 1068 h 1176"/>
                <a:gd name="T26" fmla="*/ 468 w 512"/>
                <a:gd name="T27" fmla="*/ 1168 h 1176"/>
                <a:gd name="T28" fmla="*/ 0 w 512"/>
                <a:gd name="T29" fmla="*/ 1152 h 1176"/>
                <a:gd name="T30" fmla="*/ 136 w 512"/>
                <a:gd name="T31" fmla="*/ 1080 h 1176"/>
                <a:gd name="T32" fmla="*/ 212 w 512"/>
                <a:gd name="T33" fmla="*/ 1048 h 1176"/>
                <a:gd name="T34" fmla="*/ 272 w 512"/>
                <a:gd name="T35" fmla="*/ 1004 h 1176"/>
                <a:gd name="T36" fmla="*/ 256 w 512"/>
                <a:gd name="T37" fmla="*/ 836 h 1176"/>
                <a:gd name="T38" fmla="*/ 200 w 512"/>
                <a:gd name="T39" fmla="*/ 724 h 1176"/>
                <a:gd name="T40" fmla="*/ 180 w 512"/>
                <a:gd name="T41" fmla="*/ 604 h 1176"/>
                <a:gd name="T42" fmla="*/ 116 w 512"/>
                <a:gd name="T43" fmla="*/ 392 h 1176"/>
                <a:gd name="T44" fmla="*/ 84 w 512"/>
                <a:gd name="T45" fmla="*/ 292 h 1176"/>
                <a:gd name="T46" fmla="*/ 72 w 512"/>
                <a:gd name="T47" fmla="*/ 256 h 1176"/>
                <a:gd name="T48" fmla="*/ 64 w 512"/>
                <a:gd name="T49" fmla="*/ 232 h 1176"/>
                <a:gd name="T50" fmla="*/ 84 w 512"/>
                <a:gd name="T51" fmla="*/ 156 h 1176"/>
                <a:gd name="T52" fmla="*/ 132 w 512"/>
                <a:gd name="T53" fmla="*/ 84 h 1176"/>
                <a:gd name="T54" fmla="*/ 172 w 512"/>
                <a:gd name="T55" fmla="*/ 48 h 1176"/>
                <a:gd name="T56" fmla="*/ 332 w 512"/>
                <a:gd name="T57" fmla="*/ 0 h 117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512"/>
                <a:gd name="T88" fmla="*/ 0 h 1176"/>
                <a:gd name="T89" fmla="*/ 512 w 512"/>
                <a:gd name="T90" fmla="*/ 1176 h 1176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512" h="1176">
                  <a:moveTo>
                    <a:pt x="476" y="272"/>
                  </a:moveTo>
                  <a:cubicBezTo>
                    <a:pt x="460" y="271"/>
                    <a:pt x="444" y="270"/>
                    <a:pt x="428" y="268"/>
                  </a:cubicBezTo>
                  <a:cubicBezTo>
                    <a:pt x="415" y="266"/>
                    <a:pt x="388" y="260"/>
                    <a:pt x="388" y="260"/>
                  </a:cubicBezTo>
                  <a:cubicBezTo>
                    <a:pt x="347" y="263"/>
                    <a:pt x="325" y="254"/>
                    <a:pt x="312" y="292"/>
                  </a:cubicBezTo>
                  <a:cubicBezTo>
                    <a:pt x="317" y="307"/>
                    <a:pt x="327" y="309"/>
                    <a:pt x="332" y="324"/>
                  </a:cubicBezTo>
                  <a:cubicBezTo>
                    <a:pt x="337" y="368"/>
                    <a:pt x="335" y="411"/>
                    <a:pt x="360" y="448"/>
                  </a:cubicBezTo>
                  <a:cubicBezTo>
                    <a:pt x="378" y="537"/>
                    <a:pt x="363" y="497"/>
                    <a:pt x="372" y="676"/>
                  </a:cubicBezTo>
                  <a:cubicBezTo>
                    <a:pt x="373" y="695"/>
                    <a:pt x="389" y="770"/>
                    <a:pt x="396" y="784"/>
                  </a:cubicBezTo>
                  <a:cubicBezTo>
                    <a:pt x="406" y="804"/>
                    <a:pt x="403" y="788"/>
                    <a:pt x="408" y="808"/>
                  </a:cubicBezTo>
                  <a:cubicBezTo>
                    <a:pt x="420" y="855"/>
                    <a:pt x="434" y="904"/>
                    <a:pt x="456" y="948"/>
                  </a:cubicBezTo>
                  <a:cubicBezTo>
                    <a:pt x="461" y="959"/>
                    <a:pt x="462" y="973"/>
                    <a:pt x="464" y="984"/>
                  </a:cubicBezTo>
                  <a:cubicBezTo>
                    <a:pt x="468" y="1002"/>
                    <a:pt x="467" y="991"/>
                    <a:pt x="476" y="1008"/>
                  </a:cubicBezTo>
                  <a:cubicBezTo>
                    <a:pt x="485" y="1026"/>
                    <a:pt x="486" y="1049"/>
                    <a:pt x="492" y="1068"/>
                  </a:cubicBezTo>
                  <a:cubicBezTo>
                    <a:pt x="497" y="1106"/>
                    <a:pt x="512" y="1153"/>
                    <a:pt x="468" y="1168"/>
                  </a:cubicBezTo>
                  <a:cubicBezTo>
                    <a:pt x="405" y="1167"/>
                    <a:pt x="36" y="1176"/>
                    <a:pt x="0" y="1152"/>
                  </a:cubicBezTo>
                  <a:cubicBezTo>
                    <a:pt x="16" y="1104"/>
                    <a:pt x="92" y="1085"/>
                    <a:pt x="136" y="1080"/>
                  </a:cubicBezTo>
                  <a:cubicBezTo>
                    <a:pt x="164" y="1073"/>
                    <a:pt x="185" y="1057"/>
                    <a:pt x="212" y="1048"/>
                  </a:cubicBezTo>
                  <a:cubicBezTo>
                    <a:pt x="230" y="1030"/>
                    <a:pt x="254" y="1022"/>
                    <a:pt x="272" y="1004"/>
                  </a:cubicBezTo>
                  <a:cubicBezTo>
                    <a:pt x="289" y="952"/>
                    <a:pt x="287" y="883"/>
                    <a:pt x="256" y="836"/>
                  </a:cubicBezTo>
                  <a:cubicBezTo>
                    <a:pt x="246" y="797"/>
                    <a:pt x="222" y="757"/>
                    <a:pt x="200" y="724"/>
                  </a:cubicBezTo>
                  <a:cubicBezTo>
                    <a:pt x="190" y="685"/>
                    <a:pt x="188" y="644"/>
                    <a:pt x="180" y="604"/>
                  </a:cubicBezTo>
                  <a:cubicBezTo>
                    <a:pt x="166" y="532"/>
                    <a:pt x="134" y="463"/>
                    <a:pt x="116" y="392"/>
                  </a:cubicBezTo>
                  <a:cubicBezTo>
                    <a:pt x="107" y="357"/>
                    <a:pt x="98" y="324"/>
                    <a:pt x="84" y="292"/>
                  </a:cubicBezTo>
                  <a:cubicBezTo>
                    <a:pt x="84" y="292"/>
                    <a:pt x="74" y="262"/>
                    <a:pt x="72" y="256"/>
                  </a:cubicBezTo>
                  <a:cubicBezTo>
                    <a:pt x="69" y="248"/>
                    <a:pt x="64" y="232"/>
                    <a:pt x="64" y="232"/>
                  </a:cubicBezTo>
                  <a:cubicBezTo>
                    <a:pt x="66" y="197"/>
                    <a:pt x="57" y="174"/>
                    <a:pt x="84" y="156"/>
                  </a:cubicBezTo>
                  <a:cubicBezTo>
                    <a:pt x="100" y="132"/>
                    <a:pt x="112" y="104"/>
                    <a:pt x="132" y="84"/>
                  </a:cubicBezTo>
                  <a:cubicBezTo>
                    <a:pt x="138" y="67"/>
                    <a:pt x="158" y="60"/>
                    <a:pt x="172" y="48"/>
                  </a:cubicBezTo>
                  <a:cubicBezTo>
                    <a:pt x="209" y="17"/>
                    <a:pt x="284" y="0"/>
                    <a:pt x="332" y="0"/>
                  </a:cubicBezTo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ED25633E-FC22-4D05-9B86-C01899F9FD94}"/>
                </a:ext>
              </a:extLst>
            </p:cNvPr>
            <p:cNvSpPr>
              <a:spLocks/>
            </p:cNvSpPr>
            <p:nvPr/>
          </p:nvSpPr>
          <p:spPr bwMode="auto">
            <a:xfrm>
              <a:off x="3651" y="2659"/>
              <a:ext cx="1221" cy="788"/>
            </a:xfrm>
            <a:custGeom>
              <a:avLst/>
              <a:gdLst>
                <a:gd name="T0" fmla="*/ 0 w 1221"/>
                <a:gd name="T1" fmla="*/ 196 h 788"/>
                <a:gd name="T2" fmla="*/ 24 w 1221"/>
                <a:gd name="T3" fmla="*/ 204 h 788"/>
                <a:gd name="T4" fmla="*/ 32 w 1221"/>
                <a:gd name="T5" fmla="*/ 216 h 788"/>
                <a:gd name="T6" fmla="*/ 80 w 1221"/>
                <a:gd name="T7" fmla="*/ 236 h 788"/>
                <a:gd name="T8" fmla="*/ 164 w 1221"/>
                <a:gd name="T9" fmla="*/ 300 h 788"/>
                <a:gd name="T10" fmla="*/ 188 w 1221"/>
                <a:gd name="T11" fmla="*/ 316 h 788"/>
                <a:gd name="T12" fmla="*/ 212 w 1221"/>
                <a:gd name="T13" fmla="*/ 324 h 788"/>
                <a:gd name="T14" fmla="*/ 364 w 1221"/>
                <a:gd name="T15" fmla="*/ 348 h 788"/>
                <a:gd name="T16" fmla="*/ 436 w 1221"/>
                <a:gd name="T17" fmla="*/ 376 h 788"/>
                <a:gd name="T18" fmla="*/ 508 w 1221"/>
                <a:gd name="T19" fmla="*/ 380 h 788"/>
                <a:gd name="T20" fmla="*/ 564 w 1221"/>
                <a:gd name="T21" fmla="*/ 392 h 788"/>
                <a:gd name="T22" fmla="*/ 680 w 1221"/>
                <a:gd name="T23" fmla="*/ 420 h 788"/>
                <a:gd name="T24" fmla="*/ 716 w 1221"/>
                <a:gd name="T25" fmla="*/ 436 h 788"/>
                <a:gd name="T26" fmla="*/ 948 w 1221"/>
                <a:gd name="T27" fmla="*/ 500 h 788"/>
                <a:gd name="T28" fmla="*/ 972 w 1221"/>
                <a:gd name="T29" fmla="*/ 536 h 788"/>
                <a:gd name="T30" fmla="*/ 980 w 1221"/>
                <a:gd name="T31" fmla="*/ 560 h 788"/>
                <a:gd name="T32" fmla="*/ 944 w 1221"/>
                <a:gd name="T33" fmla="*/ 712 h 788"/>
                <a:gd name="T34" fmla="*/ 844 w 1221"/>
                <a:gd name="T35" fmla="*/ 760 h 788"/>
                <a:gd name="T36" fmla="*/ 836 w 1221"/>
                <a:gd name="T37" fmla="*/ 784 h 788"/>
                <a:gd name="T38" fmla="*/ 996 w 1221"/>
                <a:gd name="T39" fmla="*/ 780 h 788"/>
                <a:gd name="T40" fmla="*/ 1076 w 1221"/>
                <a:gd name="T41" fmla="*/ 708 h 788"/>
                <a:gd name="T42" fmla="*/ 1220 w 1221"/>
                <a:gd name="T43" fmla="*/ 580 h 788"/>
                <a:gd name="T44" fmla="*/ 1168 w 1221"/>
                <a:gd name="T45" fmla="*/ 456 h 788"/>
                <a:gd name="T46" fmla="*/ 1092 w 1221"/>
                <a:gd name="T47" fmla="*/ 424 h 788"/>
                <a:gd name="T48" fmla="*/ 944 w 1221"/>
                <a:gd name="T49" fmla="*/ 360 h 788"/>
                <a:gd name="T50" fmla="*/ 852 w 1221"/>
                <a:gd name="T51" fmla="*/ 332 h 788"/>
                <a:gd name="T52" fmla="*/ 740 w 1221"/>
                <a:gd name="T53" fmla="*/ 272 h 788"/>
                <a:gd name="T54" fmla="*/ 680 w 1221"/>
                <a:gd name="T55" fmla="*/ 228 h 788"/>
                <a:gd name="T56" fmla="*/ 608 w 1221"/>
                <a:gd name="T57" fmla="*/ 184 h 788"/>
                <a:gd name="T58" fmla="*/ 544 w 1221"/>
                <a:gd name="T59" fmla="*/ 180 h 788"/>
                <a:gd name="T60" fmla="*/ 344 w 1221"/>
                <a:gd name="T61" fmla="*/ 144 h 788"/>
                <a:gd name="T62" fmla="*/ 288 w 1221"/>
                <a:gd name="T63" fmla="*/ 104 h 788"/>
                <a:gd name="T64" fmla="*/ 264 w 1221"/>
                <a:gd name="T65" fmla="*/ 84 h 788"/>
                <a:gd name="T66" fmla="*/ 216 w 1221"/>
                <a:gd name="T67" fmla="*/ 36 h 788"/>
                <a:gd name="T68" fmla="*/ 172 w 1221"/>
                <a:gd name="T69" fmla="*/ 0 h 78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221"/>
                <a:gd name="T106" fmla="*/ 0 h 788"/>
                <a:gd name="T107" fmla="*/ 1221 w 1221"/>
                <a:gd name="T108" fmla="*/ 788 h 78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221" h="788">
                  <a:moveTo>
                    <a:pt x="0" y="196"/>
                  </a:moveTo>
                  <a:cubicBezTo>
                    <a:pt x="8" y="199"/>
                    <a:pt x="19" y="197"/>
                    <a:pt x="24" y="204"/>
                  </a:cubicBezTo>
                  <a:cubicBezTo>
                    <a:pt x="27" y="208"/>
                    <a:pt x="28" y="213"/>
                    <a:pt x="32" y="216"/>
                  </a:cubicBezTo>
                  <a:cubicBezTo>
                    <a:pt x="47" y="226"/>
                    <a:pt x="65" y="226"/>
                    <a:pt x="80" y="236"/>
                  </a:cubicBezTo>
                  <a:cubicBezTo>
                    <a:pt x="101" y="267"/>
                    <a:pt x="132" y="282"/>
                    <a:pt x="164" y="300"/>
                  </a:cubicBezTo>
                  <a:cubicBezTo>
                    <a:pt x="172" y="305"/>
                    <a:pt x="180" y="311"/>
                    <a:pt x="188" y="316"/>
                  </a:cubicBezTo>
                  <a:cubicBezTo>
                    <a:pt x="195" y="321"/>
                    <a:pt x="212" y="324"/>
                    <a:pt x="212" y="324"/>
                  </a:cubicBezTo>
                  <a:cubicBezTo>
                    <a:pt x="254" y="366"/>
                    <a:pt x="292" y="346"/>
                    <a:pt x="364" y="348"/>
                  </a:cubicBezTo>
                  <a:cubicBezTo>
                    <a:pt x="381" y="352"/>
                    <a:pt x="424" y="375"/>
                    <a:pt x="436" y="376"/>
                  </a:cubicBezTo>
                  <a:cubicBezTo>
                    <a:pt x="460" y="377"/>
                    <a:pt x="484" y="379"/>
                    <a:pt x="508" y="380"/>
                  </a:cubicBezTo>
                  <a:cubicBezTo>
                    <a:pt x="526" y="386"/>
                    <a:pt x="545" y="388"/>
                    <a:pt x="564" y="392"/>
                  </a:cubicBezTo>
                  <a:cubicBezTo>
                    <a:pt x="595" y="413"/>
                    <a:pt x="644" y="411"/>
                    <a:pt x="680" y="420"/>
                  </a:cubicBezTo>
                  <a:cubicBezTo>
                    <a:pt x="694" y="423"/>
                    <a:pt x="702" y="433"/>
                    <a:pt x="716" y="436"/>
                  </a:cubicBezTo>
                  <a:cubicBezTo>
                    <a:pt x="795" y="453"/>
                    <a:pt x="870" y="480"/>
                    <a:pt x="948" y="500"/>
                  </a:cubicBezTo>
                  <a:cubicBezTo>
                    <a:pt x="956" y="512"/>
                    <a:pt x="967" y="522"/>
                    <a:pt x="972" y="536"/>
                  </a:cubicBezTo>
                  <a:cubicBezTo>
                    <a:pt x="975" y="544"/>
                    <a:pt x="980" y="560"/>
                    <a:pt x="980" y="560"/>
                  </a:cubicBezTo>
                  <a:cubicBezTo>
                    <a:pt x="976" y="619"/>
                    <a:pt x="962" y="658"/>
                    <a:pt x="944" y="712"/>
                  </a:cubicBezTo>
                  <a:cubicBezTo>
                    <a:pt x="935" y="738"/>
                    <a:pt x="866" y="754"/>
                    <a:pt x="844" y="760"/>
                  </a:cubicBezTo>
                  <a:cubicBezTo>
                    <a:pt x="837" y="765"/>
                    <a:pt x="828" y="783"/>
                    <a:pt x="836" y="784"/>
                  </a:cubicBezTo>
                  <a:cubicBezTo>
                    <a:pt x="889" y="788"/>
                    <a:pt x="943" y="781"/>
                    <a:pt x="996" y="780"/>
                  </a:cubicBezTo>
                  <a:cubicBezTo>
                    <a:pt x="1026" y="760"/>
                    <a:pt x="1051" y="733"/>
                    <a:pt x="1076" y="708"/>
                  </a:cubicBezTo>
                  <a:cubicBezTo>
                    <a:pt x="1098" y="642"/>
                    <a:pt x="1183" y="635"/>
                    <a:pt x="1220" y="580"/>
                  </a:cubicBezTo>
                  <a:cubicBezTo>
                    <a:pt x="1217" y="533"/>
                    <a:pt x="1221" y="474"/>
                    <a:pt x="1168" y="456"/>
                  </a:cubicBezTo>
                  <a:cubicBezTo>
                    <a:pt x="1149" y="437"/>
                    <a:pt x="1119" y="431"/>
                    <a:pt x="1092" y="424"/>
                  </a:cubicBezTo>
                  <a:cubicBezTo>
                    <a:pt x="1048" y="394"/>
                    <a:pt x="995" y="377"/>
                    <a:pt x="944" y="360"/>
                  </a:cubicBezTo>
                  <a:cubicBezTo>
                    <a:pt x="919" y="352"/>
                    <a:pt x="874" y="347"/>
                    <a:pt x="852" y="332"/>
                  </a:cubicBezTo>
                  <a:cubicBezTo>
                    <a:pt x="817" y="309"/>
                    <a:pt x="775" y="295"/>
                    <a:pt x="740" y="272"/>
                  </a:cubicBezTo>
                  <a:cubicBezTo>
                    <a:pt x="726" y="251"/>
                    <a:pt x="701" y="242"/>
                    <a:pt x="680" y="228"/>
                  </a:cubicBezTo>
                  <a:cubicBezTo>
                    <a:pt x="658" y="214"/>
                    <a:pt x="635" y="187"/>
                    <a:pt x="608" y="184"/>
                  </a:cubicBezTo>
                  <a:cubicBezTo>
                    <a:pt x="587" y="182"/>
                    <a:pt x="565" y="181"/>
                    <a:pt x="544" y="180"/>
                  </a:cubicBezTo>
                  <a:cubicBezTo>
                    <a:pt x="478" y="164"/>
                    <a:pt x="408" y="165"/>
                    <a:pt x="344" y="144"/>
                  </a:cubicBezTo>
                  <a:cubicBezTo>
                    <a:pt x="327" y="127"/>
                    <a:pt x="308" y="118"/>
                    <a:pt x="288" y="104"/>
                  </a:cubicBezTo>
                  <a:cubicBezTo>
                    <a:pt x="269" y="75"/>
                    <a:pt x="294" y="109"/>
                    <a:pt x="264" y="84"/>
                  </a:cubicBezTo>
                  <a:cubicBezTo>
                    <a:pt x="248" y="71"/>
                    <a:pt x="231" y="51"/>
                    <a:pt x="216" y="36"/>
                  </a:cubicBezTo>
                  <a:cubicBezTo>
                    <a:pt x="203" y="23"/>
                    <a:pt x="185" y="13"/>
                    <a:pt x="172" y="0"/>
                  </a:cubicBezTo>
                </a:path>
              </a:pathLst>
            </a:custGeom>
            <a:solidFill>
              <a:srgbClr val="FF3300"/>
            </a:solidFill>
            <a:ln w="12700">
              <a:solidFill>
                <a:srgbClr val="FF3300"/>
              </a:solidFill>
              <a:round/>
              <a:headEnd/>
              <a:tailEnd/>
            </a:ln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ea typeface="宋体" pitchFamily="2" charset="-122"/>
              </a:endParaRPr>
            </a:p>
          </p:txBody>
        </p:sp>
      </p:grpSp>
      <p:sp>
        <p:nvSpPr>
          <p:cNvPr id="24" name="Text Box 24">
            <a:extLst>
              <a:ext uri="{FF2B5EF4-FFF2-40B4-BE49-F238E27FC236}">
                <a16:creationId xmlns:a16="http://schemas.microsoft.com/office/drawing/2014/main" id="{A452F8B0-7747-4751-9276-40DA2DA91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6581" y="1944927"/>
            <a:ext cx="32131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6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C30F2E95-D3D5-4CE9-AF1B-5E90E0C2E8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9756" y="3178414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  <p:sp>
        <p:nvSpPr>
          <p:cNvPr id="26" name="Text Box 26">
            <a:extLst>
              <a:ext uri="{FF2B5EF4-FFF2-40B4-BE49-F238E27FC236}">
                <a16:creationId xmlns:a16="http://schemas.microsoft.com/office/drawing/2014/main" id="{A724C23B-2F39-471C-AD5F-FC02825CEC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0206" y="3178414"/>
            <a:ext cx="3001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4625" indent="-1746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  <a:p>
            <a:pPr marL="174625" marR="0" lvl="0" indent="-174625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zh-CN" sz="12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宋体" pitchFamily="2" charset="-122"/>
              </a:rPr>
              <a:t>Your 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262478813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80</TotalTime>
  <Words>65</Words>
  <Application>Microsoft Office PowerPoint</Application>
  <PresentationFormat>宽屏</PresentationFormat>
  <Paragraphs>20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华文中宋</vt:lpstr>
      <vt:lpstr>宋体</vt:lpstr>
      <vt:lpstr>Arial</vt:lpstr>
      <vt:lpstr>Arial Black</vt:lpstr>
      <vt:lpstr>Gill Sans MT</vt:lpstr>
      <vt:lpstr>Verdana</vt:lpstr>
      <vt:lpstr>包裹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32</cp:revision>
  <dcterms:created xsi:type="dcterms:W3CDTF">2018-10-25T07:04:23Z</dcterms:created>
  <dcterms:modified xsi:type="dcterms:W3CDTF">2018-10-25T08:25:08Z</dcterms:modified>
</cp:coreProperties>
</file>