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62B2A3-7A43-43C4-A762-60AC21398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3940F58-F769-4D3E-BDCA-1E45EE3F9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959566-0DC6-4A22-854F-9F97AFD0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329ECF-F304-4E60-B77F-69623287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03FBC0-BB24-409B-8DCE-37669741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195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8CBCCC-BAD9-49DB-B45B-1119EE68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49CA0FD-E6DB-45A3-A2AE-2965B53B8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84A032-080F-4F8E-8206-5C7CF423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BA2B2A-7172-40A4-95FC-D7E5E84A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306DEC-9DCD-4DFC-9BC6-E8F22F66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96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2EF00B9-E52B-4512-9CB7-3AEC90142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D110FFB-0440-4756-BCC0-8318DB1FA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CB6A2-FF81-42CB-A6D1-466F629F2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069F19-4860-4558-A093-8F472BD56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F0E474-CB36-41C4-99FC-14AA1520F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819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22C690-28E4-47CD-9ECC-818602C3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AD094C-AAEC-4944-B339-6066E4D8F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0E9FC8-DF96-4A2F-9770-1A165567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515A8B-FA2D-47B8-9EB0-C257E653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2FEB99-056F-4CC6-83F5-B80FB201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161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06C598-36C4-4D69-BECE-4091EE0D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DB20E10-04BA-47E3-B860-5782CBD24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A0F53B-9093-4DFB-8A65-01A7F247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7F1445-3BEA-4978-9BDD-B1FA6E8A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23D347-9D71-4EAE-B3F8-BB0348B0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75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6CBCF2-00AA-4097-A8EB-D9C6B215C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A913DC-2C3C-4D20-A3BC-F063390B0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CD0530-6B15-4286-8F6A-BDC1E4AEE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671A17-0776-4572-816E-FD914ACF6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AAFF27-51EB-4236-B33B-06695A361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F9BE95-CF5A-4E21-9D59-1CD4ABC7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48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BE4D8B-B191-4EB5-A653-D6DD1A03C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0540DE-F03D-46C4-B6EB-CE5C9A9B7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E729BB-9945-490B-86E4-A3D3E6124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B9C803D-8797-4169-97FC-4FB2AB7C7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4AFED73-A667-452A-887B-AF74A0AED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97FC7D1-8819-472C-B4C2-3CDC9628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9B0E630-9153-4166-9713-990B38FC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52E2523-958E-40E0-9839-8A37E2962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83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61D156-A1D9-4C49-AFC6-B18A2650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8400E1C-EED3-4221-9ACE-B67DD255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374CAF-EABD-4C3A-8A48-1F6F76FC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E0285DC-DA59-4C6D-BA8F-755689C4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151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13319E2-7E74-45E1-AC5E-719828A1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30C23DF-D2F8-4A5D-BED1-05B55236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61CFD1B-2E82-41F0-97B1-43B9A671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766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BA6084-B42A-4904-ADBB-A48C3145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69802F-A9E6-4FD1-A5EF-E14079A98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936E910-A6E1-44B6-BF08-466BDA851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8315351-DA22-4ADE-89D1-69A56775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FC77DF-0C63-4DD5-A237-D67976BF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BDC1B5-0B0B-4227-9134-449A83E2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56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83A5DB-4B10-444C-BE5A-36D90ADB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FC46166-BC5D-4663-943D-5D6CA3352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19DDD5-5DBB-409C-837C-F0F2E1297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5DBBC5-6571-47C0-9C14-CDBB730D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3348A3-2666-4CB5-8457-D16D81580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EFB24C7-4E77-462E-8612-81967272A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847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0CA827E-54DF-4A49-828A-00D9350A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D5D9E6-CE60-47A5-82BE-868F6EE64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8E8B50-D591-4DB7-B426-8B4583837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15C8A5-AD51-43DA-A561-19CF67F9D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99B157-632A-47C7-8B9B-24F95E8DB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896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>
            <a:extLst>
              <a:ext uri="{FF2B5EF4-FFF2-40B4-BE49-F238E27FC236}">
                <a16:creationId xmlns:a16="http://schemas.microsoft.com/office/drawing/2014/main" id="{5C9BDBBA-4558-4A9D-AB57-797FA76E6D71}"/>
              </a:ext>
            </a:extLst>
          </p:cNvPr>
          <p:cNvGrpSpPr/>
          <p:nvPr/>
        </p:nvGrpSpPr>
        <p:grpSpPr>
          <a:xfrm>
            <a:off x="4232763" y="3441371"/>
            <a:ext cx="1837556" cy="1832160"/>
            <a:chOff x="4923532" y="2276872"/>
            <a:chExt cx="2060748" cy="2054696"/>
          </a:xfrm>
        </p:grpSpPr>
        <p:sp>
          <p:nvSpPr>
            <p:cNvPr id="22" name="泪滴形 1">
              <a:extLst>
                <a:ext uri="{FF2B5EF4-FFF2-40B4-BE49-F238E27FC236}">
                  <a16:creationId xmlns:a16="http://schemas.microsoft.com/office/drawing/2014/main" id="{9A03FCDD-FF47-4BED-918F-C9038C101308}"/>
                </a:ext>
              </a:extLst>
            </p:cNvPr>
            <p:cNvSpPr/>
            <p:nvPr/>
          </p:nvSpPr>
          <p:spPr>
            <a:xfrm>
              <a:off x="4923532" y="2382416"/>
              <a:ext cx="1949152" cy="1949152"/>
            </a:xfrm>
            <a:custGeom>
              <a:avLst/>
              <a:gdLst/>
              <a:ahLst/>
              <a:cxnLst/>
              <a:rect l="l" t="t" r="r" b="b"/>
              <a:pathLst>
                <a:path w="3384376" h="3384376">
                  <a:moveTo>
                    <a:pt x="1692188" y="504056"/>
                  </a:moveTo>
                  <a:cubicBezTo>
                    <a:pt x="1036001" y="504056"/>
                    <a:pt x="504056" y="1036001"/>
                    <a:pt x="504056" y="1692188"/>
                  </a:cubicBezTo>
                  <a:cubicBezTo>
                    <a:pt x="504056" y="2348375"/>
                    <a:pt x="1036001" y="2880320"/>
                    <a:pt x="1692188" y="2880320"/>
                  </a:cubicBezTo>
                  <a:cubicBezTo>
                    <a:pt x="2348375" y="2880320"/>
                    <a:pt x="2880320" y="2348375"/>
                    <a:pt x="2880320" y="1692188"/>
                  </a:cubicBezTo>
                  <a:lnTo>
                    <a:pt x="2880320" y="504056"/>
                  </a:lnTo>
                  <a:close/>
                  <a:moveTo>
                    <a:pt x="1692188" y="0"/>
                  </a:moveTo>
                  <a:lnTo>
                    <a:pt x="3384376" y="0"/>
                  </a:lnTo>
                  <a:lnTo>
                    <a:pt x="3384376" y="1692188"/>
                  </a:lnTo>
                  <a:cubicBezTo>
                    <a:pt x="3384376" y="2626758"/>
                    <a:pt x="2626758" y="3384376"/>
                    <a:pt x="1692188" y="3384376"/>
                  </a:cubicBezTo>
                  <a:cubicBezTo>
                    <a:pt x="757618" y="3384376"/>
                    <a:pt x="0" y="2626758"/>
                    <a:pt x="0" y="1692188"/>
                  </a:cubicBezTo>
                  <a:cubicBezTo>
                    <a:pt x="0" y="757618"/>
                    <a:pt x="757618" y="0"/>
                    <a:pt x="1692188" y="0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FF7711"/>
                </a:gs>
                <a:gs pos="5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  <a:gs pos="80000">
                  <a:srgbClr val="FFC000"/>
                </a:gs>
              </a:gsLst>
              <a:lin ang="0" scaled="1"/>
              <a:tileRect/>
            </a:gradFill>
            <a:ln w="63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23" name="泪滴形 1">
              <a:extLst>
                <a:ext uri="{FF2B5EF4-FFF2-40B4-BE49-F238E27FC236}">
                  <a16:creationId xmlns:a16="http://schemas.microsoft.com/office/drawing/2014/main" id="{26885D05-361C-4D73-8536-A62B7B216E43}"/>
                </a:ext>
              </a:extLst>
            </p:cNvPr>
            <p:cNvSpPr/>
            <p:nvPr/>
          </p:nvSpPr>
          <p:spPr>
            <a:xfrm>
              <a:off x="5035128" y="2276872"/>
              <a:ext cx="1949152" cy="1949152"/>
            </a:xfrm>
            <a:custGeom>
              <a:avLst/>
              <a:gdLst/>
              <a:ahLst/>
              <a:cxnLst/>
              <a:rect l="l" t="t" r="r" b="b"/>
              <a:pathLst>
                <a:path w="3384376" h="3384376">
                  <a:moveTo>
                    <a:pt x="1692188" y="504056"/>
                  </a:moveTo>
                  <a:cubicBezTo>
                    <a:pt x="1036001" y="504056"/>
                    <a:pt x="504056" y="1036001"/>
                    <a:pt x="504056" y="1692188"/>
                  </a:cubicBezTo>
                  <a:cubicBezTo>
                    <a:pt x="504056" y="2348375"/>
                    <a:pt x="1036001" y="2880320"/>
                    <a:pt x="1692188" y="2880320"/>
                  </a:cubicBezTo>
                  <a:cubicBezTo>
                    <a:pt x="2348375" y="2880320"/>
                    <a:pt x="2880320" y="2348375"/>
                    <a:pt x="2880320" y="1692188"/>
                  </a:cubicBezTo>
                  <a:lnTo>
                    <a:pt x="2880320" y="504056"/>
                  </a:lnTo>
                  <a:close/>
                  <a:moveTo>
                    <a:pt x="1692188" y="0"/>
                  </a:moveTo>
                  <a:lnTo>
                    <a:pt x="3384376" y="0"/>
                  </a:lnTo>
                  <a:lnTo>
                    <a:pt x="3384376" y="1692188"/>
                  </a:lnTo>
                  <a:cubicBezTo>
                    <a:pt x="3384376" y="2626758"/>
                    <a:pt x="2626758" y="3384376"/>
                    <a:pt x="1692188" y="3384376"/>
                  </a:cubicBezTo>
                  <a:cubicBezTo>
                    <a:pt x="757618" y="3384376"/>
                    <a:pt x="0" y="2626758"/>
                    <a:pt x="0" y="1692188"/>
                  </a:cubicBezTo>
                  <a:cubicBezTo>
                    <a:pt x="0" y="757618"/>
                    <a:pt x="757618" y="0"/>
                    <a:pt x="1692188" y="0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FF7711"/>
                </a:gs>
                <a:gs pos="5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  <a:gs pos="80000">
                  <a:srgbClr val="FFC000"/>
                </a:gs>
              </a:gsLst>
              <a:lin ang="10800000" scaled="1"/>
              <a:tileRect/>
            </a:gradFill>
            <a:ln w="63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24" name="泪滴形 1">
              <a:extLst>
                <a:ext uri="{FF2B5EF4-FFF2-40B4-BE49-F238E27FC236}">
                  <a16:creationId xmlns:a16="http://schemas.microsoft.com/office/drawing/2014/main" id="{EF1B7BCB-6EFF-4C14-9CC4-D8D071A6BF7D}"/>
                </a:ext>
              </a:extLst>
            </p:cNvPr>
            <p:cNvSpPr/>
            <p:nvPr/>
          </p:nvSpPr>
          <p:spPr>
            <a:xfrm>
              <a:off x="5212281" y="2276872"/>
              <a:ext cx="1771999" cy="1007429"/>
            </a:xfrm>
            <a:custGeom>
              <a:avLst/>
              <a:gdLst/>
              <a:ahLst/>
              <a:cxnLst/>
              <a:rect l="l" t="t" r="r" b="b"/>
              <a:pathLst>
                <a:path w="1771999" h="1007429">
                  <a:moveTo>
                    <a:pt x="797423" y="0"/>
                  </a:moveTo>
                  <a:lnTo>
                    <a:pt x="1771999" y="0"/>
                  </a:lnTo>
                  <a:lnTo>
                    <a:pt x="1771999" y="974576"/>
                  </a:lnTo>
                  <a:lnTo>
                    <a:pt x="1770340" y="1007429"/>
                  </a:lnTo>
                  <a:cubicBezTo>
                    <a:pt x="1680293" y="944072"/>
                    <a:pt x="1584156" y="885326"/>
                    <a:pt x="1481700" y="833308"/>
                  </a:cubicBezTo>
                  <a:lnTo>
                    <a:pt x="1481700" y="290299"/>
                  </a:lnTo>
                  <a:lnTo>
                    <a:pt x="797423" y="290299"/>
                  </a:lnTo>
                  <a:cubicBezTo>
                    <a:pt x="626144" y="290299"/>
                    <a:pt x="469563" y="353229"/>
                    <a:pt x="351465" y="459450"/>
                  </a:cubicBezTo>
                  <a:cubicBezTo>
                    <a:pt x="236922" y="439028"/>
                    <a:pt x="119532" y="425171"/>
                    <a:pt x="0" y="416700"/>
                  </a:cubicBezTo>
                  <a:cubicBezTo>
                    <a:pt x="175048" y="164401"/>
                    <a:pt x="467037" y="0"/>
                    <a:pt x="797423" y="0"/>
                  </a:cubicBezTo>
                  <a:close/>
                </a:path>
              </a:pathLst>
            </a:custGeom>
            <a:gradFill flip="none" rotWithShape="1">
              <a:gsLst>
                <a:gs pos="23000">
                  <a:sysClr val="window" lastClr="FFFFFF">
                    <a:alpha val="50000"/>
                  </a:sysClr>
                </a:gs>
                <a:gs pos="69000">
                  <a:sysClr val="window" lastClr="FFFFFF">
                    <a:alpha val="0"/>
                  </a:sysClr>
                </a:gs>
              </a:gsLst>
              <a:lin ang="16200000" scaled="1"/>
              <a:tileRect/>
            </a:gradFill>
            <a:ln w="3175" cap="flat" cmpd="sng" algn="ctr">
              <a:gradFill flip="none" rotWithShape="1">
                <a:gsLst>
                  <a:gs pos="0">
                    <a:sysClr val="window" lastClr="FFFFFF"/>
                  </a:gs>
                  <a:gs pos="76000">
                    <a:sysClr val="window" lastClr="FFFFFF">
                      <a:alpha val="0"/>
                    </a:sysClr>
                  </a:gs>
                </a:gsLst>
                <a:lin ang="16200000" scaled="1"/>
                <a:tileRect/>
              </a:gra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531F46D8-593B-4875-9CD1-88CBCFF25957}"/>
              </a:ext>
            </a:extLst>
          </p:cNvPr>
          <p:cNvGrpSpPr/>
          <p:nvPr/>
        </p:nvGrpSpPr>
        <p:grpSpPr>
          <a:xfrm rot="5400000">
            <a:off x="4225173" y="1593813"/>
            <a:ext cx="1837556" cy="1832160"/>
            <a:chOff x="4923532" y="2276872"/>
            <a:chExt cx="2060748" cy="2054696"/>
          </a:xfrm>
        </p:grpSpPr>
        <p:sp>
          <p:nvSpPr>
            <p:cNvPr id="26" name="泪滴形 1">
              <a:extLst>
                <a:ext uri="{FF2B5EF4-FFF2-40B4-BE49-F238E27FC236}">
                  <a16:creationId xmlns:a16="http://schemas.microsoft.com/office/drawing/2014/main" id="{915D1FD9-8243-4480-A844-55A68DA8D534}"/>
                </a:ext>
              </a:extLst>
            </p:cNvPr>
            <p:cNvSpPr/>
            <p:nvPr/>
          </p:nvSpPr>
          <p:spPr>
            <a:xfrm>
              <a:off x="4923532" y="2382416"/>
              <a:ext cx="1949152" cy="1949152"/>
            </a:xfrm>
            <a:custGeom>
              <a:avLst/>
              <a:gdLst/>
              <a:ahLst/>
              <a:cxnLst/>
              <a:rect l="l" t="t" r="r" b="b"/>
              <a:pathLst>
                <a:path w="3384376" h="3384376">
                  <a:moveTo>
                    <a:pt x="1692188" y="504056"/>
                  </a:moveTo>
                  <a:cubicBezTo>
                    <a:pt x="1036001" y="504056"/>
                    <a:pt x="504056" y="1036001"/>
                    <a:pt x="504056" y="1692188"/>
                  </a:cubicBezTo>
                  <a:cubicBezTo>
                    <a:pt x="504056" y="2348375"/>
                    <a:pt x="1036001" y="2880320"/>
                    <a:pt x="1692188" y="2880320"/>
                  </a:cubicBezTo>
                  <a:cubicBezTo>
                    <a:pt x="2348375" y="2880320"/>
                    <a:pt x="2880320" y="2348375"/>
                    <a:pt x="2880320" y="1692188"/>
                  </a:cubicBezTo>
                  <a:lnTo>
                    <a:pt x="2880320" y="504056"/>
                  </a:lnTo>
                  <a:close/>
                  <a:moveTo>
                    <a:pt x="1692188" y="0"/>
                  </a:moveTo>
                  <a:lnTo>
                    <a:pt x="3384376" y="0"/>
                  </a:lnTo>
                  <a:lnTo>
                    <a:pt x="3384376" y="1692188"/>
                  </a:lnTo>
                  <a:cubicBezTo>
                    <a:pt x="3384376" y="2626758"/>
                    <a:pt x="2626758" y="3384376"/>
                    <a:pt x="1692188" y="3384376"/>
                  </a:cubicBezTo>
                  <a:cubicBezTo>
                    <a:pt x="757618" y="3384376"/>
                    <a:pt x="0" y="2626758"/>
                    <a:pt x="0" y="1692188"/>
                  </a:cubicBezTo>
                  <a:cubicBezTo>
                    <a:pt x="0" y="757618"/>
                    <a:pt x="757618" y="0"/>
                    <a:pt x="1692188" y="0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119707"/>
                </a:gs>
                <a:gs pos="67000">
                  <a:srgbClr val="8AD53F"/>
                </a:gs>
                <a:gs pos="100000">
                  <a:srgbClr val="BCEB6F"/>
                </a:gs>
              </a:gsLst>
              <a:lin ang="0" scaled="1"/>
              <a:tileRect/>
            </a:gradFill>
            <a:ln w="317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27" name="泪滴形 1">
              <a:extLst>
                <a:ext uri="{FF2B5EF4-FFF2-40B4-BE49-F238E27FC236}">
                  <a16:creationId xmlns:a16="http://schemas.microsoft.com/office/drawing/2014/main" id="{55CBC553-AAA9-422C-A531-9F6689914A0C}"/>
                </a:ext>
              </a:extLst>
            </p:cNvPr>
            <p:cNvSpPr/>
            <p:nvPr/>
          </p:nvSpPr>
          <p:spPr>
            <a:xfrm>
              <a:off x="5035128" y="2276872"/>
              <a:ext cx="1949152" cy="1949152"/>
            </a:xfrm>
            <a:custGeom>
              <a:avLst/>
              <a:gdLst/>
              <a:ahLst/>
              <a:cxnLst/>
              <a:rect l="l" t="t" r="r" b="b"/>
              <a:pathLst>
                <a:path w="3384376" h="3384376">
                  <a:moveTo>
                    <a:pt x="1692188" y="504056"/>
                  </a:moveTo>
                  <a:cubicBezTo>
                    <a:pt x="1036001" y="504056"/>
                    <a:pt x="504056" y="1036001"/>
                    <a:pt x="504056" y="1692188"/>
                  </a:cubicBezTo>
                  <a:cubicBezTo>
                    <a:pt x="504056" y="2348375"/>
                    <a:pt x="1036001" y="2880320"/>
                    <a:pt x="1692188" y="2880320"/>
                  </a:cubicBezTo>
                  <a:cubicBezTo>
                    <a:pt x="2348375" y="2880320"/>
                    <a:pt x="2880320" y="2348375"/>
                    <a:pt x="2880320" y="1692188"/>
                  </a:cubicBezTo>
                  <a:lnTo>
                    <a:pt x="2880320" y="504056"/>
                  </a:lnTo>
                  <a:close/>
                  <a:moveTo>
                    <a:pt x="1692188" y="0"/>
                  </a:moveTo>
                  <a:lnTo>
                    <a:pt x="3384376" y="0"/>
                  </a:lnTo>
                  <a:lnTo>
                    <a:pt x="3384376" y="1692188"/>
                  </a:lnTo>
                  <a:cubicBezTo>
                    <a:pt x="3384376" y="2626758"/>
                    <a:pt x="2626758" y="3384376"/>
                    <a:pt x="1692188" y="3384376"/>
                  </a:cubicBezTo>
                  <a:cubicBezTo>
                    <a:pt x="757618" y="3384376"/>
                    <a:pt x="0" y="2626758"/>
                    <a:pt x="0" y="1692188"/>
                  </a:cubicBezTo>
                  <a:cubicBezTo>
                    <a:pt x="0" y="757618"/>
                    <a:pt x="757618" y="0"/>
                    <a:pt x="1692188" y="0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119707"/>
                </a:gs>
                <a:gs pos="67000">
                  <a:srgbClr val="8AD53F"/>
                </a:gs>
                <a:gs pos="100000">
                  <a:srgbClr val="BCEB6F"/>
                </a:gs>
              </a:gsLst>
              <a:lin ang="10800000" scaled="1"/>
              <a:tileRect/>
            </a:gradFill>
            <a:ln w="317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28" name="泪滴形 1">
              <a:extLst>
                <a:ext uri="{FF2B5EF4-FFF2-40B4-BE49-F238E27FC236}">
                  <a16:creationId xmlns:a16="http://schemas.microsoft.com/office/drawing/2014/main" id="{A88FD5F9-05A3-4398-A0F8-2AC228644A0B}"/>
                </a:ext>
              </a:extLst>
            </p:cNvPr>
            <p:cNvSpPr/>
            <p:nvPr/>
          </p:nvSpPr>
          <p:spPr>
            <a:xfrm>
              <a:off x="5212281" y="2276872"/>
              <a:ext cx="1771999" cy="1007429"/>
            </a:xfrm>
            <a:custGeom>
              <a:avLst/>
              <a:gdLst/>
              <a:ahLst/>
              <a:cxnLst/>
              <a:rect l="l" t="t" r="r" b="b"/>
              <a:pathLst>
                <a:path w="1771999" h="1007429">
                  <a:moveTo>
                    <a:pt x="797423" y="0"/>
                  </a:moveTo>
                  <a:lnTo>
                    <a:pt x="1771999" y="0"/>
                  </a:lnTo>
                  <a:lnTo>
                    <a:pt x="1771999" y="974576"/>
                  </a:lnTo>
                  <a:lnTo>
                    <a:pt x="1770340" y="1007429"/>
                  </a:lnTo>
                  <a:cubicBezTo>
                    <a:pt x="1680293" y="944072"/>
                    <a:pt x="1584156" y="885326"/>
                    <a:pt x="1481700" y="833308"/>
                  </a:cubicBezTo>
                  <a:lnTo>
                    <a:pt x="1481700" y="290299"/>
                  </a:lnTo>
                  <a:lnTo>
                    <a:pt x="797423" y="290299"/>
                  </a:lnTo>
                  <a:cubicBezTo>
                    <a:pt x="626144" y="290299"/>
                    <a:pt x="469563" y="353229"/>
                    <a:pt x="351465" y="459450"/>
                  </a:cubicBezTo>
                  <a:cubicBezTo>
                    <a:pt x="236922" y="439028"/>
                    <a:pt x="119532" y="425171"/>
                    <a:pt x="0" y="416700"/>
                  </a:cubicBezTo>
                  <a:cubicBezTo>
                    <a:pt x="175048" y="164401"/>
                    <a:pt x="467037" y="0"/>
                    <a:pt x="797423" y="0"/>
                  </a:cubicBezTo>
                  <a:close/>
                </a:path>
              </a:pathLst>
            </a:custGeom>
            <a:gradFill flip="none" rotWithShape="1">
              <a:gsLst>
                <a:gs pos="23000">
                  <a:sysClr val="window" lastClr="FFFFFF">
                    <a:alpha val="50000"/>
                  </a:sysClr>
                </a:gs>
                <a:gs pos="69000">
                  <a:sysClr val="window" lastClr="FFFFFF">
                    <a:alpha val="0"/>
                  </a:sysClr>
                </a:gs>
              </a:gsLst>
              <a:lin ang="16200000" scaled="1"/>
              <a:tileRect/>
            </a:gradFill>
            <a:ln w="3175" cap="flat" cmpd="sng" algn="ctr">
              <a:gradFill flip="none" rotWithShape="1">
                <a:gsLst>
                  <a:gs pos="0">
                    <a:sysClr val="window" lastClr="FFFFFF"/>
                  </a:gs>
                  <a:gs pos="76000">
                    <a:sysClr val="window" lastClr="FFFFFF">
                      <a:alpha val="0"/>
                    </a:sysClr>
                  </a:gs>
                </a:gsLst>
                <a:lin ang="16200000" scaled="1"/>
                <a:tileRect/>
              </a:gra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8C9C3F53-CF1F-4372-B799-BCA03B90F776}"/>
              </a:ext>
            </a:extLst>
          </p:cNvPr>
          <p:cNvGrpSpPr/>
          <p:nvPr/>
        </p:nvGrpSpPr>
        <p:grpSpPr>
          <a:xfrm rot="16200000">
            <a:off x="6093302" y="3444070"/>
            <a:ext cx="1837556" cy="1832160"/>
            <a:chOff x="4923532" y="2276872"/>
            <a:chExt cx="2060748" cy="2054696"/>
          </a:xfrm>
        </p:grpSpPr>
        <p:sp>
          <p:nvSpPr>
            <p:cNvPr id="30" name="泪滴形 1">
              <a:extLst>
                <a:ext uri="{FF2B5EF4-FFF2-40B4-BE49-F238E27FC236}">
                  <a16:creationId xmlns:a16="http://schemas.microsoft.com/office/drawing/2014/main" id="{0FC3DF9A-8769-4E46-87D9-73186391B408}"/>
                </a:ext>
              </a:extLst>
            </p:cNvPr>
            <p:cNvSpPr/>
            <p:nvPr/>
          </p:nvSpPr>
          <p:spPr>
            <a:xfrm>
              <a:off x="4923532" y="2382416"/>
              <a:ext cx="1949152" cy="1949152"/>
            </a:xfrm>
            <a:custGeom>
              <a:avLst/>
              <a:gdLst/>
              <a:ahLst/>
              <a:cxnLst/>
              <a:rect l="l" t="t" r="r" b="b"/>
              <a:pathLst>
                <a:path w="3384376" h="3384376">
                  <a:moveTo>
                    <a:pt x="1692188" y="504056"/>
                  </a:moveTo>
                  <a:cubicBezTo>
                    <a:pt x="1036001" y="504056"/>
                    <a:pt x="504056" y="1036001"/>
                    <a:pt x="504056" y="1692188"/>
                  </a:cubicBezTo>
                  <a:cubicBezTo>
                    <a:pt x="504056" y="2348375"/>
                    <a:pt x="1036001" y="2880320"/>
                    <a:pt x="1692188" y="2880320"/>
                  </a:cubicBezTo>
                  <a:cubicBezTo>
                    <a:pt x="2348375" y="2880320"/>
                    <a:pt x="2880320" y="2348375"/>
                    <a:pt x="2880320" y="1692188"/>
                  </a:cubicBezTo>
                  <a:lnTo>
                    <a:pt x="2880320" y="504056"/>
                  </a:lnTo>
                  <a:close/>
                  <a:moveTo>
                    <a:pt x="1692188" y="0"/>
                  </a:moveTo>
                  <a:lnTo>
                    <a:pt x="3384376" y="0"/>
                  </a:lnTo>
                  <a:lnTo>
                    <a:pt x="3384376" y="1692188"/>
                  </a:lnTo>
                  <a:cubicBezTo>
                    <a:pt x="3384376" y="2626758"/>
                    <a:pt x="2626758" y="3384376"/>
                    <a:pt x="1692188" y="3384376"/>
                  </a:cubicBezTo>
                  <a:cubicBezTo>
                    <a:pt x="757618" y="3384376"/>
                    <a:pt x="0" y="2626758"/>
                    <a:pt x="0" y="1692188"/>
                  </a:cubicBezTo>
                  <a:cubicBezTo>
                    <a:pt x="0" y="757618"/>
                    <a:pt x="757618" y="0"/>
                    <a:pt x="169218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BE1247"/>
                </a:gs>
                <a:gs pos="27000">
                  <a:srgbClr val="D2144F"/>
                </a:gs>
                <a:gs pos="66000">
                  <a:srgbClr val="F87477"/>
                </a:gs>
                <a:gs pos="100000">
                  <a:srgbClr val="FA9496"/>
                </a:gs>
              </a:gsLst>
              <a:lin ang="0" scaled="1"/>
              <a:tileRect/>
            </a:gradFill>
            <a:ln w="317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31" name="泪滴形 1">
              <a:extLst>
                <a:ext uri="{FF2B5EF4-FFF2-40B4-BE49-F238E27FC236}">
                  <a16:creationId xmlns:a16="http://schemas.microsoft.com/office/drawing/2014/main" id="{182806BF-DED7-4BB7-A92C-32DA02E1A1BB}"/>
                </a:ext>
              </a:extLst>
            </p:cNvPr>
            <p:cNvSpPr/>
            <p:nvPr/>
          </p:nvSpPr>
          <p:spPr>
            <a:xfrm>
              <a:off x="5035128" y="2276872"/>
              <a:ext cx="1949152" cy="1949152"/>
            </a:xfrm>
            <a:custGeom>
              <a:avLst/>
              <a:gdLst/>
              <a:ahLst/>
              <a:cxnLst/>
              <a:rect l="l" t="t" r="r" b="b"/>
              <a:pathLst>
                <a:path w="3384376" h="3384376">
                  <a:moveTo>
                    <a:pt x="1692188" y="504056"/>
                  </a:moveTo>
                  <a:cubicBezTo>
                    <a:pt x="1036001" y="504056"/>
                    <a:pt x="504056" y="1036001"/>
                    <a:pt x="504056" y="1692188"/>
                  </a:cubicBezTo>
                  <a:cubicBezTo>
                    <a:pt x="504056" y="2348375"/>
                    <a:pt x="1036001" y="2880320"/>
                    <a:pt x="1692188" y="2880320"/>
                  </a:cubicBezTo>
                  <a:cubicBezTo>
                    <a:pt x="2348375" y="2880320"/>
                    <a:pt x="2880320" y="2348375"/>
                    <a:pt x="2880320" y="1692188"/>
                  </a:cubicBezTo>
                  <a:lnTo>
                    <a:pt x="2880320" y="504056"/>
                  </a:lnTo>
                  <a:close/>
                  <a:moveTo>
                    <a:pt x="1692188" y="0"/>
                  </a:moveTo>
                  <a:lnTo>
                    <a:pt x="3384376" y="0"/>
                  </a:lnTo>
                  <a:lnTo>
                    <a:pt x="3384376" y="1692188"/>
                  </a:lnTo>
                  <a:cubicBezTo>
                    <a:pt x="3384376" y="2626758"/>
                    <a:pt x="2626758" y="3384376"/>
                    <a:pt x="1692188" y="3384376"/>
                  </a:cubicBezTo>
                  <a:cubicBezTo>
                    <a:pt x="757618" y="3384376"/>
                    <a:pt x="0" y="2626758"/>
                    <a:pt x="0" y="1692188"/>
                  </a:cubicBezTo>
                  <a:cubicBezTo>
                    <a:pt x="0" y="757618"/>
                    <a:pt x="757618" y="0"/>
                    <a:pt x="169218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BE1247"/>
                </a:gs>
                <a:gs pos="27000">
                  <a:srgbClr val="D2144F"/>
                </a:gs>
                <a:gs pos="66000">
                  <a:srgbClr val="F87477"/>
                </a:gs>
                <a:gs pos="100000">
                  <a:srgbClr val="FA9496"/>
                </a:gs>
              </a:gsLst>
              <a:lin ang="10800000" scaled="1"/>
              <a:tileRect/>
            </a:gradFill>
            <a:ln w="317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32" name="泪滴形 1">
              <a:extLst>
                <a:ext uri="{FF2B5EF4-FFF2-40B4-BE49-F238E27FC236}">
                  <a16:creationId xmlns:a16="http://schemas.microsoft.com/office/drawing/2014/main" id="{FE31731A-BAD5-4B5C-9D29-9E7C4E1A7AEA}"/>
                </a:ext>
              </a:extLst>
            </p:cNvPr>
            <p:cNvSpPr/>
            <p:nvPr/>
          </p:nvSpPr>
          <p:spPr>
            <a:xfrm>
              <a:off x="5212281" y="2276872"/>
              <a:ext cx="1771999" cy="1007429"/>
            </a:xfrm>
            <a:custGeom>
              <a:avLst/>
              <a:gdLst/>
              <a:ahLst/>
              <a:cxnLst/>
              <a:rect l="l" t="t" r="r" b="b"/>
              <a:pathLst>
                <a:path w="1771999" h="1007429">
                  <a:moveTo>
                    <a:pt x="797423" y="0"/>
                  </a:moveTo>
                  <a:lnTo>
                    <a:pt x="1771999" y="0"/>
                  </a:lnTo>
                  <a:lnTo>
                    <a:pt x="1771999" y="974576"/>
                  </a:lnTo>
                  <a:lnTo>
                    <a:pt x="1770340" y="1007429"/>
                  </a:lnTo>
                  <a:cubicBezTo>
                    <a:pt x="1680293" y="944072"/>
                    <a:pt x="1584156" y="885326"/>
                    <a:pt x="1481700" y="833308"/>
                  </a:cubicBezTo>
                  <a:lnTo>
                    <a:pt x="1481700" y="290299"/>
                  </a:lnTo>
                  <a:lnTo>
                    <a:pt x="797423" y="290299"/>
                  </a:lnTo>
                  <a:cubicBezTo>
                    <a:pt x="626144" y="290299"/>
                    <a:pt x="469563" y="353229"/>
                    <a:pt x="351465" y="459450"/>
                  </a:cubicBezTo>
                  <a:cubicBezTo>
                    <a:pt x="236922" y="439028"/>
                    <a:pt x="119532" y="425171"/>
                    <a:pt x="0" y="416700"/>
                  </a:cubicBezTo>
                  <a:cubicBezTo>
                    <a:pt x="175048" y="164401"/>
                    <a:pt x="467037" y="0"/>
                    <a:pt x="797423" y="0"/>
                  </a:cubicBezTo>
                  <a:close/>
                </a:path>
              </a:pathLst>
            </a:custGeom>
            <a:gradFill flip="none" rotWithShape="1">
              <a:gsLst>
                <a:gs pos="23000">
                  <a:sysClr val="window" lastClr="FFFFFF">
                    <a:alpha val="50000"/>
                  </a:sysClr>
                </a:gs>
                <a:gs pos="69000">
                  <a:sysClr val="window" lastClr="FFFFFF">
                    <a:alpha val="0"/>
                  </a:sysClr>
                </a:gs>
              </a:gsLst>
              <a:lin ang="16200000" scaled="1"/>
              <a:tileRect/>
            </a:gradFill>
            <a:ln w="3175" cap="flat" cmpd="sng" algn="ctr">
              <a:gradFill flip="none" rotWithShape="1">
                <a:gsLst>
                  <a:gs pos="0">
                    <a:sysClr val="window" lastClr="FFFFFF"/>
                  </a:gs>
                  <a:gs pos="76000">
                    <a:sysClr val="window" lastClr="FFFFFF">
                      <a:alpha val="0"/>
                    </a:sysClr>
                  </a:gs>
                </a:gsLst>
                <a:lin ang="16200000" scaled="1"/>
                <a:tileRect/>
              </a:gra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0BE66915-D60D-46CA-8B05-BF7787BFC630}"/>
              </a:ext>
            </a:extLst>
          </p:cNvPr>
          <p:cNvGrpSpPr/>
          <p:nvPr/>
        </p:nvGrpSpPr>
        <p:grpSpPr>
          <a:xfrm rot="10800000">
            <a:off x="6096000" y="1596840"/>
            <a:ext cx="1837556" cy="1832160"/>
            <a:chOff x="4923532" y="2276872"/>
            <a:chExt cx="2060748" cy="2054696"/>
          </a:xfrm>
        </p:grpSpPr>
        <p:sp>
          <p:nvSpPr>
            <p:cNvPr id="34" name="泪滴形 1">
              <a:extLst>
                <a:ext uri="{FF2B5EF4-FFF2-40B4-BE49-F238E27FC236}">
                  <a16:creationId xmlns:a16="http://schemas.microsoft.com/office/drawing/2014/main" id="{0AA09124-5868-4C09-8568-8D2610496605}"/>
                </a:ext>
              </a:extLst>
            </p:cNvPr>
            <p:cNvSpPr/>
            <p:nvPr/>
          </p:nvSpPr>
          <p:spPr>
            <a:xfrm>
              <a:off x="4923532" y="2382416"/>
              <a:ext cx="1949152" cy="1949152"/>
            </a:xfrm>
            <a:custGeom>
              <a:avLst/>
              <a:gdLst/>
              <a:ahLst/>
              <a:cxnLst/>
              <a:rect l="l" t="t" r="r" b="b"/>
              <a:pathLst>
                <a:path w="3384376" h="3384376">
                  <a:moveTo>
                    <a:pt x="1692188" y="504056"/>
                  </a:moveTo>
                  <a:cubicBezTo>
                    <a:pt x="1036001" y="504056"/>
                    <a:pt x="504056" y="1036001"/>
                    <a:pt x="504056" y="1692188"/>
                  </a:cubicBezTo>
                  <a:cubicBezTo>
                    <a:pt x="504056" y="2348375"/>
                    <a:pt x="1036001" y="2880320"/>
                    <a:pt x="1692188" y="2880320"/>
                  </a:cubicBezTo>
                  <a:cubicBezTo>
                    <a:pt x="2348375" y="2880320"/>
                    <a:pt x="2880320" y="2348375"/>
                    <a:pt x="2880320" y="1692188"/>
                  </a:cubicBezTo>
                  <a:lnTo>
                    <a:pt x="2880320" y="504056"/>
                  </a:lnTo>
                  <a:close/>
                  <a:moveTo>
                    <a:pt x="1692188" y="0"/>
                  </a:moveTo>
                  <a:lnTo>
                    <a:pt x="3384376" y="0"/>
                  </a:lnTo>
                  <a:lnTo>
                    <a:pt x="3384376" y="1692188"/>
                  </a:lnTo>
                  <a:cubicBezTo>
                    <a:pt x="3384376" y="2626758"/>
                    <a:pt x="2626758" y="3384376"/>
                    <a:pt x="1692188" y="3384376"/>
                  </a:cubicBezTo>
                  <a:cubicBezTo>
                    <a:pt x="757618" y="3384376"/>
                    <a:pt x="0" y="2626758"/>
                    <a:pt x="0" y="1692188"/>
                  </a:cubicBezTo>
                  <a:cubicBezTo>
                    <a:pt x="0" y="757618"/>
                    <a:pt x="757618" y="0"/>
                    <a:pt x="1692188" y="0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00B0F0">
                    <a:shade val="30000"/>
                    <a:satMod val="115000"/>
                  </a:srgbClr>
                </a:gs>
                <a:gs pos="56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317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35" name="泪滴形 1">
              <a:extLst>
                <a:ext uri="{FF2B5EF4-FFF2-40B4-BE49-F238E27FC236}">
                  <a16:creationId xmlns:a16="http://schemas.microsoft.com/office/drawing/2014/main" id="{BFD3329F-56A9-4CDE-9F57-2F42EC8BC6F4}"/>
                </a:ext>
              </a:extLst>
            </p:cNvPr>
            <p:cNvSpPr/>
            <p:nvPr/>
          </p:nvSpPr>
          <p:spPr>
            <a:xfrm>
              <a:off x="5035128" y="2276872"/>
              <a:ext cx="1949152" cy="1949152"/>
            </a:xfrm>
            <a:custGeom>
              <a:avLst/>
              <a:gdLst/>
              <a:ahLst/>
              <a:cxnLst/>
              <a:rect l="l" t="t" r="r" b="b"/>
              <a:pathLst>
                <a:path w="3384376" h="3384376">
                  <a:moveTo>
                    <a:pt x="1692188" y="504056"/>
                  </a:moveTo>
                  <a:cubicBezTo>
                    <a:pt x="1036001" y="504056"/>
                    <a:pt x="504056" y="1036001"/>
                    <a:pt x="504056" y="1692188"/>
                  </a:cubicBezTo>
                  <a:cubicBezTo>
                    <a:pt x="504056" y="2348375"/>
                    <a:pt x="1036001" y="2880320"/>
                    <a:pt x="1692188" y="2880320"/>
                  </a:cubicBezTo>
                  <a:cubicBezTo>
                    <a:pt x="2348375" y="2880320"/>
                    <a:pt x="2880320" y="2348375"/>
                    <a:pt x="2880320" y="1692188"/>
                  </a:cubicBezTo>
                  <a:lnTo>
                    <a:pt x="2880320" y="504056"/>
                  </a:lnTo>
                  <a:close/>
                  <a:moveTo>
                    <a:pt x="1692188" y="0"/>
                  </a:moveTo>
                  <a:lnTo>
                    <a:pt x="3384376" y="0"/>
                  </a:lnTo>
                  <a:lnTo>
                    <a:pt x="3384376" y="1692188"/>
                  </a:lnTo>
                  <a:cubicBezTo>
                    <a:pt x="3384376" y="2626758"/>
                    <a:pt x="2626758" y="3384376"/>
                    <a:pt x="1692188" y="3384376"/>
                  </a:cubicBezTo>
                  <a:cubicBezTo>
                    <a:pt x="757618" y="3384376"/>
                    <a:pt x="0" y="2626758"/>
                    <a:pt x="0" y="1692188"/>
                  </a:cubicBezTo>
                  <a:cubicBezTo>
                    <a:pt x="0" y="757618"/>
                    <a:pt x="757618" y="0"/>
                    <a:pt x="1692188" y="0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00B0F0">
                    <a:shade val="30000"/>
                    <a:satMod val="115000"/>
                  </a:srgbClr>
                </a:gs>
                <a:gs pos="56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317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36" name="泪滴形 1">
              <a:extLst>
                <a:ext uri="{FF2B5EF4-FFF2-40B4-BE49-F238E27FC236}">
                  <a16:creationId xmlns:a16="http://schemas.microsoft.com/office/drawing/2014/main" id="{45C2EE42-3E40-42F5-A963-7DF896FE97B3}"/>
                </a:ext>
              </a:extLst>
            </p:cNvPr>
            <p:cNvSpPr/>
            <p:nvPr/>
          </p:nvSpPr>
          <p:spPr>
            <a:xfrm>
              <a:off x="5212281" y="2276872"/>
              <a:ext cx="1771999" cy="1007429"/>
            </a:xfrm>
            <a:custGeom>
              <a:avLst/>
              <a:gdLst/>
              <a:ahLst/>
              <a:cxnLst/>
              <a:rect l="l" t="t" r="r" b="b"/>
              <a:pathLst>
                <a:path w="1771999" h="1007429">
                  <a:moveTo>
                    <a:pt x="797423" y="0"/>
                  </a:moveTo>
                  <a:lnTo>
                    <a:pt x="1771999" y="0"/>
                  </a:lnTo>
                  <a:lnTo>
                    <a:pt x="1771999" y="974576"/>
                  </a:lnTo>
                  <a:lnTo>
                    <a:pt x="1770340" y="1007429"/>
                  </a:lnTo>
                  <a:cubicBezTo>
                    <a:pt x="1680293" y="944072"/>
                    <a:pt x="1584156" y="885326"/>
                    <a:pt x="1481700" y="833308"/>
                  </a:cubicBezTo>
                  <a:lnTo>
                    <a:pt x="1481700" y="290299"/>
                  </a:lnTo>
                  <a:lnTo>
                    <a:pt x="797423" y="290299"/>
                  </a:lnTo>
                  <a:cubicBezTo>
                    <a:pt x="626144" y="290299"/>
                    <a:pt x="469563" y="353229"/>
                    <a:pt x="351465" y="459450"/>
                  </a:cubicBezTo>
                  <a:cubicBezTo>
                    <a:pt x="236922" y="439028"/>
                    <a:pt x="119532" y="425171"/>
                    <a:pt x="0" y="416700"/>
                  </a:cubicBezTo>
                  <a:cubicBezTo>
                    <a:pt x="175048" y="164401"/>
                    <a:pt x="467037" y="0"/>
                    <a:pt x="797423" y="0"/>
                  </a:cubicBezTo>
                  <a:close/>
                </a:path>
              </a:pathLst>
            </a:custGeom>
            <a:gradFill flip="none" rotWithShape="1">
              <a:gsLst>
                <a:gs pos="23000">
                  <a:sysClr val="window" lastClr="FFFFFF">
                    <a:alpha val="50000"/>
                  </a:sysClr>
                </a:gs>
                <a:gs pos="69000">
                  <a:sysClr val="window" lastClr="FFFFFF">
                    <a:alpha val="0"/>
                  </a:sysClr>
                </a:gs>
              </a:gsLst>
              <a:lin ang="16200000" scaled="1"/>
              <a:tileRect/>
            </a:gradFill>
            <a:ln w="3175" cap="flat" cmpd="sng" algn="ctr">
              <a:gradFill flip="none" rotWithShape="1">
                <a:gsLst>
                  <a:gs pos="0">
                    <a:sysClr val="window" lastClr="FFFFFF"/>
                  </a:gs>
                  <a:gs pos="76000">
                    <a:sysClr val="window" lastClr="FFFFFF">
                      <a:alpha val="0"/>
                    </a:sysClr>
                  </a:gs>
                </a:gsLst>
                <a:lin ang="16200000" scaled="1"/>
                <a:tileRect/>
              </a:gra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sp>
        <p:nvSpPr>
          <p:cNvPr id="37" name="椭圆 36">
            <a:extLst>
              <a:ext uri="{FF2B5EF4-FFF2-40B4-BE49-F238E27FC236}">
                <a16:creationId xmlns:a16="http://schemas.microsoft.com/office/drawing/2014/main" id="{39A1F370-19A1-495C-916F-83A58359F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9437" y="5179418"/>
            <a:ext cx="5631892" cy="995550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93000"/>
                  <a:lumOff val="7000"/>
                </a:sys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glow rad="127000">
              <a:srgbClr val="F79524">
                <a:alpha val="0"/>
              </a:srgbClr>
            </a:glow>
            <a:outerShdw dist="107763" dir="2700000" algn="ctr" rotWithShape="0">
              <a:srgbClr val="535455"/>
            </a:outerShdw>
            <a:softEdge rad="368300"/>
          </a:effectLst>
          <a:extLst/>
        </p:spPr>
        <p:txBody>
          <a:bodyPr wrap="none" lIns="92075" tIns="46038" rIns="92075" bIns="4603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sp>
        <p:nvSpPr>
          <p:cNvPr id="38" name="TextBox 83">
            <a:extLst>
              <a:ext uri="{FF2B5EF4-FFF2-40B4-BE49-F238E27FC236}">
                <a16:creationId xmlns:a16="http://schemas.microsoft.com/office/drawing/2014/main" id="{086A29BF-B181-487A-8BD0-AD29446E90E3}"/>
              </a:ext>
            </a:extLst>
          </p:cNvPr>
          <p:cNvSpPr txBox="1"/>
          <p:nvPr/>
        </p:nvSpPr>
        <p:spPr>
          <a:xfrm>
            <a:off x="4923815" y="2098312"/>
            <a:ext cx="5549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ln w="18000">
                  <a:solidFill>
                    <a:srgbClr val="119707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ozuka Mincho Pro H" pitchFamily="18" charset="-128"/>
                <a:ea typeface="Kozuka Mincho Pro H" pitchFamily="18" charset="-128"/>
              </a:rPr>
              <a:t>S</a:t>
            </a:r>
            <a:endParaRPr lang="zh-CN" altLang="en-US" sz="5400" b="1" dirty="0">
              <a:ln w="18000">
                <a:solidFill>
                  <a:srgbClr val="119707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Kozuka Mincho Pro H" pitchFamily="18" charset="-128"/>
              <a:ea typeface="Kozuka Mincho Pro H" pitchFamily="18" charset="-128"/>
            </a:endParaRPr>
          </a:p>
        </p:txBody>
      </p:sp>
      <p:sp>
        <p:nvSpPr>
          <p:cNvPr id="39" name="TextBox 84">
            <a:extLst>
              <a:ext uri="{FF2B5EF4-FFF2-40B4-BE49-F238E27FC236}">
                <a16:creationId xmlns:a16="http://schemas.microsoft.com/office/drawing/2014/main" id="{F972C2FA-0535-43EE-9919-9744C60AF1E0}"/>
              </a:ext>
            </a:extLst>
          </p:cNvPr>
          <p:cNvSpPr txBox="1"/>
          <p:nvPr/>
        </p:nvSpPr>
        <p:spPr>
          <a:xfrm>
            <a:off x="6578356" y="2098312"/>
            <a:ext cx="870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ln w="18000">
                  <a:solidFill>
                    <a:srgbClr val="006A96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ozuka Mincho Pro H" pitchFamily="18" charset="-128"/>
                <a:ea typeface="Kozuka Mincho Pro H" pitchFamily="18" charset="-128"/>
              </a:rPr>
              <a:t>W</a:t>
            </a:r>
            <a:endParaRPr lang="zh-CN" altLang="en-US" sz="5400" b="1" dirty="0">
              <a:ln w="18000">
                <a:solidFill>
                  <a:srgbClr val="006A96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Kozuka Mincho Pro H" pitchFamily="18" charset="-128"/>
              <a:ea typeface="Kozuka Mincho Pro H" pitchFamily="18" charset="-128"/>
            </a:endParaRPr>
          </a:p>
        </p:txBody>
      </p:sp>
      <p:sp>
        <p:nvSpPr>
          <p:cNvPr id="40" name="TextBox 85">
            <a:extLst>
              <a:ext uri="{FF2B5EF4-FFF2-40B4-BE49-F238E27FC236}">
                <a16:creationId xmlns:a16="http://schemas.microsoft.com/office/drawing/2014/main" id="{D84795BE-08F0-4836-B8F8-74DC9C0C6136}"/>
              </a:ext>
            </a:extLst>
          </p:cNvPr>
          <p:cNvSpPr txBox="1"/>
          <p:nvPr/>
        </p:nvSpPr>
        <p:spPr>
          <a:xfrm>
            <a:off x="4765919" y="3848729"/>
            <a:ext cx="6960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ln w="18000">
                  <a:solidFill>
                    <a:srgbClr val="C73E0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ozuka Mincho Pro H" pitchFamily="18" charset="-128"/>
                <a:ea typeface="Kozuka Mincho Pro H" pitchFamily="18" charset="-128"/>
              </a:rPr>
              <a:t>O</a:t>
            </a:r>
            <a:endParaRPr lang="zh-CN" altLang="en-US" sz="5400" b="1" dirty="0">
              <a:ln w="18000">
                <a:solidFill>
                  <a:srgbClr val="C73E0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Kozuka Mincho Pro H" pitchFamily="18" charset="-128"/>
              <a:ea typeface="Kozuka Mincho Pro H" pitchFamily="18" charset="-128"/>
            </a:endParaRPr>
          </a:p>
        </p:txBody>
      </p:sp>
      <p:sp>
        <p:nvSpPr>
          <p:cNvPr id="41" name="TextBox 86">
            <a:extLst>
              <a:ext uri="{FF2B5EF4-FFF2-40B4-BE49-F238E27FC236}">
                <a16:creationId xmlns:a16="http://schemas.microsoft.com/office/drawing/2014/main" id="{21E3F902-A534-48B5-BE3B-18391755A40C}"/>
              </a:ext>
            </a:extLst>
          </p:cNvPr>
          <p:cNvSpPr txBox="1"/>
          <p:nvPr/>
        </p:nvSpPr>
        <p:spPr>
          <a:xfrm>
            <a:off x="6714495" y="3848729"/>
            <a:ext cx="6222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ln w="18000">
                  <a:solidFill>
                    <a:srgbClr val="BE1247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ozuka Mincho Pro H" pitchFamily="18" charset="-128"/>
                <a:ea typeface="Kozuka Mincho Pro H" pitchFamily="18" charset="-128"/>
              </a:rPr>
              <a:t>T</a:t>
            </a:r>
            <a:endParaRPr lang="zh-CN" altLang="en-US" sz="5400" b="1" dirty="0">
              <a:ln w="18000">
                <a:solidFill>
                  <a:srgbClr val="BE1247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Kozuka Mincho Pro H" pitchFamily="18" charset="-128"/>
              <a:ea typeface="Kozuka Mincho Pro H" pitchFamily="18" charset="-128"/>
            </a:endParaRPr>
          </a:p>
        </p:txBody>
      </p:sp>
      <p:sp>
        <p:nvSpPr>
          <p:cNvPr id="42" name="TextBox 11">
            <a:extLst>
              <a:ext uri="{FF2B5EF4-FFF2-40B4-BE49-F238E27FC236}">
                <a16:creationId xmlns:a16="http://schemas.microsoft.com/office/drawing/2014/main" id="{6337EFD8-61BE-4600-A442-36F01DD3E7B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226207" y="1816555"/>
            <a:ext cx="1522950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点击添加标题    </a:t>
            </a:r>
            <a:endParaRPr kumimoji="0" lang="en-US" altLang="zh-CN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TextBox 11">
            <a:extLst>
              <a:ext uri="{FF2B5EF4-FFF2-40B4-BE49-F238E27FC236}">
                <a16:creationId xmlns:a16="http://schemas.microsoft.com/office/drawing/2014/main" id="{6614C2B8-B462-40A0-A50A-D16517587B2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226207" y="2242696"/>
            <a:ext cx="130219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4" name="TextBox 11">
            <a:extLst>
              <a:ext uri="{FF2B5EF4-FFF2-40B4-BE49-F238E27FC236}">
                <a16:creationId xmlns:a16="http://schemas.microsoft.com/office/drawing/2014/main" id="{2198D4C5-8A23-4C1E-90CC-65F2691F13C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226207" y="2473973"/>
            <a:ext cx="130219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05E20275-F5A9-432C-A01D-961F0F16B7F2}"/>
              </a:ext>
            </a:extLst>
          </p:cNvPr>
          <p:cNvCxnSpPr/>
          <p:nvPr/>
        </p:nvCxnSpPr>
        <p:spPr>
          <a:xfrm>
            <a:off x="2226207" y="2155109"/>
            <a:ext cx="2095777" cy="0"/>
          </a:xfrm>
          <a:prstGeom prst="line">
            <a:avLst/>
          </a:prstGeom>
          <a:noFill/>
          <a:ln w="25400" cap="flat" cmpd="sng" algn="ctr">
            <a:solidFill>
              <a:srgbClr val="119707"/>
            </a:solidFill>
            <a:prstDash val="sysDot"/>
            <a:headEnd type="oval"/>
            <a:tailEnd type="oval"/>
          </a:ln>
          <a:effectLst/>
        </p:spPr>
      </p:cxnSp>
      <p:sp>
        <p:nvSpPr>
          <p:cNvPr id="46" name="TextBox 11">
            <a:extLst>
              <a:ext uri="{FF2B5EF4-FFF2-40B4-BE49-F238E27FC236}">
                <a16:creationId xmlns:a16="http://schemas.microsoft.com/office/drawing/2014/main" id="{B0A6930B-CA34-4FB5-87E4-454D9C033D3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226207" y="3885254"/>
            <a:ext cx="1522950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点击添加标题    </a:t>
            </a:r>
            <a:endParaRPr kumimoji="0" lang="en-US" altLang="zh-CN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7" name="TextBox 11">
            <a:extLst>
              <a:ext uri="{FF2B5EF4-FFF2-40B4-BE49-F238E27FC236}">
                <a16:creationId xmlns:a16="http://schemas.microsoft.com/office/drawing/2014/main" id="{5C814D2E-B91B-40B1-A418-AD732E12D0A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226207" y="4311395"/>
            <a:ext cx="130219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8" name="TextBox 11">
            <a:extLst>
              <a:ext uri="{FF2B5EF4-FFF2-40B4-BE49-F238E27FC236}">
                <a16:creationId xmlns:a16="http://schemas.microsoft.com/office/drawing/2014/main" id="{D4884A76-1C31-4120-89A2-77EF5BF9687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226207" y="4542672"/>
            <a:ext cx="130219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9" name="直接连接符 48">
            <a:extLst>
              <a:ext uri="{FF2B5EF4-FFF2-40B4-BE49-F238E27FC236}">
                <a16:creationId xmlns:a16="http://schemas.microsoft.com/office/drawing/2014/main" id="{872FB7F3-C11F-43E9-BCA2-272F7B7CA2CA}"/>
              </a:ext>
            </a:extLst>
          </p:cNvPr>
          <p:cNvCxnSpPr/>
          <p:nvPr/>
        </p:nvCxnSpPr>
        <p:spPr>
          <a:xfrm>
            <a:off x="2226207" y="4223808"/>
            <a:ext cx="2095777" cy="0"/>
          </a:xfrm>
          <a:prstGeom prst="line">
            <a:avLst/>
          </a:prstGeom>
          <a:noFill/>
          <a:ln w="25400" cap="flat" cmpd="sng" algn="ctr">
            <a:solidFill>
              <a:srgbClr val="C73E01"/>
            </a:solidFill>
            <a:prstDash val="sysDot"/>
            <a:headEnd type="oval"/>
            <a:tailEnd type="oval"/>
          </a:ln>
          <a:effectLst/>
        </p:spPr>
      </p:cxnSp>
      <p:sp>
        <p:nvSpPr>
          <p:cNvPr id="50" name="TextBox 11">
            <a:extLst>
              <a:ext uri="{FF2B5EF4-FFF2-40B4-BE49-F238E27FC236}">
                <a16:creationId xmlns:a16="http://schemas.microsoft.com/office/drawing/2014/main" id="{06BB0C3A-7F2B-4C63-B4E5-425FB864830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435350" y="1816555"/>
            <a:ext cx="1522950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点击添加标题    </a:t>
            </a:r>
            <a:endParaRPr kumimoji="0" lang="en-US" altLang="zh-CN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" name="TextBox 11">
            <a:extLst>
              <a:ext uri="{FF2B5EF4-FFF2-40B4-BE49-F238E27FC236}">
                <a16:creationId xmlns:a16="http://schemas.microsoft.com/office/drawing/2014/main" id="{D415FB52-F411-4393-9E65-F5E3D6EAE57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656105" y="2242696"/>
            <a:ext cx="130219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2" name="TextBox 11">
            <a:extLst>
              <a:ext uri="{FF2B5EF4-FFF2-40B4-BE49-F238E27FC236}">
                <a16:creationId xmlns:a16="http://schemas.microsoft.com/office/drawing/2014/main" id="{A3430573-26D7-4FAB-9927-9E274B67B96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656105" y="2473973"/>
            <a:ext cx="130219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3" name="直接连接符 52">
            <a:extLst>
              <a:ext uri="{FF2B5EF4-FFF2-40B4-BE49-F238E27FC236}">
                <a16:creationId xmlns:a16="http://schemas.microsoft.com/office/drawing/2014/main" id="{512FA457-3495-4FEE-96AC-3EB156B45868}"/>
              </a:ext>
            </a:extLst>
          </p:cNvPr>
          <p:cNvCxnSpPr/>
          <p:nvPr/>
        </p:nvCxnSpPr>
        <p:spPr>
          <a:xfrm>
            <a:off x="7862523" y="2155109"/>
            <a:ext cx="2095777" cy="0"/>
          </a:xfrm>
          <a:prstGeom prst="line">
            <a:avLst/>
          </a:prstGeom>
          <a:noFill/>
          <a:ln w="25400" cap="flat" cmpd="sng" algn="ctr">
            <a:solidFill>
              <a:srgbClr val="006A96"/>
            </a:solidFill>
            <a:prstDash val="sysDot"/>
            <a:headEnd type="oval"/>
            <a:tailEnd type="oval"/>
          </a:ln>
          <a:effectLst/>
        </p:spPr>
      </p:cxnSp>
      <p:sp>
        <p:nvSpPr>
          <p:cNvPr id="54" name="TextBox 11">
            <a:extLst>
              <a:ext uri="{FF2B5EF4-FFF2-40B4-BE49-F238E27FC236}">
                <a16:creationId xmlns:a16="http://schemas.microsoft.com/office/drawing/2014/main" id="{2A7CB7ED-4B2F-4AE8-ADA4-A23DBFBF1F7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435350" y="3860575"/>
            <a:ext cx="1522950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点击添加标题    </a:t>
            </a:r>
            <a:endParaRPr kumimoji="0" lang="en-US" altLang="zh-CN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5" name="TextBox 11">
            <a:extLst>
              <a:ext uri="{FF2B5EF4-FFF2-40B4-BE49-F238E27FC236}">
                <a16:creationId xmlns:a16="http://schemas.microsoft.com/office/drawing/2014/main" id="{F2C964A7-380C-414F-B290-9829C996418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656105" y="4286716"/>
            <a:ext cx="130219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6" name="TextBox 11">
            <a:extLst>
              <a:ext uri="{FF2B5EF4-FFF2-40B4-BE49-F238E27FC236}">
                <a16:creationId xmlns:a16="http://schemas.microsoft.com/office/drawing/2014/main" id="{C1243EB3-25B4-462F-A478-8584E5C6D20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656105" y="4517993"/>
            <a:ext cx="130219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7" name="直接连接符 56">
            <a:extLst>
              <a:ext uri="{FF2B5EF4-FFF2-40B4-BE49-F238E27FC236}">
                <a16:creationId xmlns:a16="http://schemas.microsoft.com/office/drawing/2014/main" id="{BCDCDD66-07C7-4787-A3A8-4D399455D9BF}"/>
              </a:ext>
            </a:extLst>
          </p:cNvPr>
          <p:cNvCxnSpPr/>
          <p:nvPr/>
        </p:nvCxnSpPr>
        <p:spPr>
          <a:xfrm>
            <a:off x="7862523" y="4199129"/>
            <a:ext cx="2095777" cy="0"/>
          </a:xfrm>
          <a:prstGeom prst="line">
            <a:avLst/>
          </a:prstGeom>
          <a:noFill/>
          <a:ln w="25400" cap="flat" cmpd="sng" algn="ctr">
            <a:solidFill>
              <a:srgbClr val="BE1247"/>
            </a:solidFill>
            <a:prstDash val="sysDot"/>
            <a:headEnd type="oval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1931220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40</Words>
  <Application>Microsoft Office PowerPoint</Application>
  <PresentationFormat>宽屏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Kozuka Mincho Pro H</vt:lpstr>
      <vt:lpstr>等线</vt:lpstr>
      <vt:lpstr>等线 Light</vt:lpstr>
      <vt:lpstr>宋体</vt:lpstr>
      <vt:lpstr>微软雅黑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23</cp:revision>
  <dcterms:created xsi:type="dcterms:W3CDTF">2018-10-25T07:04:23Z</dcterms:created>
  <dcterms:modified xsi:type="dcterms:W3CDTF">2018-10-25T08:05:05Z</dcterms:modified>
</cp:coreProperties>
</file>