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2B2A3-7A43-43C4-A762-60AC21398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940F58-F769-4D3E-BDCA-1E45EE3F9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59566-0DC6-4A22-854F-9F97AFD0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329ECF-F304-4E60-B77F-69623287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03FBC0-BB24-409B-8DCE-37669741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870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8CBCCC-BAD9-49DB-B45B-1119EE68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9CA0FD-E6DB-45A3-A2AE-2965B53B8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84A032-080F-4F8E-8206-5C7CF423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BA2B2A-7172-40A4-95FC-D7E5E84A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306DEC-9DCD-4DFC-9BC6-E8F22F66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4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2EF00B9-E52B-4512-9CB7-3AEC90142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110FFB-0440-4756-BCC0-8318DB1FA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CB6A2-FF81-42CB-A6D1-466F629F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069F19-4860-4558-A093-8F472BD5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F0E474-CB36-41C4-99FC-14AA1520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45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22C690-28E4-47CD-9ECC-818602C3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AD094C-AAEC-4944-B339-6066E4D8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0E9FC8-DF96-4A2F-9770-1A165567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515A8B-FA2D-47B8-9EB0-C257E653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2FEB99-056F-4CC6-83F5-B80FB201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24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06C598-36C4-4D69-BECE-4091EE0D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B20E10-04BA-47E3-B860-5782CBD24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A0F53B-9093-4DFB-8A65-01A7F247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F1445-3BEA-4978-9BDD-B1FA6E8A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23D347-9D71-4EAE-B3F8-BB0348B0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79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6CBCF2-00AA-4097-A8EB-D9C6B215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A913DC-2C3C-4D20-A3BC-F063390B0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CD0530-6B15-4286-8F6A-BDC1E4AEE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671A17-0776-4572-816E-FD914ACF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AAFF27-51EB-4236-B33B-06695A36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F9BE95-CF5A-4E21-9D59-1CD4ABC7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50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BE4D8B-B191-4EB5-A653-D6DD1A03C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0540DE-F03D-46C4-B6EB-CE5C9A9B7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E729BB-9945-490B-86E4-A3D3E6124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9C803D-8797-4169-97FC-4FB2AB7C7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AFED73-A667-452A-887B-AF74A0AED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97FC7D1-8819-472C-B4C2-3CDC9628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9B0E630-9153-4166-9713-990B38FC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2E2523-958E-40E0-9839-8A37E296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43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61D156-A1D9-4C49-AFC6-B18A2650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8400E1C-EED3-4221-9ACE-B67DD255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374CAF-EABD-4C3A-8A48-1F6F76FC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E0285DC-DA59-4C6D-BA8F-755689C4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058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3319E2-7E74-45E1-AC5E-719828A1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30C23DF-D2F8-4A5D-BED1-05B55236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1CFD1B-2E82-41F0-97B1-43B9A67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32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BA6084-B42A-4904-ADBB-A48C3145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69802F-A9E6-4FD1-A5EF-E14079A98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936E910-A6E1-44B6-BF08-466BDA851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315351-DA22-4ADE-89D1-69A56775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FC77DF-0C63-4DD5-A237-D67976BF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BDC1B5-0B0B-4227-9134-449A83E2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833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3A5DB-4B10-444C-BE5A-36D90ADB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FC46166-BC5D-4663-943D-5D6CA3352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19DDD5-5DBB-409C-837C-F0F2E1297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5DBBC5-6571-47C0-9C14-CDBB730D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3348A3-2666-4CB5-8457-D16D8158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FB24C7-4E77-462E-8612-81967272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16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0CA827E-54DF-4A49-828A-00D9350A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D5D9E6-CE60-47A5-82BE-868F6EE6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8E8B50-D591-4DB7-B426-8B4583837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15C8A5-AD51-43DA-A561-19CF67F9D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99B157-632A-47C7-8B9B-24F95E8DB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708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17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71B5ADB5-5DBF-4532-A15D-15442100D17B}"/>
              </a:ext>
            </a:extLst>
          </p:cNvPr>
          <p:cNvSpPr/>
          <p:nvPr/>
        </p:nvSpPr>
        <p:spPr>
          <a:xfrm rot="10800000">
            <a:off x="4276084" y="2937353"/>
            <a:ext cx="2032627" cy="1745634"/>
          </a:xfrm>
          <a:custGeom>
            <a:avLst/>
            <a:gdLst>
              <a:gd name="connsiteX0" fmla="*/ 1382139 w 2422269"/>
              <a:gd name="connsiteY0" fmla="*/ 2080260 h 2080260"/>
              <a:gd name="connsiteX1" fmla="*/ 1198649 w 2422269"/>
              <a:gd name="connsiteY1" fmla="*/ 2080260 h 2080260"/>
              <a:gd name="connsiteX2" fmla="*/ 1198649 w 2422269"/>
              <a:gd name="connsiteY2" fmla="*/ 1699287 h 2080260"/>
              <a:gd name="connsiteX3" fmla="*/ 1211517 w 2422269"/>
              <a:gd name="connsiteY3" fmla="*/ 1718373 h 2080260"/>
              <a:gd name="connsiteX4" fmla="*/ 1312545 w 2422269"/>
              <a:gd name="connsiteY4" fmla="*/ 1760220 h 2080260"/>
              <a:gd name="connsiteX5" fmla="*/ 1455420 w 2422269"/>
              <a:gd name="connsiteY5" fmla="*/ 1617345 h 2080260"/>
              <a:gd name="connsiteX6" fmla="*/ 1312545 w 2422269"/>
              <a:gd name="connsiteY6" fmla="*/ 1474470 h 2080260"/>
              <a:gd name="connsiteX7" fmla="*/ 1211517 w 2422269"/>
              <a:gd name="connsiteY7" fmla="*/ 1516317 h 2080260"/>
              <a:gd name="connsiteX8" fmla="*/ 1198649 w 2422269"/>
              <a:gd name="connsiteY8" fmla="*/ 1535403 h 2080260"/>
              <a:gd name="connsiteX9" fmla="*/ 1198649 w 2422269"/>
              <a:gd name="connsiteY9" fmla="*/ 1163955 h 2080260"/>
              <a:gd name="connsiteX10" fmla="*/ 1397097 w 2422269"/>
              <a:gd name="connsiteY10" fmla="*/ 1163955 h 2080260"/>
              <a:gd name="connsiteX11" fmla="*/ 1524732 w 2422269"/>
              <a:gd name="connsiteY11" fmla="*/ 1036320 h 2080260"/>
              <a:gd name="connsiteX12" fmla="*/ 1397097 w 2422269"/>
              <a:gd name="connsiteY12" fmla="*/ 908685 h 2080260"/>
              <a:gd name="connsiteX13" fmla="*/ 195486 w 2422269"/>
              <a:gd name="connsiteY13" fmla="*/ 908685 h 2080260"/>
              <a:gd name="connsiteX14" fmla="*/ 195486 w 2422269"/>
              <a:gd name="connsiteY14" fmla="*/ 568499 h 2080260"/>
              <a:gd name="connsiteX15" fmla="*/ 142875 w 2422269"/>
              <a:gd name="connsiteY15" fmla="*/ 579120 h 2080260"/>
              <a:gd name="connsiteX16" fmla="*/ 0 w 2422269"/>
              <a:gd name="connsiteY16" fmla="*/ 436245 h 2080260"/>
              <a:gd name="connsiteX17" fmla="*/ 142875 w 2422269"/>
              <a:gd name="connsiteY17" fmla="*/ 293370 h 2080260"/>
              <a:gd name="connsiteX18" fmla="*/ 195486 w 2422269"/>
              <a:gd name="connsiteY18" fmla="*/ 303992 h 2080260"/>
              <a:gd name="connsiteX19" fmla="*/ 195486 w 2422269"/>
              <a:gd name="connsiteY19" fmla="*/ 0 h 2080260"/>
              <a:gd name="connsiteX20" fmla="*/ 1382139 w 2422269"/>
              <a:gd name="connsiteY20" fmla="*/ 0 h 2080260"/>
              <a:gd name="connsiteX21" fmla="*/ 2422269 w 2422269"/>
              <a:gd name="connsiteY21" fmla="*/ 1040130 h 2080260"/>
              <a:gd name="connsiteX22" fmla="*/ 1382139 w 2422269"/>
              <a:gd name="connsiteY22" fmla="*/ 2080260 h 208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22269" h="2080260">
                <a:moveTo>
                  <a:pt x="1382139" y="2080260"/>
                </a:moveTo>
                <a:lnTo>
                  <a:pt x="1198649" y="2080260"/>
                </a:lnTo>
                <a:lnTo>
                  <a:pt x="1198649" y="1699287"/>
                </a:lnTo>
                <a:lnTo>
                  <a:pt x="1211517" y="1718373"/>
                </a:lnTo>
                <a:cubicBezTo>
                  <a:pt x="1237372" y="1744228"/>
                  <a:pt x="1273091" y="1760220"/>
                  <a:pt x="1312545" y="1760220"/>
                </a:cubicBezTo>
                <a:cubicBezTo>
                  <a:pt x="1391453" y="1760220"/>
                  <a:pt x="1455420" y="1696253"/>
                  <a:pt x="1455420" y="1617345"/>
                </a:cubicBezTo>
                <a:cubicBezTo>
                  <a:pt x="1455420" y="1538437"/>
                  <a:pt x="1391453" y="1474470"/>
                  <a:pt x="1312545" y="1474470"/>
                </a:cubicBezTo>
                <a:cubicBezTo>
                  <a:pt x="1273091" y="1474470"/>
                  <a:pt x="1237372" y="1490462"/>
                  <a:pt x="1211517" y="1516317"/>
                </a:cubicBezTo>
                <a:lnTo>
                  <a:pt x="1198649" y="1535403"/>
                </a:lnTo>
                <a:lnTo>
                  <a:pt x="1198649" y="1163955"/>
                </a:lnTo>
                <a:lnTo>
                  <a:pt x="1397097" y="1163955"/>
                </a:lnTo>
                <a:cubicBezTo>
                  <a:pt x="1467588" y="1163955"/>
                  <a:pt x="1524732" y="1106811"/>
                  <a:pt x="1524732" y="1036320"/>
                </a:cubicBezTo>
                <a:cubicBezTo>
                  <a:pt x="1524732" y="965829"/>
                  <a:pt x="1467588" y="908685"/>
                  <a:pt x="1397097" y="908685"/>
                </a:cubicBezTo>
                <a:lnTo>
                  <a:pt x="195486" y="908685"/>
                </a:lnTo>
                <a:lnTo>
                  <a:pt x="195486" y="568499"/>
                </a:lnTo>
                <a:lnTo>
                  <a:pt x="142875" y="579120"/>
                </a:lnTo>
                <a:cubicBezTo>
                  <a:pt x="63967" y="579120"/>
                  <a:pt x="0" y="515153"/>
                  <a:pt x="0" y="436245"/>
                </a:cubicBezTo>
                <a:cubicBezTo>
                  <a:pt x="0" y="357337"/>
                  <a:pt x="63967" y="293370"/>
                  <a:pt x="142875" y="293370"/>
                </a:cubicBezTo>
                <a:lnTo>
                  <a:pt x="195486" y="303992"/>
                </a:lnTo>
                <a:lnTo>
                  <a:pt x="195486" y="0"/>
                </a:lnTo>
                <a:lnTo>
                  <a:pt x="1382139" y="0"/>
                </a:lnTo>
                <a:cubicBezTo>
                  <a:pt x="1956587" y="0"/>
                  <a:pt x="2422269" y="465682"/>
                  <a:pt x="2422269" y="1040130"/>
                </a:cubicBezTo>
                <a:cubicBezTo>
                  <a:pt x="2422269" y="1614578"/>
                  <a:pt x="1956587" y="2080260"/>
                  <a:pt x="1382139" y="2080260"/>
                </a:cubicBezTo>
                <a:close/>
              </a:path>
            </a:pathLst>
          </a:custGeom>
          <a:gradFill>
            <a:gsLst>
              <a:gs pos="0">
                <a:srgbClr val="F0C76A"/>
              </a:gs>
              <a:gs pos="100000">
                <a:srgbClr val="CC6F62"/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/>
              <a:cs typeface="+mn-cs"/>
            </a:endParaRPr>
          </a:p>
        </p:txBody>
      </p:sp>
      <p:sp>
        <p:nvSpPr>
          <p:cNvPr id="5" name="任意多边形 18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132476FE-F1C1-44F8-8F3E-F7E1159D5EAF}"/>
              </a:ext>
            </a:extLst>
          </p:cNvPr>
          <p:cNvSpPr/>
          <p:nvPr/>
        </p:nvSpPr>
        <p:spPr>
          <a:xfrm rot="16200000">
            <a:off x="5228828" y="1962233"/>
            <a:ext cx="2032628" cy="1745633"/>
          </a:xfrm>
          <a:custGeom>
            <a:avLst/>
            <a:gdLst>
              <a:gd name="connsiteX0" fmla="*/ 1382139 w 2422269"/>
              <a:gd name="connsiteY0" fmla="*/ 2080260 h 2080260"/>
              <a:gd name="connsiteX1" fmla="*/ 1198649 w 2422269"/>
              <a:gd name="connsiteY1" fmla="*/ 2080260 h 2080260"/>
              <a:gd name="connsiteX2" fmla="*/ 1198649 w 2422269"/>
              <a:gd name="connsiteY2" fmla="*/ 1699287 h 2080260"/>
              <a:gd name="connsiteX3" fmla="*/ 1211517 w 2422269"/>
              <a:gd name="connsiteY3" fmla="*/ 1718373 h 2080260"/>
              <a:gd name="connsiteX4" fmla="*/ 1312545 w 2422269"/>
              <a:gd name="connsiteY4" fmla="*/ 1760220 h 2080260"/>
              <a:gd name="connsiteX5" fmla="*/ 1455420 w 2422269"/>
              <a:gd name="connsiteY5" fmla="*/ 1617345 h 2080260"/>
              <a:gd name="connsiteX6" fmla="*/ 1312545 w 2422269"/>
              <a:gd name="connsiteY6" fmla="*/ 1474470 h 2080260"/>
              <a:gd name="connsiteX7" fmla="*/ 1211517 w 2422269"/>
              <a:gd name="connsiteY7" fmla="*/ 1516317 h 2080260"/>
              <a:gd name="connsiteX8" fmla="*/ 1198649 w 2422269"/>
              <a:gd name="connsiteY8" fmla="*/ 1535403 h 2080260"/>
              <a:gd name="connsiteX9" fmla="*/ 1198649 w 2422269"/>
              <a:gd name="connsiteY9" fmla="*/ 1163955 h 2080260"/>
              <a:gd name="connsiteX10" fmla="*/ 1397097 w 2422269"/>
              <a:gd name="connsiteY10" fmla="*/ 1163955 h 2080260"/>
              <a:gd name="connsiteX11" fmla="*/ 1524732 w 2422269"/>
              <a:gd name="connsiteY11" fmla="*/ 1036320 h 2080260"/>
              <a:gd name="connsiteX12" fmla="*/ 1397097 w 2422269"/>
              <a:gd name="connsiteY12" fmla="*/ 908685 h 2080260"/>
              <a:gd name="connsiteX13" fmla="*/ 195486 w 2422269"/>
              <a:gd name="connsiteY13" fmla="*/ 908685 h 2080260"/>
              <a:gd name="connsiteX14" fmla="*/ 195486 w 2422269"/>
              <a:gd name="connsiteY14" fmla="*/ 568499 h 2080260"/>
              <a:gd name="connsiteX15" fmla="*/ 142875 w 2422269"/>
              <a:gd name="connsiteY15" fmla="*/ 579120 h 2080260"/>
              <a:gd name="connsiteX16" fmla="*/ 0 w 2422269"/>
              <a:gd name="connsiteY16" fmla="*/ 436245 h 2080260"/>
              <a:gd name="connsiteX17" fmla="*/ 142875 w 2422269"/>
              <a:gd name="connsiteY17" fmla="*/ 293370 h 2080260"/>
              <a:gd name="connsiteX18" fmla="*/ 195486 w 2422269"/>
              <a:gd name="connsiteY18" fmla="*/ 303992 h 2080260"/>
              <a:gd name="connsiteX19" fmla="*/ 195486 w 2422269"/>
              <a:gd name="connsiteY19" fmla="*/ 0 h 2080260"/>
              <a:gd name="connsiteX20" fmla="*/ 1382139 w 2422269"/>
              <a:gd name="connsiteY20" fmla="*/ 0 h 2080260"/>
              <a:gd name="connsiteX21" fmla="*/ 2422269 w 2422269"/>
              <a:gd name="connsiteY21" fmla="*/ 1040130 h 2080260"/>
              <a:gd name="connsiteX22" fmla="*/ 1382139 w 2422269"/>
              <a:gd name="connsiteY22" fmla="*/ 2080260 h 208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22269" h="2080260">
                <a:moveTo>
                  <a:pt x="1382139" y="2080260"/>
                </a:moveTo>
                <a:lnTo>
                  <a:pt x="1198649" y="2080260"/>
                </a:lnTo>
                <a:lnTo>
                  <a:pt x="1198649" y="1699287"/>
                </a:lnTo>
                <a:lnTo>
                  <a:pt x="1211517" y="1718373"/>
                </a:lnTo>
                <a:cubicBezTo>
                  <a:pt x="1237372" y="1744228"/>
                  <a:pt x="1273091" y="1760220"/>
                  <a:pt x="1312545" y="1760220"/>
                </a:cubicBezTo>
                <a:cubicBezTo>
                  <a:pt x="1391453" y="1760220"/>
                  <a:pt x="1455420" y="1696253"/>
                  <a:pt x="1455420" y="1617345"/>
                </a:cubicBezTo>
                <a:cubicBezTo>
                  <a:pt x="1455420" y="1538437"/>
                  <a:pt x="1391453" y="1474470"/>
                  <a:pt x="1312545" y="1474470"/>
                </a:cubicBezTo>
                <a:cubicBezTo>
                  <a:pt x="1273091" y="1474470"/>
                  <a:pt x="1237372" y="1490462"/>
                  <a:pt x="1211517" y="1516317"/>
                </a:cubicBezTo>
                <a:lnTo>
                  <a:pt x="1198649" y="1535403"/>
                </a:lnTo>
                <a:lnTo>
                  <a:pt x="1198649" y="1163955"/>
                </a:lnTo>
                <a:lnTo>
                  <a:pt x="1397097" y="1163955"/>
                </a:lnTo>
                <a:cubicBezTo>
                  <a:pt x="1467588" y="1163955"/>
                  <a:pt x="1524732" y="1106811"/>
                  <a:pt x="1524732" y="1036320"/>
                </a:cubicBezTo>
                <a:cubicBezTo>
                  <a:pt x="1524732" y="965829"/>
                  <a:pt x="1467588" y="908685"/>
                  <a:pt x="1397097" y="908685"/>
                </a:cubicBezTo>
                <a:lnTo>
                  <a:pt x="195486" y="908685"/>
                </a:lnTo>
                <a:lnTo>
                  <a:pt x="195486" y="568499"/>
                </a:lnTo>
                <a:lnTo>
                  <a:pt x="142875" y="579120"/>
                </a:lnTo>
                <a:cubicBezTo>
                  <a:pt x="63967" y="579120"/>
                  <a:pt x="0" y="515153"/>
                  <a:pt x="0" y="436245"/>
                </a:cubicBezTo>
                <a:cubicBezTo>
                  <a:pt x="0" y="357337"/>
                  <a:pt x="63967" y="293370"/>
                  <a:pt x="142875" y="293370"/>
                </a:cubicBezTo>
                <a:lnTo>
                  <a:pt x="195486" y="303992"/>
                </a:lnTo>
                <a:lnTo>
                  <a:pt x="195486" y="0"/>
                </a:lnTo>
                <a:lnTo>
                  <a:pt x="1382139" y="0"/>
                </a:lnTo>
                <a:cubicBezTo>
                  <a:pt x="1956587" y="0"/>
                  <a:pt x="2422269" y="465682"/>
                  <a:pt x="2422269" y="1040130"/>
                </a:cubicBezTo>
                <a:cubicBezTo>
                  <a:pt x="2422269" y="1614578"/>
                  <a:pt x="1956587" y="2080260"/>
                  <a:pt x="1382139" y="2080260"/>
                </a:cubicBezTo>
                <a:close/>
              </a:path>
            </a:pathLst>
          </a:custGeom>
          <a:gradFill>
            <a:gsLst>
              <a:gs pos="0">
                <a:srgbClr val="F0C76A"/>
              </a:gs>
              <a:gs pos="100000">
                <a:srgbClr val="CC6F62"/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/>
              <a:cs typeface="+mn-cs"/>
            </a:endParaRPr>
          </a:p>
        </p:txBody>
      </p:sp>
      <p:sp>
        <p:nvSpPr>
          <p:cNvPr id="6" name="任意多边形 19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C396F012-E6CF-4933-B9E0-B2FACD19952F}"/>
              </a:ext>
            </a:extLst>
          </p:cNvPr>
          <p:cNvSpPr/>
          <p:nvPr/>
        </p:nvSpPr>
        <p:spPr>
          <a:xfrm>
            <a:off x="6191164" y="2934156"/>
            <a:ext cx="2032627" cy="1745634"/>
          </a:xfrm>
          <a:custGeom>
            <a:avLst/>
            <a:gdLst>
              <a:gd name="connsiteX0" fmla="*/ 1382139 w 2422269"/>
              <a:gd name="connsiteY0" fmla="*/ 2080260 h 2080260"/>
              <a:gd name="connsiteX1" fmla="*/ 1198649 w 2422269"/>
              <a:gd name="connsiteY1" fmla="*/ 2080260 h 2080260"/>
              <a:gd name="connsiteX2" fmla="*/ 1198649 w 2422269"/>
              <a:gd name="connsiteY2" fmla="*/ 1699287 h 2080260"/>
              <a:gd name="connsiteX3" fmla="*/ 1211517 w 2422269"/>
              <a:gd name="connsiteY3" fmla="*/ 1718373 h 2080260"/>
              <a:gd name="connsiteX4" fmla="*/ 1312545 w 2422269"/>
              <a:gd name="connsiteY4" fmla="*/ 1760220 h 2080260"/>
              <a:gd name="connsiteX5" fmla="*/ 1455420 w 2422269"/>
              <a:gd name="connsiteY5" fmla="*/ 1617345 h 2080260"/>
              <a:gd name="connsiteX6" fmla="*/ 1312545 w 2422269"/>
              <a:gd name="connsiteY6" fmla="*/ 1474470 h 2080260"/>
              <a:gd name="connsiteX7" fmla="*/ 1211517 w 2422269"/>
              <a:gd name="connsiteY7" fmla="*/ 1516317 h 2080260"/>
              <a:gd name="connsiteX8" fmla="*/ 1198649 w 2422269"/>
              <a:gd name="connsiteY8" fmla="*/ 1535403 h 2080260"/>
              <a:gd name="connsiteX9" fmla="*/ 1198649 w 2422269"/>
              <a:gd name="connsiteY9" fmla="*/ 1163955 h 2080260"/>
              <a:gd name="connsiteX10" fmla="*/ 1397097 w 2422269"/>
              <a:gd name="connsiteY10" fmla="*/ 1163955 h 2080260"/>
              <a:gd name="connsiteX11" fmla="*/ 1524732 w 2422269"/>
              <a:gd name="connsiteY11" fmla="*/ 1036320 h 2080260"/>
              <a:gd name="connsiteX12" fmla="*/ 1397097 w 2422269"/>
              <a:gd name="connsiteY12" fmla="*/ 908685 h 2080260"/>
              <a:gd name="connsiteX13" fmla="*/ 195486 w 2422269"/>
              <a:gd name="connsiteY13" fmla="*/ 908685 h 2080260"/>
              <a:gd name="connsiteX14" fmla="*/ 195486 w 2422269"/>
              <a:gd name="connsiteY14" fmla="*/ 568499 h 2080260"/>
              <a:gd name="connsiteX15" fmla="*/ 142875 w 2422269"/>
              <a:gd name="connsiteY15" fmla="*/ 579120 h 2080260"/>
              <a:gd name="connsiteX16" fmla="*/ 0 w 2422269"/>
              <a:gd name="connsiteY16" fmla="*/ 436245 h 2080260"/>
              <a:gd name="connsiteX17" fmla="*/ 142875 w 2422269"/>
              <a:gd name="connsiteY17" fmla="*/ 293370 h 2080260"/>
              <a:gd name="connsiteX18" fmla="*/ 195486 w 2422269"/>
              <a:gd name="connsiteY18" fmla="*/ 303992 h 2080260"/>
              <a:gd name="connsiteX19" fmla="*/ 195486 w 2422269"/>
              <a:gd name="connsiteY19" fmla="*/ 0 h 2080260"/>
              <a:gd name="connsiteX20" fmla="*/ 1382139 w 2422269"/>
              <a:gd name="connsiteY20" fmla="*/ 0 h 2080260"/>
              <a:gd name="connsiteX21" fmla="*/ 2422269 w 2422269"/>
              <a:gd name="connsiteY21" fmla="*/ 1040130 h 2080260"/>
              <a:gd name="connsiteX22" fmla="*/ 1382139 w 2422269"/>
              <a:gd name="connsiteY22" fmla="*/ 2080260 h 208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22269" h="2080260">
                <a:moveTo>
                  <a:pt x="1382139" y="2080260"/>
                </a:moveTo>
                <a:lnTo>
                  <a:pt x="1198649" y="2080260"/>
                </a:lnTo>
                <a:lnTo>
                  <a:pt x="1198649" y="1699287"/>
                </a:lnTo>
                <a:lnTo>
                  <a:pt x="1211517" y="1718373"/>
                </a:lnTo>
                <a:cubicBezTo>
                  <a:pt x="1237372" y="1744228"/>
                  <a:pt x="1273091" y="1760220"/>
                  <a:pt x="1312545" y="1760220"/>
                </a:cubicBezTo>
                <a:cubicBezTo>
                  <a:pt x="1391453" y="1760220"/>
                  <a:pt x="1455420" y="1696253"/>
                  <a:pt x="1455420" y="1617345"/>
                </a:cubicBezTo>
                <a:cubicBezTo>
                  <a:pt x="1455420" y="1538437"/>
                  <a:pt x="1391453" y="1474470"/>
                  <a:pt x="1312545" y="1474470"/>
                </a:cubicBezTo>
                <a:cubicBezTo>
                  <a:pt x="1273091" y="1474470"/>
                  <a:pt x="1237372" y="1490462"/>
                  <a:pt x="1211517" y="1516317"/>
                </a:cubicBezTo>
                <a:lnTo>
                  <a:pt x="1198649" y="1535403"/>
                </a:lnTo>
                <a:lnTo>
                  <a:pt x="1198649" y="1163955"/>
                </a:lnTo>
                <a:lnTo>
                  <a:pt x="1397097" y="1163955"/>
                </a:lnTo>
                <a:cubicBezTo>
                  <a:pt x="1467588" y="1163955"/>
                  <a:pt x="1524732" y="1106811"/>
                  <a:pt x="1524732" y="1036320"/>
                </a:cubicBezTo>
                <a:cubicBezTo>
                  <a:pt x="1524732" y="965829"/>
                  <a:pt x="1467588" y="908685"/>
                  <a:pt x="1397097" y="908685"/>
                </a:cubicBezTo>
                <a:lnTo>
                  <a:pt x="195486" y="908685"/>
                </a:lnTo>
                <a:lnTo>
                  <a:pt x="195486" y="568499"/>
                </a:lnTo>
                <a:lnTo>
                  <a:pt x="142875" y="579120"/>
                </a:lnTo>
                <a:cubicBezTo>
                  <a:pt x="63967" y="579120"/>
                  <a:pt x="0" y="515153"/>
                  <a:pt x="0" y="436245"/>
                </a:cubicBezTo>
                <a:cubicBezTo>
                  <a:pt x="0" y="357337"/>
                  <a:pt x="63967" y="293370"/>
                  <a:pt x="142875" y="293370"/>
                </a:cubicBezTo>
                <a:lnTo>
                  <a:pt x="195486" y="303992"/>
                </a:lnTo>
                <a:lnTo>
                  <a:pt x="195486" y="0"/>
                </a:lnTo>
                <a:lnTo>
                  <a:pt x="1382139" y="0"/>
                </a:lnTo>
                <a:cubicBezTo>
                  <a:pt x="1956587" y="0"/>
                  <a:pt x="2422269" y="465682"/>
                  <a:pt x="2422269" y="1040130"/>
                </a:cubicBezTo>
                <a:cubicBezTo>
                  <a:pt x="2422269" y="1614578"/>
                  <a:pt x="1956587" y="2080260"/>
                  <a:pt x="1382139" y="2080260"/>
                </a:cubicBezTo>
                <a:close/>
              </a:path>
            </a:pathLst>
          </a:custGeom>
          <a:gradFill>
            <a:gsLst>
              <a:gs pos="0">
                <a:srgbClr val="F0C76A"/>
              </a:gs>
              <a:gs pos="100000">
                <a:srgbClr val="CC6F62"/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/>
              <a:cs typeface="+mn-cs"/>
            </a:endParaRPr>
          </a:p>
        </p:txBody>
      </p:sp>
      <p:sp>
        <p:nvSpPr>
          <p:cNvPr id="7" name="任意多边形 20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E699E72A-130B-4073-9F78-A43390A29009}"/>
              </a:ext>
            </a:extLst>
          </p:cNvPr>
          <p:cNvSpPr/>
          <p:nvPr/>
        </p:nvSpPr>
        <p:spPr>
          <a:xfrm rot="5400000">
            <a:off x="5237444" y="3911792"/>
            <a:ext cx="2032628" cy="1745633"/>
          </a:xfrm>
          <a:custGeom>
            <a:avLst/>
            <a:gdLst>
              <a:gd name="connsiteX0" fmla="*/ 1382139 w 2422269"/>
              <a:gd name="connsiteY0" fmla="*/ 2080260 h 2080260"/>
              <a:gd name="connsiteX1" fmla="*/ 1198649 w 2422269"/>
              <a:gd name="connsiteY1" fmla="*/ 2080260 h 2080260"/>
              <a:gd name="connsiteX2" fmla="*/ 1198649 w 2422269"/>
              <a:gd name="connsiteY2" fmla="*/ 1699287 h 2080260"/>
              <a:gd name="connsiteX3" fmla="*/ 1211517 w 2422269"/>
              <a:gd name="connsiteY3" fmla="*/ 1718373 h 2080260"/>
              <a:gd name="connsiteX4" fmla="*/ 1312545 w 2422269"/>
              <a:gd name="connsiteY4" fmla="*/ 1760220 h 2080260"/>
              <a:gd name="connsiteX5" fmla="*/ 1455420 w 2422269"/>
              <a:gd name="connsiteY5" fmla="*/ 1617345 h 2080260"/>
              <a:gd name="connsiteX6" fmla="*/ 1312545 w 2422269"/>
              <a:gd name="connsiteY6" fmla="*/ 1474470 h 2080260"/>
              <a:gd name="connsiteX7" fmla="*/ 1211517 w 2422269"/>
              <a:gd name="connsiteY7" fmla="*/ 1516317 h 2080260"/>
              <a:gd name="connsiteX8" fmla="*/ 1198649 w 2422269"/>
              <a:gd name="connsiteY8" fmla="*/ 1535403 h 2080260"/>
              <a:gd name="connsiteX9" fmla="*/ 1198649 w 2422269"/>
              <a:gd name="connsiteY9" fmla="*/ 1163955 h 2080260"/>
              <a:gd name="connsiteX10" fmla="*/ 1397097 w 2422269"/>
              <a:gd name="connsiteY10" fmla="*/ 1163955 h 2080260"/>
              <a:gd name="connsiteX11" fmla="*/ 1524732 w 2422269"/>
              <a:gd name="connsiteY11" fmla="*/ 1036320 h 2080260"/>
              <a:gd name="connsiteX12" fmla="*/ 1397097 w 2422269"/>
              <a:gd name="connsiteY12" fmla="*/ 908685 h 2080260"/>
              <a:gd name="connsiteX13" fmla="*/ 195486 w 2422269"/>
              <a:gd name="connsiteY13" fmla="*/ 908685 h 2080260"/>
              <a:gd name="connsiteX14" fmla="*/ 195486 w 2422269"/>
              <a:gd name="connsiteY14" fmla="*/ 568499 h 2080260"/>
              <a:gd name="connsiteX15" fmla="*/ 142875 w 2422269"/>
              <a:gd name="connsiteY15" fmla="*/ 579120 h 2080260"/>
              <a:gd name="connsiteX16" fmla="*/ 0 w 2422269"/>
              <a:gd name="connsiteY16" fmla="*/ 436245 h 2080260"/>
              <a:gd name="connsiteX17" fmla="*/ 142875 w 2422269"/>
              <a:gd name="connsiteY17" fmla="*/ 293370 h 2080260"/>
              <a:gd name="connsiteX18" fmla="*/ 195486 w 2422269"/>
              <a:gd name="connsiteY18" fmla="*/ 303992 h 2080260"/>
              <a:gd name="connsiteX19" fmla="*/ 195486 w 2422269"/>
              <a:gd name="connsiteY19" fmla="*/ 0 h 2080260"/>
              <a:gd name="connsiteX20" fmla="*/ 1382139 w 2422269"/>
              <a:gd name="connsiteY20" fmla="*/ 0 h 2080260"/>
              <a:gd name="connsiteX21" fmla="*/ 2422269 w 2422269"/>
              <a:gd name="connsiteY21" fmla="*/ 1040130 h 2080260"/>
              <a:gd name="connsiteX22" fmla="*/ 1382139 w 2422269"/>
              <a:gd name="connsiteY22" fmla="*/ 2080260 h 208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22269" h="2080260">
                <a:moveTo>
                  <a:pt x="1382139" y="2080260"/>
                </a:moveTo>
                <a:lnTo>
                  <a:pt x="1198649" y="2080260"/>
                </a:lnTo>
                <a:lnTo>
                  <a:pt x="1198649" y="1699287"/>
                </a:lnTo>
                <a:lnTo>
                  <a:pt x="1211517" y="1718373"/>
                </a:lnTo>
                <a:cubicBezTo>
                  <a:pt x="1237372" y="1744228"/>
                  <a:pt x="1273091" y="1760220"/>
                  <a:pt x="1312545" y="1760220"/>
                </a:cubicBezTo>
                <a:cubicBezTo>
                  <a:pt x="1391453" y="1760220"/>
                  <a:pt x="1455420" y="1696253"/>
                  <a:pt x="1455420" y="1617345"/>
                </a:cubicBezTo>
                <a:cubicBezTo>
                  <a:pt x="1455420" y="1538437"/>
                  <a:pt x="1391453" y="1474470"/>
                  <a:pt x="1312545" y="1474470"/>
                </a:cubicBezTo>
                <a:cubicBezTo>
                  <a:pt x="1273091" y="1474470"/>
                  <a:pt x="1237372" y="1490462"/>
                  <a:pt x="1211517" y="1516317"/>
                </a:cubicBezTo>
                <a:lnTo>
                  <a:pt x="1198649" y="1535403"/>
                </a:lnTo>
                <a:lnTo>
                  <a:pt x="1198649" y="1163955"/>
                </a:lnTo>
                <a:lnTo>
                  <a:pt x="1397097" y="1163955"/>
                </a:lnTo>
                <a:cubicBezTo>
                  <a:pt x="1467588" y="1163955"/>
                  <a:pt x="1524732" y="1106811"/>
                  <a:pt x="1524732" y="1036320"/>
                </a:cubicBezTo>
                <a:cubicBezTo>
                  <a:pt x="1524732" y="965829"/>
                  <a:pt x="1467588" y="908685"/>
                  <a:pt x="1397097" y="908685"/>
                </a:cubicBezTo>
                <a:lnTo>
                  <a:pt x="195486" y="908685"/>
                </a:lnTo>
                <a:lnTo>
                  <a:pt x="195486" y="568499"/>
                </a:lnTo>
                <a:lnTo>
                  <a:pt x="142875" y="579120"/>
                </a:lnTo>
                <a:cubicBezTo>
                  <a:pt x="63967" y="579120"/>
                  <a:pt x="0" y="515153"/>
                  <a:pt x="0" y="436245"/>
                </a:cubicBezTo>
                <a:cubicBezTo>
                  <a:pt x="0" y="357337"/>
                  <a:pt x="63967" y="293370"/>
                  <a:pt x="142875" y="293370"/>
                </a:cubicBezTo>
                <a:lnTo>
                  <a:pt x="195486" y="303992"/>
                </a:lnTo>
                <a:lnTo>
                  <a:pt x="195486" y="0"/>
                </a:lnTo>
                <a:lnTo>
                  <a:pt x="1382139" y="0"/>
                </a:lnTo>
                <a:cubicBezTo>
                  <a:pt x="1956587" y="0"/>
                  <a:pt x="2422269" y="465682"/>
                  <a:pt x="2422269" y="1040130"/>
                </a:cubicBezTo>
                <a:cubicBezTo>
                  <a:pt x="2422269" y="1614578"/>
                  <a:pt x="1956587" y="2080260"/>
                  <a:pt x="1382139" y="2080260"/>
                </a:cubicBezTo>
                <a:close/>
              </a:path>
            </a:pathLst>
          </a:custGeom>
          <a:gradFill>
            <a:gsLst>
              <a:gs pos="0">
                <a:srgbClr val="F0C76A"/>
              </a:gs>
              <a:gs pos="100000">
                <a:srgbClr val="CC6F62"/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/>
              <a:cs typeface="+mn-cs"/>
            </a:endParaRPr>
          </a:p>
        </p:txBody>
      </p:sp>
      <p:sp>
        <p:nvSpPr>
          <p:cNvPr id="8" name="矩形 7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B76288AA-042C-4927-A923-F248FF0EE678}"/>
              </a:ext>
            </a:extLst>
          </p:cNvPr>
          <p:cNvSpPr/>
          <p:nvPr/>
        </p:nvSpPr>
        <p:spPr>
          <a:xfrm>
            <a:off x="5562774" y="2704896"/>
            <a:ext cx="437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endParaRPr lang="zh-CN" altLang="en-US" sz="3600" dirty="0">
              <a:solidFill>
                <a:prstClr val="white"/>
              </a:solidFill>
              <a:latin typeface="Open Sans" panose="020B0606030504020204" pitchFamily="34" charset="0"/>
              <a:ea typeface="宋体"/>
              <a:cs typeface="Open Sans" panose="020B0606030504020204" pitchFamily="34" charset="0"/>
            </a:endParaRPr>
          </a:p>
        </p:txBody>
      </p:sp>
      <p:sp>
        <p:nvSpPr>
          <p:cNvPr id="9" name="矩形 8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9F9B89FF-2FDD-4CDC-8464-AB994CAFEBFB}"/>
              </a:ext>
            </a:extLst>
          </p:cNvPr>
          <p:cNvSpPr/>
          <p:nvPr/>
        </p:nvSpPr>
        <p:spPr>
          <a:xfrm>
            <a:off x="6808250" y="3025461"/>
            <a:ext cx="5421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</a:t>
            </a:r>
            <a:endParaRPr lang="zh-CN" altLang="en-US" sz="3600" dirty="0">
              <a:solidFill>
                <a:prstClr val="white"/>
              </a:solidFill>
              <a:latin typeface="Open Sans" panose="020B0606030504020204" pitchFamily="34" charset="0"/>
              <a:ea typeface="宋体"/>
              <a:cs typeface="Open Sans" panose="020B0606030504020204" pitchFamily="34" charset="0"/>
            </a:endParaRPr>
          </a:p>
        </p:txBody>
      </p:sp>
      <p:sp>
        <p:nvSpPr>
          <p:cNvPr id="10" name="矩形 9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04B1DC02-FD2B-448A-9539-376DA8AD8BC6}"/>
              </a:ext>
            </a:extLst>
          </p:cNvPr>
          <p:cNvSpPr/>
          <p:nvPr/>
        </p:nvSpPr>
        <p:spPr>
          <a:xfrm>
            <a:off x="6495368" y="4157171"/>
            <a:ext cx="4796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</a:t>
            </a:r>
            <a:endParaRPr lang="zh-CN" altLang="en-US" sz="3600" dirty="0">
              <a:solidFill>
                <a:prstClr val="white"/>
              </a:solidFill>
              <a:latin typeface="Open Sans" panose="020B0606030504020204" pitchFamily="34" charset="0"/>
              <a:ea typeface="宋体"/>
              <a:cs typeface="Open Sans" panose="020B0606030504020204" pitchFamily="34" charset="0"/>
            </a:endParaRPr>
          </a:p>
        </p:txBody>
      </p:sp>
      <p:sp>
        <p:nvSpPr>
          <p:cNvPr id="11" name="矩形 10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1468A1B1-0B6F-4EB2-87E9-0D651432F472}"/>
              </a:ext>
            </a:extLst>
          </p:cNvPr>
          <p:cNvSpPr/>
          <p:nvPr/>
        </p:nvSpPr>
        <p:spPr>
          <a:xfrm>
            <a:off x="5326291" y="3981903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endParaRPr lang="zh-CN" altLang="en-US" sz="3600" dirty="0">
              <a:solidFill>
                <a:prstClr val="white"/>
              </a:solidFill>
              <a:latin typeface="Open Sans" panose="020B0606030504020204" pitchFamily="34" charset="0"/>
              <a:ea typeface="宋体"/>
              <a:cs typeface="Open Sans" panose="020B0606030504020204" pitchFamily="34" charset="0"/>
            </a:endParaRPr>
          </a:p>
        </p:txBody>
      </p:sp>
      <p:sp>
        <p:nvSpPr>
          <p:cNvPr id="12" name="Rectangle 89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1262D5EF-7A25-444C-8BCB-A8000FCD5CA2}"/>
              </a:ext>
            </a:extLst>
          </p:cNvPr>
          <p:cNvSpPr/>
          <p:nvPr/>
        </p:nvSpPr>
        <p:spPr>
          <a:xfrm>
            <a:off x="8229031" y="1960285"/>
            <a:ext cx="3035757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dirty="0">
                <a:solidFill>
                  <a:srgbClr val="F0C76A"/>
                </a:solidFill>
                <a:latin typeface="Calibri" panose="020F0502020204030204"/>
                <a:ea typeface="Open Sans Light" panose="020B0306030504020204" pitchFamily="34" charset="0"/>
                <a:cs typeface="Open Sans Light" panose="020B0306030504020204" pitchFamily="34" charset="0"/>
              </a:rPr>
              <a:t>Key Words Here</a:t>
            </a:r>
            <a:endParaRPr lang="en-US" sz="1050" dirty="0">
              <a:solidFill>
                <a:srgbClr val="F0C76A"/>
              </a:solidFill>
              <a:latin typeface="Calibri" panose="020F0502020204030204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prstClr val="white"/>
                </a:solidFill>
                <a:latin typeface="Calibri" panose="020F0502020204030204"/>
                <a:ea typeface="Open Sans Light" panose="020B0306030504020204" pitchFamily="34" charset="0"/>
                <a:cs typeface="Open Sans Light" panose="020B03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13" name="Rectangle 89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ABC6A7DC-A06C-4AA8-8C28-088788B87FEB}"/>
              </a:ext>
            </a:extLst>
          </p:cNvPr>
          <p:cNvSpPr/>
          <p:nvPr/>
        </p:nvSpPr>
        <p:spPr>
          <a:xfrm>
            <a:off x="8229031" y="4803498"/>
            <a:ext cx="3035757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dirty="0">
                <a:solidFill>
                  <a:srgbClr val="F0C76A"/>
                </a:solidFill>
                <a:latin typeface="Calibri" panose="020F0502020204030204"/>
                <a:ea typeface="Open Sans Light" panose="020B0306030504020204" pitchFamily="34" charset="0"/>
                <a:cs typeface="Open Sans Light" panose="020B0306030504020204" pitchFamily="34" charset="0"/>
              </a:rPr>
              <a:t>Key Words Here</a:t>
            </a:r>
            <a:endParaRPr lang="en-US" sz="1050" dirty="0">
              <a:solidFill>
                <a:srgbClr val="F0C76A"/>
              </a:solidFill>
              <a:latin typeface="Calibri" panose="020F0502020204030204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prstClr val="white"/>
                </a:solidFill>
                <a:latin typeface="Calibri" panose="020F0502020204030204"/>
                <a:ea typeface="Open Sans Light" panose="020B0306030504020204" pitchFamily="34" charset="0"/>
                <a:cs typeface="Open Sans Light" panose="020B03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14" name="Rectangle 89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6C39D45D-7CA8-4AAC-9898-5EB902E4D96F}"/>
              </a:ext>
            </a:extLst>
          </p:cNvPr>
          <p:cNvSpPr/>
          <p:nvPr/>
        </p:nvSpPr>
        <p:spPr>
          <a:xfrm>
            <a:off x="1338263" y="1960285"/>
            <a:ext cx="3035757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dirty="0">
                <a:solidFill>
                  <a:srgbClr val="F0C76A"/>
                </a:solidFill>
                <a:latin typeface="Calibri" panose="020F0502020204030204"/>
                <a:ea typeface="Open Sans Light" panose="020B0306030504020204" pitchFamily="34" charset="0"/>
                <a:cs typeface="Open Sans Light" panose="020B0306030504020204" pitchFamily="34" charset="0"/>
              </a:rPr>
              <a:t>Key Words Here</a:t>
            </a:r>
            <a:endParaRPr lang="en-US" sz="1050" dirty="0">
              <a:solidFill>
                <a:srgbClr val="F0C76A"/>
              </a:solidFill>
              <a:latin typeface="Calibri" panose="020F0502020204030204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prstClr val="white"/>
                </a:solidFill>
                <a:latin typeface="Calibri" panose="020F0502020204030204"/>
                <a:ea typeface="Open Sans Light" panose="020B0306030504020204" pitchFamily="34" charset="0"/>
                <a:cs typeface="Open Sans Light" panose="020B03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15" name="Rectangle 89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772BEEA7-4738-4509-B505-1506BE35BC21}"/>
              </a:ext>
            </a:extLst>
          </p:cNvPr>
          <p:cNvSpPr/>
          <p:nvPr/>
        </p:nvSpPr>
        <p:spPr>
          <a:xfrm>
            <a:off x="1338263" y="4803498"/>
            <a:ext cx="3035757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dirty="0">
                <a:solidFill>
                  <a:srgbClr val="F0C76A"/>
                </a:solidFill>
                <a:latin typeface="Calibri" panose="020F0502020204030204"/>
                <a:ea typeface="Open Sans Light" panose="020B0306030504020204" pitchFamily="34" charset="0"/>
                <a:cs typeface="Open Sans Light" panose="020B0306030504020204" pitchFamily="34" charset="0"/>
              </a:rPr>
              <a:t>Key Words Here</a:t>
            </a:r>
            <a:endParaRPr lang="en-US" sz="1050" dirty="0">
              <a:solidFill>
                <a:srgbClr val="F0C76A"/>
              </a:solidFill>
              <a:latin typeface="Calibri" panose="020F0502020204030204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prstClr val="white"/>
                </a:solidFill>
                <a:latin typeface="Calibri" panose="020F0502020204030204"/>
                <a:ea typeface="Open Sans Light" panose="020B0306030504020204" pitchFamily="34" charset="0"/>
                <a:cs typeface="Open Sans Light" panose="020B03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16" name="任意多边形 29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165433E1-6D5B-4FAD-834F-E5BDDC58B855}"/>
              </a:ext>
            </a:extLst>
          </p:cNvPr>
          <p:cNvSpPr/>
          <p:nvPr/>
        </p:nvSpPr>
        <p:spPr>
          <a:xfrm rot="5400000" flipV="1">
            <a:off x="4016595" y="2608323"/>
            <a:ext cx="834605" cy="60788"/>
          </a:xfrm>
          <a:custGeom>
            <a:avLst/>
            <a:gdLst>
              <a:gd name="connsiteX0" fmla="*/ 0 w 3125338"/>
              <a:gd name="connsiteY0" fmla="*/ 0 h 0"/>
              <a:gd name="connsiteX1" fmla="*/ 3125338 w 312533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5338">
                <a:moveTo>
                  <a:pt x="0" y="0"/>
                </a:moveTo>
                <a:lnTo>
                  <a:pt x="3125338" y="0"/>
                </a:lnTo>
              </a:path>
            </a:pathLst>
          </a:custGeom>
          <a:noFill/>
          <a:ln w="12700" cap="flat" cmpd="sng" algn="ctr">
            <a:gradFill>
              <a:gsLst>
                <a:gs pos="0">
                  <a:srgbClr val="C99115"/>
                </a:gs>
                <a:gs pos="100000">
                  <a:srgbClr val="C99115">
                    <a:alpha val="0"/>
                  </a:srgbClr>
                </a:gs>
              </a:gsLst>
              <a:lin ang="0" scaled="0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/>
              <a:cs typeface="+mn-cs"/>
            </a:endParaRPr>
          </a:p>
        </p:txBody>
      </p:sp>
      <p:sp>
        <p:nvSpPr>
          <p:cNvPr id="17" name="任意多边形 30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4F335794-CC1C-469D-BF13-CB2E66947BD8}"/>
              </a:ext>
            </a:extLst>
          </p:cNvPr>
          <p:cNvSpPr/>
          <p:nvPr/>
        </p:nvSpPr>
        <p:spPr>
          <a:xfrm rot="5400000" flipV="1">
            <a:off x="7690134" y="2608322"/>
            <a:ext cx="834605" cy="60788"/>
          </a:xfrm>
          <a:custGeom>
            <a:avLst/>
            <a:gdLst>
              <a:gd name="connsiteX0" fmla="*/ 0 w 3125338"/>
              <a:gd name="connsiteY0" fmla="*/ 0 h 0"/>
              <a:gd name="connsiteX1" fmla="*/ 3125338 w 312533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5338">
                <a:moveTo>
                  <a:pt x="0" y="0"/>
                </a:moveTo>
                <a:lnTo>
                  <a:pt x="3125338" y="0"/>
                </a:lnTo>
              </a:path>
            </a:pathLst>
          </a:custGeom>
          <a:noFill/>
          <a:ln w="12700" cap="flat" cmpd="sng" algn="ctr">
            <a:gradFill>
              <a:gsLst>
                <a:gs pos="0">
                  <a:srgbClr val="C99115"/>
                </a:gs>
                <a:gs pos="100000">
                  <a:srgbClr val="C99115">
                    <a:alpha val="0"/>
                  </a:srgbClr>
                </a:gs>
              </a:gsLst>
              <a:lin ang="0" scaled="0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/>
              <a:cs typeface="+mn-cs"/>
            </a:endParaRPr>
          </a:p>
        </p:txBody>
      </p:sp>
      <p:sp>
        <p:nvSpPr>
          <p:cNvPr id="18" name="任意多边形 31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73939B68-73F2-476A-9C7E-57FDF0D2DB3D}"/>
              </a:ext>
            </a:extLst>
          </p:cNvPr>
          <p:cNvSpPr/>
          <p:nvPr/>
        </p:nvSpPr>
        <p:spPr>
          <a:xfrm rot="16200000" flipV="1">
            <a:off x="4077383" y="5202190"/>
            <a:ext cx="834605" cy="60788"/>
          </a:xfrm>
          <a:custGeom>
            <a:avLst/>
            <a:gdLst>
              <a:gd name="connsiteX0" fmla="*/ 0 w 3125338"/>
              <a:gd name="connsiteY0" fmla="*/ 0 h 0"/>
              <a:gd name="connsiteX1" fmla="*/ 3125338 w 312533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5338">
                <a:moveTo>
                  <a:pt x="0" y="0"/>
                </a:moveTo>
                <a:lnTo>
                  <a:pt x="3125338" y="0"/>
                </a:lnTo>
              </a:path>
            </a:pathLst>
          </a:custGeom>
          <a:noFill/>
          <a:ln w="12700" cap="flat" cmpd="sng" algn="ctr">
            <a:gradFill>
              <a:gsLst>
                <a:gs pos="0">
                  <a:srgbClr val="C99115"/>
                </a:gs>
                <a:gs pos="100000">
                  <a:srgbClr val="C99115">
                    <a:alpha val="0"/>
                  </a:srgbClr>
                </a:gs>
              </a:gsLst>
              <a:lin ang="0" scaled="0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/>
              <a:cs typeface="+mn-cs"/>
            </a:endParaRPr>
          </a:p>
        </p:txBody>
      </p:sp>
      <p:sp>
        <p:nvSpPr>
          <p:cNvPr id="19" name="任意多边形 32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DD210508-B25F-4BD3-9DC4-068E86D151AD}"/>
              </a:ext>
            </a:extLst>
          </p:cNvPr>
          <p:cNvSpPr/>
          <p:nvPr/>
        </p:nvSpPr>
        <p:spPr>
          <a:xfrm rot="16200000" flipV="1">
            <a:off x="7750920" y="5202189"/>
            <a:ext cx="834605" cy="60788"/>
          </a:xfrm>
          <a:custGeom>
            <a:avLst/>
            <a:gdLst>
              <a:gd name="connsiteX0" fmla="*/ 0 w 3125338"/>
              <a:gd name="connsiteY0" fmla="*/ 0 h 0"/>
              <a:gd name="connsiteX1" fmla="*/ 3125338 w 312533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5338">
                <a:moveTo>
                  <a:pt x="0" y="0"/>
                </a:moveTo>
                <a:lnTo>
                  <a:pt x="3125338" y="0"/>
                </a:lnTo>
              </a:path>
            </a:pathLst>
          </a:custGeom>
          <a:noFill/>
          <a:ln w="12700" cap="flat" cmpd="sng" algn="ctr">
            <a:gradFill>
              <a:gsLst>
                <a:gs pos="0">
                  <a:srgbClr val="C99115"/>
                </a:gs>
                <a:gs pos="100000">
                  <a:srgbClr val="C99115">
                    <a:alpha val="0"/>
                  </a:srgbClr>
                </a:gs>
              </a:gsLst>
              <a:lin ang="0" scaled="0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/>
              <a:cs typeface="+mn-cs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F9F1F56C-B472-43DA-B0CF-A03824399D83}"/>
              </a:ext>
            </a:extLst>
          </p:cNvPr>
          <p:cNvSpPr txBox="1"/>
          <p:nvPr/>
        </p:nvSpPr>
        <p:spPr>
          <a:xfrm>
            <a:off x="323850" y="219075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点击此处添加标题</a:t>
            </a:r>
          </a:p>
        </p:txBody>
      </p:sp>
    </p:spTree>
    <p:extLst>
      <p:ext uri="{BB962C8B-B14F-4D97-AF65-F5344CB8AC3E}">
        <p14:creationId xmlns:p14="http://schemas.microsoft.com/office/powerpoint/2010/main" val="199325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.06481 L 1.875E-6 4.44444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4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0.08311 L 1.875E-6 3.7037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4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0.08311 L 3.95833E-6 3.7037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4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0.06481 L -2.08333E-7 4.44444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4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6 -0.0831 L 4.16667E-6 2.22222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4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125E-6 0.06481 L 3.125E-6 2.96296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4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3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6875 -0.00024 L -2.08333E-6 4.07407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5976 -0.00232 L -8.33333E-7 1.11111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2" y="11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88</Words>
  <Application>Microsoft Office PowerPoint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等线 Light</vt:lpstr>
      <vt:lpstr>宋体</vt:lpstr>
      <vt:lpstr>Arial</vt:lpstr>
      <vt:lpstr>Calibri</vt:lpstr>
      <vt:lpstr>Open Sans</vt:lpstr>
      <vt:lpstr>Open Sans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17</cp:revision>
  <dcterms:created xsi:type="dcterms:W3CDTF">2018-10-25T07:04:23Z</dcterms:created>
  <dcterms:modified xsi:type="dcterms:W3CDTF">2018-10-25T07:52:26Z</dcterms:modified>
</cp:coreProperties>
</file>