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7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0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30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6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1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0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9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4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7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87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7DFDC6-AB87-4009-9831-4EA59A2EE49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1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F072B90-A6E6-46C4-927C-EEBEFE8E7468}"/>
              </a:ext>
            </a:extLst>
          </p:cNvPr>
          <p:cNvGrpSpPr/>
          <p:nvPr/>
        </p:nvGrpSpPr>
        <p:grpSpPr>
          <a:xfrm>
            <a:off x="6594854" y="2266120"/>
            <a:ext cx="3060250" cy="3060250"/>
            <a:chOff x="3131840" y="1268760"/>
            <a:chExt cx="3888432" cy="3888432"/>
          </a:xfrm>
          <a:scene3d>
            <a:camera prst="perspectiveContrastingLeftFacing">
              <a:rot lat="21008628" lon="2407554" rev="21412245"/>
            </a:camera>
            <a:lightRig rig="balanced" dir="t"/>
          </a:scene3d>
        </p:grpSpPr>
        <p:sp>
          <p:nvSpPr>
            <p:cNvPr id="5" name="饼形 2">
              <a:extLst>
                <a:ext uri="{FF2B5EF4-FFF2-40B4-BE49-F238E27FC236}">
                  <a16:creationId xmlns:a16="http://schemas.microsoft.com/office/drawing/2014/main" id="{55B83EF1-DFD0-4A42-921A-46883528BBF9}"/>
                </a:ext>
              </a:extLst>
            </p:cNvPr>
            <p:cNvSpPr/>
            <p:nvPr/>
          </p:nvSpPr>
          <p:spPr>
            <a:xfrm>
              <a:off x="3402938" y="1484784"/>
              <a:ext cx="2033158" cy="1639048"/>
            </a:xfrm>
            <a:custGeom>
              <a:avLst/>
              <a:gdLst/>
              <a:ahLst/>
              <a:cxnLst/>
              <a:rect l="l" t="t" r="r" b="b"/>
              <a:pathLst>
                <a:path w="2033158" h="1639048">
                  <a:moveTo>
                    <a:pt x="1659703" y="0"/>
                  </a:moveTo>
                  <a:lnTo>
                    <a:pt x="2033158" y="819526"/>
                  </a:lnTo>
                  <a:lnTo>
                    <a:pt x="1940376" y="1023130"/>
                  </a:lnTo>
                  <a:cubicBezTo>
                    <a:pt x="1857866" y="989406"/>
                    <a:pt x="1767512" y="972108"/>
                    <a:pt x="1673118" y="972108"/>
                  </a:cubicBezTo>
                  <a:cubicBezTo>
                    <a:pt x="1395838" y="972108"/>
                    <a:pt x="1153419" y="1121368"/>
                    <a:pt x="1024443" y="1345472"/>
                  </a:cubicBezTo>
                  <a:lnTo>
                    <a:pt x="851624" y="1266719"/>
                  </a:lnTo>
                  <a:lnTo>
                    <a:pt x="34569" y="1639048"/>
                  </a:lnTo>
                  <a:lnTo>
                    <a:pt x="0" y="1638605"/>
                  </a:lnTo>
                  <a:cubicBezTo>
                    <a:pt x="11621" y="730257"/>
                    <a:pt x="751281" y="0"/>
                    <a:pt x="165970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sp3d extrusionH="387350" prstMaterial="matte">
              <a:extrusionClr>
                <a:srgbClr val="BE1247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" name="同心圆 38">
              <a:extLst>
                <a:ext uri="{FF2B5EF4-FFF2-40B4-BE49-F238E27FC236}">
                  <a16:creationId xmlns:a16="http://schemas.microsoft.com/office/drawing/2014/main" id="{D785924A-61D2-4C41-B28E-2A9667A36F03}"/>
                </a:ext>
              </a:extLst>
            </p:cNvPr>
            <p:cNvSpPr/>
            <p:nvPr/>
          </p:nvSpPr>
          <p:spPr>
            <a:xfrm>
              <a:off x="3131840" y="1268760"/>
              <a:ext cx="3888432" cy="3888432"/>
            </a:xfrm>
            <a:prstGeom prst="donut">
              <a:avLst>
                <a:gd name="adj" fmla="val 4026"/>
              </a:avLst>
            </a:prstGeom>
            <a:gradFill flip="none" rotWithShape="1"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p3d extrusionH="387350" prstMaterial="matte"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" name="饼形 2">
              <a:extLst>
                <a:ext uri="{FF2B5EF4-FFF2-40B4-BE49-F238E27FC236}">
                  <a16:creationId xmlns:a16="http://schemas.microsoft.com/office/drawing/2014/main" id="{1B7376E0-3334-48EF-AD6B-5A27EF64A94A}"/>
                </a:ext>
              </a:extLst>
            </p:cNvPr>
            <p:cNvSpPr/>
            <p:nvPr/>
          </p:nvSpPr>
          <p:spPr>
            <a:xfrm rot="5400000">
              <a:off x="4914094" y="1658089"/>
              <a:ext cx="2033158" cy="1639048"/>
            </a:xfrm>
            <a:custGeom>
              <a:avLst/>
              <a:gdLst/>
              <a:ahLst/>
              <a:cxnLst/>
              <a:rect l="l" t="t" r="r" b="b"/>
              <a:pathLst>
                <a:path w="2033158" h="1639048">
                  <a:moveTo>
                    <a:pt x="0" y="1638605"/>
                  </a:moveTo>
                  <a:cubicBezTo>
                    <a:pt x="11621" y="730258"/>
                    <a:pt x="751281" y="0"/>
                    <a:pt x="1659703" y="0"/>
                  </a:cubicBezTo>
                  <a:lnTo>
                    <a:pt x="2033158" y="819526"/>
                  </a:lnTo>
                  <a:lnTo>
                    <a:pt x="1971723" y="954341"/>
                  </a:lnTo>
                  <a:cubicBezTo>
                    <a:pt x="1902932" y="929518"/>
                    <a:pt x="1828776" y="918057"/>
                    <a:pt x="1751942" y="918057"/>
                  </a:cubicBezTo>
                  <a:cubicBezTo>
                    <a:pt x="1445318" y="918057"/>
                    <a:pt x="1181325" y="1100580"/>
                    <a:pt x="1064116" y="1363551"/>
                  </a:cubicBezTo>
                  <a:lnTo>
                    <a:pt x="851624" y="1266719"/>
                  </a:lnTo>
                  <a:lnTo>
                    <a:pt x="34569" y="1639048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/>
            <a:sp3d extrusionH="387350" prstMaterial="matte">
              <a:extrusionClr>
                <a:srgbClr val="C73E01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饼形 2">
              <a:extLst>
                <a:ext uri="{FF2B5EF4-FFF2-40B4-BE49-F238E27FC236}">
                  <a16:creationId xmlns:a16="http://schemas.microsoft.com/office/drawing/2014/main" id="{08AD104C-95E3-4BF9-9BD3-9D97664C962C}"/>
                </a:ext>
              </a:extLst>
            </p:cNvPr>
            <p:cNvSpPr/>
            <p:nvPr/>
          </p:nvSpPr>
          <p:spPr>
            <a:xfrm rot="10800000">
              <a:off x="4728914" y="3167605"/>
              <a:ext cx="2033158" cy="1639048"/>
            </a:xfrm>
            <a:custGeom>
              <a:avLst/>
              <a:gdLst/>
              <a:ahLst/>
              <a:cxnLst/>
              <a:rect l="l" t="t" r="r" b="b"/>
              <a:pathLst>
                <a:path w="2033158" h="1639048">
                  <a:moveTo>
                    <a:pt x="34569" y="1639048"/>
                  </a:moveTo>
                  <a:lnTo>
                    <a:pt x="0" y="1638605"/>
                  </a:lnTo>
                  <a:cubicBezTo>
                    <a:pt x="11621" y="730257"/>
                    <a:pt x="751281" y="0"/>
                    <a:pt x="1659703" y="0"/>
                  </a:cubicBezTo>
                  <a:lnTo>
                    <a:pt x="2033158" y="819526"/>
                  </a:lnTo>
                  <a:lnTo>
                    <a:pt x="1994373" y="904638"/>
                  </a:lnTo>
                  <a:cubicBezTo>
                    <a:pt x="1900621" y="861104"/>
                    <a:pt x="1796064" y="837593"/>
                    <a:pt x="1686016" y="837593"/>
                  </a:cubicBezTo>
                  <a:cubicBezTo>
                    <a:pt x="1363084" y="837593"/>
                    <a:pt x="1087438" y="1040047"/>
                    <a:pt x="981162" y="1325749"/>
                  </a:cubicBezTo>
                  <a:lnTo>
                    <a:pt x="851624" y="1266719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sp3d extrusionH="387350" prstMaterial="matte">
              <a:extrusionClr>
                <a:srgbClr val="119707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" name="饼形 2">
              <a:extLst>
                <a:ext uri="{FF2B5EF4-FFF2-40B4-BE49-F238E27FC236}">
                  <a16:creationId xmlns:a16="http://schemas.microsoft.com/office/drawing/2014/main" id="{68EA0BC4-446B-46C7-8DFD-E053028E01E6}"/>
                </a:ext>
              </a:extLst>
            </p:cNvPr>
            <p:cNvSpPr/>
            <p:nvPr/>
          </p:nvSpPr>
          <p:spPr>
            <a:xfrm rot="16200000">
              <a:off x="3229633" y="3011435"/>
              <a:ext cx="2033158" cy="1639048"/>
            </a:xfrm>
            <a:custGeom>
              <a:avLst/>
              <a:gdLst/>
              <a:ahLst/>
              <a:cxnLst/>
              <a:rect l="l" t="t" r="r" b="b"/>
              <a:pathLst>
                <a:path w="2033158" h="1639048">
                  <a:moveTo>
                    <a:pt x="2033158" y="819526"/>
                  </a:moveTo>
                  <a:lnTo>
                    <a:pt x="1963824" y="971676"/>
                  </a:lnTo>
                  <a:cubicBezTo>
                    <a:pt x="1865212" y="920549"/>
                    <a:pt x="1753071" y="893284"/>
                    <a:pt x="1634562" y="893284"/>
                  </a:cubicBezTo>
                  <a:cubicBezTo>
                    <a:pt x="1337264" y="893284"/>
                    <a:pt x="1080043" y="1064873"/>
                    <a:pt x="959232" y="1315755"/>
                  </a:cubicBezTo>
                  <a:lnTo>
                    <a:pt x="851624" y="1266719"/>
                  </a:lnTo>
                  <a:lnTo>
                    <a:pt x="34569" y="1639048"/>
                  </a:lnTo>
                  <a:lnTo>
                    <a:pt x="0" y="1638605"/>
                  </a:lnTo>
                  <a:cubicBezTo>
                    <a:pt x="11621" y="730257"/>
                    <a:pt x="751281" y="0"/>
                    <a:pt x="1659703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sp3d extrusionH="387350" prstMaterial="matte">
              <a:extrusionClr>
                <a:srgbClr val="006A96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983592E-B782-4CE2-9DF2-72F9FB8E8CEF}"/>
              </a:ext>
            </a:extLst>
          </p:cNvPr>
          <p:cNvGrpSpPr/>
          <p:nvPr/>
        </p:nvGrpSpPr>
        <p:grpSpPr>
          <a:xfrm>
            <a:off x="5586742" y="1632112"/>
            <a:ext cx="2768287" cy="3382476"/>
            <a:chOff x="3978234" y="1486684"/>
            <a:chExt cx="3506069" cy="3382476"/>
          </a:xfrm>
        </p:grpSpPr>
        <p:sp>
          <p:nvSpPr>
            <p:cNvPr id="11" name="任意多边形 43">
              <a:extLst>
                <a:ext uri="{FF2B5EF4-FFF2-40B4-BE49-F238E27FC236}">
                  <a16:creationId xmlns:a16="http://schemas.microsoft.com/office/drawing/2014/main" id="{B8589C81-E95B-494C-BAEC-14EB7E0CC14A}"/>
                </a:ext>
              </a:extLst>
            </p:cNvPr>
            <p:cNvSpPr/>
            <p:nvPr/>
          </p:nvSpPr>
          <p:spPr>
            <a:xfrm>
              <a:off x="3978235" y="1486684"/>
              <a:ext cx="3506068" cy="712520"/>
            </a:xfrm>
            <a:custGeom>
              <a:avLst/>
              <a:gdLst>
                <a:gd name="connsiteX0" fmla="*/ 3111335 w 3111335"/>
                <a:gd name="connsiteY0" fmla="*/ 712520 h 712520"/>
                <a:gd name="connsiteX1" fmla="*/ 2256312 w 3111335"/>
                <a:gd name="connsiteY1" fmla="*/ 0 h 712520"/>
                <a:gd name="connsiteX2" fmla="*/ 0 w 3111335"/>
                <a:gd name="connsiteY2" fmla="*/ 0 h 7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335" h="712520">
                  <a:moveTo>
                    <a:pt x="3111335" y="712520"/>
                  </a:moveTo>
                  <a:lnTo>
                    <a:pt x="2256312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C73E01"/>
              </a:solidFill>
              <a:prstDash val="sysDot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" name="任意多边形 44">
              <a:extLst>
                <a:ext uri="{FF2B5EF4-FFF2-40B4-BE49-F238E27FC236}">
                  <a16:creationId xmlns:a16="http://schemas.microsoft.com/office/drawing/2014/main" id="{604DDBB5-35C5-466A-B54C-374DE67F7CDC}"/>
                </a:ext>
              </a:extLst>
            </p:cNvPr>
            <p:cNvSpPr/>
            <p:nvPr/>
          </p:nvSpPr>
          <p:spPr>
            <a:xfrm>
              <a:off x="3978234" y="2291938"/>
              <a:ext cx="2291937" cy="463137"/>
            </a:xfrm>
            <a:custGeom>
              <a:avLst/>
              <a:gdLst>
                <a:gd name="connsiteX0" fmla="*/ 2291937 w 2291937"/>
                <a:gd name="connsiteY0" fmla="*/ 463137 h 463137"/>
                <a:gd name="connsiteX1" fmla="*/ 1591293 w 2291937"/>
                <a:gd name="connsiteY1" fmla="*/ 0 h 463137"/>
                <a:gd name="connsiteX2" fmla="*/ 0 w 2291937"/>
                <a:gd name="connsiteY2" fmla="*/ 0 h 46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1937" h="463137">
                  <a:moveTo>
                    <a:pt x="2291937" y="463137"/>
                  </a:moveTo>
                  <a:lnTo>
                    <a:pt x="1591293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BE1247"/>
              </a:solidFill>
              <a:prstDash val="sysDot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C3FDF4F-9B0C-4736-90E3-1277A28C768D}"/>
                </a:ext>
              </a:extLst>
            </p:cNvPr>
            <p:cNvCxnSpPr/>
            <p:nvPr/>
          </p:nvCxnSpPr>
          <p:spPr>
            <a:xfrm flipH="1">
              <a:off x="3978235" y="3933056"/>
              <a:ext cx="1753034" cy="0"/>
            </a:xfrm>
            <a:prstGeom prst="line">
              <a:avLst/>
            </a:prstGeom>
            <a:noFill/>
            <a:ln w="25400" cap="flat" cmpd="sng" algn="ctr">
              <a:solidFill>
                <a:srgbClr val="006A96"/>
              </a:solidFill>
              <a:prstDash val="sysDot"/>
              <a:headEnd type="oval"/>
              <a:tailEnd type="oval"/>
            </a:ln>
            <a:effectLst/>
          </p:spPr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D4BFC0B-0B79-4FE3-8985-3E39DED818AC}"/>
                </a:ext>
              </a:extLst>
            </p:cNvPr>
            <p:cNvCxnSpPr/>
            <p:nvPr/>
          </p:nvCxnSpPr>
          <p:spPr>
            <a:xfrm flipH="1">
              <a:off x="3978235" y="4869160"/>
              <a:ext cx="2291936" cy="0"/>
            </a:xfrm>
            <a:prstGeom prst="line">
              <a:avLst/>
            </a:prstGeom>
            <a:noFill/>
            <a:ln w="25400" cap="flat" cmpd="sng" algn="ctr">
              <a:solidFill>
                <a:srgbClr val="119707"/>
              </a:solidFill>
              <a:prstDash val="sysDot"/>
              <a:headEnd type="oval"/>
              <a:tailEnd type="oval"/>
            </a:ln>
            <a:effectLst/>
          </p:spPr>
        </p:cxn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6751A60-EE86-4138-A6A3-A03C1DB0879F}"/>
              </a:ext>
            </a:extLst>
          </p:cNvPr>
          <p:cNvCxnSpPr/>
          <p:nvPr/>
        </p:nvCxnSpPr>
        <p:spPr>
          <a:xfrm>
            <a:off x="5476533" y="1309016"/>
            <a:ext cx="0" cy="646192"/>
          </a:xfrm>
          <a:prstGeom prst="line">
            <a:avLst/>
          </a:prstGeom>
          <a:noFill/>
          <a:ln w="9525" cap="flat" cmpd="sng" algn="ctr">
            <a:solidFill>
              <a:srgbClr val="C73E01"/>
            </a:solidFill>
            <a:prstDash val="soli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D1F286A-6796-41C5-97CC-378087E43111}"/>
              </a:ext>
            </a:extLst>
          </p:cNvPr>
          <p:cNvCxnSpPr/>
          <p:nvPr/>
        </p:nvCxnSpPr>
        <p:spPr>
          <a:xfrm>
            <a:off x="5476533" y="2118805"/>
            <a:ext cx="0" cy="646192"/>
          </a:xfrm>
          <a:prstGeom prst="line">
            <a:avLst/>
          </a:prstGeom>
          <a:noFill/>
          <a:ln w="9525" cap="flat" cmpd="sng" algn="ctr">
            <a:solidFill>
              <a:srgbClr val="BE1247"/>
            </a:solidFill>
            <a:prstDash val="soli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CB82DF1-B34B-45B1-A317-13E5BC58B87E}"/>
              </a:ext>
            </a:extLst>
          </p:cNvPr>
          <p:cNvCxnSpPr/>
          <p:nvPr/>
        </p:nvCxnSpPr>
        <p:spPr>
          <a:xfrm>
            <a:off x="5476533" y="3723979"/>
            <a:ext cx="0" cy="646192"/>
          </a:xfrm>
          <a:prstGeom prst="line">
            <a:avLst/>
          </a:prstGeom>
          <a:noFill/>
          <a:ln w="9525" cap="flat" cmpd="sng" algn="ctr">
            <a:solidFill>
              <a:srgbClr val="006A96"/>
            </a:solidFill>
            <a:prstDash val="soli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4FA71B6-142C-47E9-A901-B2D77D09DC1E}"/>
              </a:ext>
            </a:extLst>
          </p:cNvPr>
          <p:cNvCxnSpPr/>
          <p:nvPr/>
        </p:nvCxnSpPr>
        <p:spPr>
          <a:xfrm>
            <a:off x="5476533" y="4687800"/>
            <a:ext cx="0" cy="646192"/>
          </a:xfrm>
          <a:prstGeom prst="line">
            <a:avLst/>
          </a:prstGeom>
          <a:noFill/>
          <a:ln w="9525" cap="flat" cmpd="sng" algn="ctr">
            <a:solidFill>
              <a:srgbClr val="119707"/>
            </a:solidFill>
            <a:prstDash val="solid"/>
          </a:ln>
          <a:effectLst/>
        </p:spPr>
      </p:cxnSp>
      <p:sp>
        <p:nvSpPr>
          <p:cNvPr id="19" name="TextBox 11">
            <a:extLst>
              <a:ext uri="{FF2B5EF4-FFF2-40B4-BE49-F238E27FC236}">
                <a16:creationId xmlns:a16="http://schemas.microsoft.com/office/drawing/2014/main" id="{FE97BC85-49F3-4081-ADF4-858F46CDA1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89388" y="1269808"/>
            <a:ext cx="178714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点击添加标题   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A22C93E-FB86-42F1-8EC8-22F2E5183222}"/>
              </a:ext>
            </a:extLst>
          </p:cNvPr>
          <p:cNvSpPr/>
          <p:nvPr/>
        </p:nvSpPr>
        <p:spPr>
          <a:xfrm>
            <a:off x="1948141" y="1579820"/>
            <a:ext cx="3528392" cy="161548"/>
          </a:xfrm>
          <a:prstGeom prst="rect">
            <a:avLst/>
          </a:prstGeom>
          <a:pattFill prst="dkUpDiag">
            <a:fgClr>
              <a:srgbClr val="C73E01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E9D4590-EC93-4287-976D-749E6B74EA52}"/>
              </a:ext>
            </a:extLst>
          </p:cNvPr>
          <p:cNvSpPr/>
          <p:nvPr/>
        </p:nvSpPr>
        <p:spPr>
          <a:xfrm>
            <a:off x="3532317" y="1791077"/>
            <a:ext cx="1944216" cy="161548"/>
          </a:xfrm>
          <a:prstGeom prst="rect">
            <a:avLst/>
          </a:prstGeom>
          <a:solidFill>
            <a:srgbClr val="C73E0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D9D957F3-00B7-493D-963F-0008F87EEAF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89388" y="2049896"/>
            <a:ext cx="178714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点击添加标题   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74FCED-83FA-42CB-8A15-225615F93321}"/>
              </a:ext>
            </a:extLst>
          </p:cNvPr>
          <p:cNvSpPr/>
          <p:nvPr/>
        </p:nvSpPr>
        <p:spPr>
          <a:xfrm>
            <a:off x="2956253" y="2359908"/>
            <a:ext cx="2520280" cy="161548"/>
          </a:xfrm>
          <a:prstGeom prst="rect">
            <a:avLst/>
          </a:prstGeom>
          <a:pattFill prst="dkUpDiag">
            <a:fgClr>
              <a:srgbClr val="BE1247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D633ED3-40E7-431F-8791-4F9CC612AF23}"/>
              </a:ext>
            </a:extLst>
          </p:cNvPr>
          <p:cNvSpPr/>
          <p:nvPr/>
        </p:nvSpPr>
        <p:spPr>
          <a:xfrm>
            <a:off x="3100269" y="2571165"/>
            <a:ext cx="2376264" cy="161548"/>
          </a:xfrm>
          <a:prstGeom prst="rect">
            <a:avLst/>
          </a:prstGeom>
          <a:solidFill>
            <a:srgbClr val="BE12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1A22ADFF-41E7-4E15-9CF8-B33F9E6355A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89388" y="3661021"/>
            <a:ext cx="178714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点击添加标题   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8B3D3E-FB38-4A60-AFC6-E61DE282AB62}"/>
              </a:ext>
            </a:extLst>
          </p:cNvPr>
          <p:cNvSpPr/>
          <p:nvPr/>
        </p:nvSpPr>
        <p:spPr>
          <a:xfrm>
            <a:off x="4582959" y="3971033"/>
            <a:ext cx="893573" cy="161548"/>
          </a:xfrm>
          <a:prstGeom prst="rect">
            <a:avLst/>
          </a:prstGeom>
          <a:pattFill prst="dkUpDiag">
            <a:fgClr>
              <a:srgbClr val="006A96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E481D-E8AF-4C0A-82B9-D616FEC8B9F5}"/>
              </a:ext>
            </a:extLst>
          </p:cNvPr>
          <p:cNvSpPr/>
          <p:nvPr/>
        </p:nvSpPr>
        <p:spPr>
          <a:xfrm>
            <a:off x="3532317" y="4182290"/>
            <a:ext cx="1944216" cy="161548"/>
          </a:xfrm>
          <a:prstGeom prst="rect">
            <a:avLst/>
          </a:prstGeom>
          <a:solidFill>
            <a:srgbClr val="006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686CCAE7-F95A-4727-AD1D-72D1FF79951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89388" y="4643553"/>
            <a:ext cx="178714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点击添加标题   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AF42962-4488-4E17-A739-B8D9CDA90678}"/>
              </a:ext>
            </a:extLst>
          </p:cNvPr>
          <p:cNvSpPr/>
          <p:nvPr/>
        </p:nvSpPr>
        <p:spPr>
          <a:xfrm>
            <a:off x="3712337" y="4953565"/>
            <a:ext cx="1764196" cy="161548"/>
          </a:xfrm>
          <a:prstGeom prst="rect">
            <a:avLst/>
          </a:prstGeom>
          <a:pattFill prst="dkUpDiag">
            <a:fgClr>
              <a:srgbClr val="119707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6055F7A-DEFD-43FB-8990-DB3C0480762C}"/>
              </a:ext>
            </a:extLst>
          </p:cNvPr>
          <p:cNvSpPr/>
          <p:nvPr/>
        </p:nvSpPr>
        <p:spPr>
          <a:xfrm>
            <a:off x="3892357" y="5164822"/>
            <a:ext cx="1584176" cy="161548"/>
          </a:xfrm>
          <a:prstGeom prst="rect">
            <a:avLst/>
          </a:prstGeom>
          <a:solidFill>
            <a:srgbClr val="1197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1" name="TextBox 63">
            <a:extLst>
              <a:ext uri="{FF2B5EF4-FFF2-40B4-BE49-F238E27FC236}">
                <a16:creationId xmlns:a16="http://schemas.microsoft.com/office/drawing/2014/main" id="{D4BF9743-CDDF-44F5-A4ED-17248E572381}"/>
              </a:ext>
            </a:extLst>
          </p:cNvPr>
          <p:cNvSpPr txBox="1"/>
          <p:nvPr/>
        </p:nvSpPr>
        <p:spPr>
          <a:xfrm>
            <a:off x="1948141" y="147592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125,888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64">
            <a:extLst>
              <a:ext uri="{FF2B5EF4-FFF2-40B4-BE49-F238E27FC236}">
                <a16:creationId xmlns:a16="http://schemas.microsoft.com/office/drawing/2014/main" id="{41101407-9BEF-4108-8BEE-C21E195E64A3}"/>
              </a:ext>
            </a:extLst>
          </p:cNvPr>
          <p:cNvSpPr txBox="1"/>
          <p:nvPr/>
        </p:nvSpPr>
        <p:spPr>
          <a:xfrm>
            <a:off x="3482948" y="169243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65,400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3CBFF1F4-8C3C-4EA0-B709-6528618C003B}"/>
              </a:ext>
            </a:extLst>
          </p:cNvPr>
          <p:cNvSpPr txBox="1"/>
          <p:nvPr/>
        </p:nvSpPr>
        <p:spPr>
          <a:xfrm>
            <a:off x="2892630" y="22527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105,869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66">
            <a:extLst>
              <a:ext uri="{FF2B5EF4-FFF2-40B4-BE49-F238E27FC236}">
                <a16:creationId xmlns:a16="http://schemas.microsoft.com/office/drawing/2014/main" id="{1C48CB0B-CD1D-4720-83D7-14C70E711EE0}"/>
              </a:ext>
            </a:extLst>
          </p:cNvPr>
          <p:cNvSpPr txBox="1"/>
          <p:nvPr/>
        </p:nvSpPr>
        <p:spPr>
          <a:xfrm>
            <a:off x="3100269" y="246921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101,450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5" name="TextBox 67">
            <a:extLst>
              <a:ext uri="{FF2B5EF4-FFF2-40B4-BE49-F238E27FC236}">
                <a16:creationId xmlns:a16="http://schemas.microsoft.com/office/drawing/2014/main" id="{8F8AB6AB-B3F5-4850-86C4-DEFCC03579F5}"/>
              </a:ext>
            </a:extLst>
          </p:cNvPr>
          <p:cNvSpPr txBox="1"/>
          <p:nvPr/>
        </p:nvSpPr>
        <p:spPr>
          <a:xfrm>
            <a:off x="4532043" y="386240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36,800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68">
            <a:extLst>
              <a:ext uri="{FF2B5EF4-FFF2-40B4-BE49-F238E27FC236}">
                <a16:creationId xmlns:a16="http://schemas.microsoft.com/office/drawing/2014/main" id="{B831BC11-88EC-4B33-A12C-6DA690B8339C}"/>
              </a:ext>
            </a:extLst>
          </p:cNvPr>
          <p:cNvSpPr txBox="1"/>
          <p:nvPr/>
        </p:nvSpPr>
        <p:spPr>
          <a:xfrm>
            <a:off x="3512436" y="409027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64,990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7" name="TextBox 69">
            <a:extLst>
              <a:ext uri="{FF2B5EF4-FFF2-40B4-BE49-F238E27FC236}">
                <a16:creationId xmlns:a16="http://schemas.microsoft.com/office/drawing/2014/main" id="{6C443C26-334A-4365-9914-BDDF097B9AE0}"/>
              </a:ext>
            </a:extLst>
          </p:cNvPr>
          <p:cNvSpPr txBox="1"/>
          <p:nvPr/>
        </p:nvSpPr>
        <p:spPr>
          <a:xfrm>
            <a:off x="3638753" y="484063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63,869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5A8F926B-ED57-4B88-B50F-827EB6FA6DFC}"/>
              </a:ext>
            </a:extLst>
          </p:cNvPr>
          <p:cNvSpPr txBox="1"/>
          <p:nvPr/>
        </p:nvSpPr>
        <p:spPr>
          <a:xfrm>
            <a:off x="3846392" y="50571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62,450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28427E3-27AD-4E91-B14E-06F0DC54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257" y="5066442"/>
            <a:ext cx="5631892" cy="99555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93000"/>
                  <a:lumOff val="7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477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20</Words>
  <Application>Microsoft Office PowerPoint</Application>
  <PresentationFormat>宽屏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方正舒体</vt:lpstr>
      <vt:lpstr>宋体</vt:lpstr>
      <vt:lpstr>微软雅黑</vt:lpstr>
      <vt:lpstr>Arial</vt:lpstr>
      <vt:lpstr>Calibri</vt:lpstr>
      <vt:lpstr>Garamond</vt:lpstr>
      <vt:lpstr>环保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Mloong</cp:lastModifiedBy>
  <cp:revision>26</cp:revision>
  <dcterms:created xsi:type="dcterms:W3CDTF">2018-10-25T07:04:23Z</dcterms:created>
  <dcterms:modified xsi:type="dcterms:W3CDTF">2018-10-25T08:11:20Z</dcterms:modified>
</cp:coreProperties>
</file>