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5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2B2A3-7A43-43C4-A762-60AC21398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940F58-F769-4D3E-BDCA-1E45EE3F9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59566-0DC6-4A22-854F-9F97AFD0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329ECF-F304-4E60-B77F-69623287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03FBC0-BB24-409B-8DCE-37669741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43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8CBCCC-BAD9-49DB-B45B-1119EE68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9CA0FD-E6DB-45A3-A2AE-2965B53B8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84A032-080F-4F8E-8206-5C7CF423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BA2B2A-7172-40A4-95FC-D7E5E84A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306DEC-9DCD-4DFC-9BC6-E8F22F66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75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2EF00B9-E52B-4512-9CB7-3AEC90142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110FFB-0440-4756-BCC0-8318DB1FA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CB6A2-FF81-42CB-A6D1-466F629F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069F19-4860-4558-A093-8F472BD5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F0E474-CB36-41C4-99FC-14AA1520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25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22C690-28E4-47CD-9ECC-818602C3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AD094C-AAEC-4944-B339-6066E4D8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0E9FC8-DF96-4A2F-9770-1A165567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515A8B-FA2D-47B8-9EB0-C257E653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2FEB99-056F-4CC6-83F5-B80FB201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49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06C598-36C4-4D69-BECE-4091EE0D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B20E10-04BA-47E3-B860-5782CBD24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A0F53B-9093-4DFB-8A65-01A7F247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F1445-3BEA-4978-9BDD-B1FA6E8A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23D347-9D71-4EAE-B3F8-BB0348B0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6CBCF2-00AA-4097-A8EB-D9C6B215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A913DC-2C3C-4D20-A3BC-F063390B0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CD0530-6B15-4286-8F6A-BDC1E4AEE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671A17-0776-4572-816E-FD914ACF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AAFF27-51EB-4236-B33B-06695A36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F9BE95-CF5A-4E21-9D59-1CD4ABC7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86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BE4D8B-B191-4EB5-A653-D6DD1A03C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0540DE-F03D-46C4-B6EB-CE5C9A9B7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E729BB-9945-490B-86E4-A3D3E6124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9C803D-8797-4169-97FC-4FB2AB7C7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AFED73-A667-452A-887B-AF74A0AED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97FC7D1-8819-472C-B4C2-3CDC9628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9B0E630-9153-4166-9713-990B38FC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2E2523-958E-40E0-9839-8A37E296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037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61D156-A1D9-4C49-AFC6-B18A2650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8400E1C-EED3-4221-9ACE-B67DD255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374CAF-EABD-4C3A-8A48-1F6F76FC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E0285DC-DA59-4C6D-BA8F-755689C4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195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3319E2-7E74-45E1-AC5E-719828A1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30C23DF-D2F8-4A5D-BED1-05B55236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1CFD1B-2E82-41F0-97B1-43B9A67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759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BA6084-B42A-4904-ADBB-A48C3145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69802F-A9E6-4FD1-A5EF-E14079A98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936E910-A6E1-44B6-BF08-466BDA851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315351-DA22-4ADE-89D1-69A56775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FC77DF-0C63-4DD5-A237-D67976BF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BDC1B5-0B0B-4227-9134-449A83E2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8678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3A5DB-4B10-444C-BE5A-36D90ADB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FC46166-BC5D-4663-943D-5D6CA3352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19DDD5-5DBB-409C-837C-F0F2E1297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5DBBC5-6571-47C0-9C14-CDBB730D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3348A3-2666-4CB5-8457-D16D8158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FB24C7-4E77-462E-8612-81967272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20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0CA827E-54DF-4A49-828A-00D9350A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D5D9E6-CE60-47A5-82BE-868F6EE6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8E8B50-D591-4DB7-B426-8B4583837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15C8A5-AD51-43DA-A561-19CF67F9D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99B157-632A-47C7-8B9B-24F95E8DB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4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75000"/>
              </a:schemeClr>
            </a:gs>
            <a:gs pos="68000">
              <a:schemeClr val="bg2">
                <a:lumMod val="75000"/>
              </a:schemeClr>
            </a:gs>
            <a:gs pos="42000">
              <a:schemeClr val="bg1">
                <a:lumMod val="65000"/>
              </a:schemeClr>
            </a:gs>
            <a:gs pos="11000">
              <a:schemeClr val="bg1">
                <a:lumMod val="75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1">
            <a:extLst>
              <a:ext uri="{FF2B5EF4-FFF2-40B4-BE49-F238E27FC236}">
                <a16:creationId xmlns:a16="http://schemas.microsoft.com/office/drawing/2014/main" id="{5A3F02F0-51E1-4550-9873-9D43886AEF08}"/>
              </a:ext>
            </a:extLst>
          </p:cNvPr>
          <p:cNvSpPr txBox="1"/>
          <p:nvPr/>
        </p:nvSpPr>
        <p:spPr>
          <a:xfrm>
            <a:off x="3773244" y="4115202"/>
            <a:ext cx="1828800" cy="1569660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This is a sample text, insert your text here. Delete this text and replace with your own text.</a:t>
            </a:r>
          </a:p>
        </p:txBody>
      </p:sp>
      <p:sp>
        <p:nvSpPr>
          <p:cNvPr id="5" name="TextBox 52">
            <a:extLst>
              <a:ext uri="{FF2B5EF4-FFF2-40B4-BE49-F238E27FC236}">
                <a16:creationId xmlns:a16="http://schemas.microsoft.com/office/drawing/2014/main" id="{6B8AB744-2E72-4DB7-9616-990F29405746}"/>
              </a:ext>
            </a:extLst>
          </p:cNvPr>
          <p:cNvSpPr txBox="1"/>
          <p:nvPr/>
        </p:nvSpPr>
        <p:spPr>
          <a:xfrm>
            <a:off x="3773244" y="3714989"/>
            <a:ext cx="1828800" cy="461665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Weakness</a:t>
            </a:r>
          </a:p>
        </p:txBody>
      </p:sp>
      <p:grpSp>
        <p:nvGrpSpPr>
          <p:cNvPr id="6" name="Group 28">
            <a:extLst>
              <a:ext uri="{FF2B5EF4-FFF2-40B4-BE49-F238E27FC236}">
                <a16:creationId xmlns:a16="http://schemas.microsoft.com/office/drawing/2014/main" id="{7744891B-3793-4867-97D7-4B390658697B}"/>
              </a:ext>
            </a:extLst>
          </p:cNvPr>
          <p:cNvGrpSpPr/>
          <p:nvPr/>
        </p:nvGrpSpPr>
        <p:grpSpPr>
          <a:xfrm>
            <a:off x="7631732" y="1604363"/>
            <a:ext cx="2176737" cy="2200657"/>
            <a:chOff x="3528233" y="2445986"/>
            <a:chExt cx="2307913" cy="2333274"/>
          </a:xfrm>
        </p:grpSpPr>
        <p:grpSp>
          <p:nvGrpSpPr>
            <p:cNvPr id="7" name="Group 29">
              <a:extLst>
                <a:ext uri="{FF2B5EF4-FFF2-40B4-BE49-F238E27FC236}">
                  <a16:creationId xmlns:a16="http://schemas.microsoft.com/office/drawing/2014/main" id="{AA6465D1-610D-48FE-8AD6-455590BF2237}"/>
                </a:ext>
              </a:extLst>
            </p:cNvPr>
            <p:cNvGrpSpPr/>
            <p:nvPr/>
          </p:nvGrpSpPr>
          <p:grpSpPr>
            <a:xfrm flipH="1">
              <a:off x="3528233" y="2445986"/>
              <a:ext cx="2307913" cy="2333274"/>
              <a:chOff x="1435774" y="1789788"/>
              <a:chExt cx="3410045" cy="3447519"/>
            </a:xfrm>
            <a:effectLst/>
          </p:grpSpPr>
          <p:sp>
            <p:nvSpPr>
              <p:cNvPr id="9" name="Parallelogram 5">
                <a:extLst>
                  <a:ext uri="{FF2B5EF4-FFF2-40B4-BE49-F238E27FC236}">
                    <a16:creationId xmlns:a16="http://schemas.microsoft.com/office/drawing/2014/main" id="{529B1989-3211-4BF2-A249-4801C3E1435F}"/>
                  </a:ext>
                </a:extLst>
              </p:cNvPr>
              <p:cNvSpPr/>
              <p:nvPr/>
            </p:nvSpPr>
            <p:spPr>
              <a:xfrm rot="16200000" flipV="1">
                <a:off x="2443070" y="2834557"/>
                <a:ext cx="2757672" cy="2047827"/>
              </a:xfrm>
              <a:custGeom>
                <a:avLst/>
                <a:gdLst/>
                <a:ahLst/>
                <a:cxnLst/>
                <a:rect l="l" t="t" r="r" b="b"/>
                <a:pathLst>
                  <a:path w="2056374" h="1527048">
                    <a:moveTo>
                      <a:pt x="2056374" y="0"/>
                    </a:moveTo>
                    <a:lnTo>
                      <a:pt x="339951" y="0"/>
                    </a:lnTo>
                    <a:lnTo>
                      <a:pt x="0" y="1527048"/>
                    </a:lnTo>
                    <a:lnTo>
                      <a:pt x="1706076" y="1527048"/>
                    </a:lnTo>
                    <a:lnTo>
                      <a:pt x="1704529" y="1524011"/>
                    </a:lnTo>
                    <a:close/>
                  </a:path>
                </a:pathLst>
              </a:custGeom>
              <a:gradFill>
                <a:gsLst>
                  <a:gs pos="0">
                    <a:srgbClr val="8064A2">
                      <a:lumMod val="20000"/>
                      <a:lumOff val="80000"/>
                    </a:srgbClr>
                  </a:gs>
                  <a:gs pos="100000">
                    <a:srgbClr val="8064A2">
                      <a:lumMod val="60000"/>
                      <a:lumOff val="40000"/>
                    </a:srgbClr>
                  </a:gs>
                </a:gsLst>
                <a:lin ang="13500000" scaled="1"/>
              </a:gradFill>
              <a:ln w="12700" cap="flat" cmpd="sng" algn="ctr">
                <a:solidFill>
                  <a:srgbClr val="8064A2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" name="Parallelogram 7">
                <a:extLst>
                  <a:ext uri="{FF2B5EF4-FFF2-40B4-BE49-F238E27FC236}">
                    <a16:creationId xmlns:a16="http://schemas.microsoft.com/office/drawing/2014/main" id="{DEBC0C53-D796-43BA-92EE-794961E4BB5F}"/>
                  </a:ext>
                </a:extLst>
              </p:cNvPr>
              <p:cNvSpPr/>
              <p:nvPr/>
            </p:nvSpPr>
            <p:spPr>
              <a:xfrm rot="5400000" flipH="1" flipV="1">
                <a:off x="635317" y="3075146"/>
                <a:ext cx="2975454" cy="1348868"/>
              </a:xfrm>
              <a:custGeom>
                <a:avLst/>
                <a:gdLst/>
                <a:ahLst/>
                <a:cxnLst/>
                <a:rect l="l" t="t" r="r" b="b"/>
                <a:pathLst>
                  <a:path w="2218772" h="1005840">
                    <a:moveTo>
                      <a:pt x="2218772" y="0"/>
                    </a:moveTo>
                    <a:lnTo>
                      <a:pt x="1706271" y="1005840"/>
                    </a:lnTo>
                    <a:lnTo>
                      <a:pt x="0" y="1005840"/>
                    </a:lnTo>
                    <a:lnTo>
                      <a:pt x="521629" y="0"/>
                    </a:lnTo>
                    <a:close/>
                  </a:path>
                </a:pathLst>
              </a:custGeom>
              <a:gradFill>
                <a:gsLst>
                  <a:gs pos="0">
                    <a:srgbClr val="8064A2">
                      <a:lumMod val="20000"/>
                      <a:lumOff val="80000"/>
                    </a:srgbClr>
                  </a:gs>
                  <a:gs pos="100000">
                    <a:srgbClr val="8064A2">
                      <a:lumMod val="60000"/>
                      <a:lumOff val="40000"/>
                    </a:srgbClr>
                  </a:gs>
                </a:gsLst>
                <a:lin ang="13500000" scaled="1"/>
              </a:gradFill>
              <a:ln w="12700" cap="flat" cmpd="sng" algn="ctr">
                <a:solidFill>
                  <a:srgbClr val="8064A2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1" name="Parallelogram 9">
                <a:extLst>
                  <a:ext uri="{FF2B5EF4-FFF2-40B4-BE49-F238E27FC236}">
                    <a16:creationId xmlns:a16="http://schemas.microsoft.com/office/drawing/2014/main" id="{26627A82-20F3-4862-90D1-950B5B0D66B1}"/>
                  </a:ext>
                </a:extLst>
              </p:cNvPr>
              <p:cNvSpPr/>
              <p:nvPr/>
            </p:nvSpPr>
            <p:spPr>
              <a:xfrm rot="16200000" flipV="1">
                <a:off x="2554883" y="670679"/>
                <a:ext cx="1161684" cy="3399902"/>
              </a:xfrm>
              <a:custGeom>
                <a:avLst/>
                <a:gdLst/>
                <a:ahLst/>
                <a:cxnLst/>
                <a:rect l="l" t="t" r="r" b="b"/>
                <a:pathLst>
                  <a:path w="866258" h="2535280">
                    <a:moveTo>
                      <a:pt x="866258" y="1008202"/>
                    </a:moveTo>
                    <a:lnTo>
                      <a:pt x="352554" y="0"/>
                    </a:lnTo>
                    <a:lnTo>
                      <a:pt x="0" y="1527078"/>
                    </a:lnTo>
                    <a:lnTo>
                      <a:pt x="513705" y="2535280"/>
                    </a:lnTo>
                    <a:close/>
                  </a:path>
                </a:pathLst>
              </a:custGeom>
              <a:gradFill>
                <a:gsLst>
                  <a:gs pos="0">
                    <a:srgbClr val="8064A2">
                      <a:lumMod val="20000"/>
                      <a:lumOff val="80000"/>
                    </a:srgbClr>
                  </a:gs>
                  <a:gs pos="100000">
                    <a:srgbClr val="8064A2">
                      <a:lumMod val="60000"/>
                      <a:lumOff val="40000"/>
                    </a:srgbClr>
                  </a:gs>
                </a:gsLst>
                <a:lin ang="13500000" scaled="1"/>
              </a:gradFill>
              <a:ln w="12700" cap="flat" cmpd="sng" algn="ctr">
                <a:solidFill>
                  <a:srgbClr val="8064A2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8" name="TextBox 55">
              <a:extLst>
                <a:ext uri="{FF2B5EF4-FFF2-40B4-BE49-F238E27FC236}">
                  <a16:creationId xmlns:a16="http://schemas.microsoft.com/office/drawing/2014/main" id="{62E462D7-5CD2-42B1-8AA2-9386CC9083C2}"/>
                </a:ext>
              </a:extLst>
            </p:cNvPr>
            <p:cNvSpPr txBox="1"/>
            <p:nvPr/>
          </p:nvSpPr>
          <p:spPr>
            <a:xfrm>
              <a:off x="3774719" y="3122791"/>
              <a:ext cx="744114" cy="1446550"/>
            </a:xfrm>
            <a:prstGeom prst="rect">
              <a:avLst/>
            </a:prstGeom>
            <a:noFill/>
            <a:scene3d>
              <a:camera prst="isometricRightUp">
                <a:rot lat="452349" lon="1847430" rev="2136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0" b="1" i="0" u="none" strike="noStrike" kern="0" cap="none" spc="0" normalizeH="0" baseline="0" noProof="0" dirty="0">
                  <a:ln>
                    <a:noFill/>
                  </a:ln>
                  <a:solidFill>
                    <a:srgbClr val="8064A2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T</a:t>
              </a:r>
            </a:p>
          </p:txBody>
        </p:sp>
      </p:grpSp>
      <p:grpSp>
        <p:nvGrpSpPr>
          <p:cNvPr id="12" name="Group 15">
            <a:extLst>
              <a:ext uri="{FF2B5EF4-FFF2-40B4-BE49-F238E27FC236}">
                <a16:creationId xmlns:a16="http://schemas.microsoft.com/office/drawing/2014/main" id="{88884F85-4B04-4D7D-AB48-04083644348C}"/>
              </a:ext>
            </a:extLst>
          </p:cNvPr>
          <p:cNvGrpSpPr/>
          <p:nvPr/>
        </p:nvGrpSpPr>
        <p:grpSpPr>
          <a:xfrm>
            <a:off x="3907211" y="1124189"/>
            <a:ext cx="2176737" cy="2200657"/>
            <a:chOff x="3528233" y="2445986"/>
            <a:chExt cx="2307913" cy="2333274"/>
          </a:xfrm>
        </p:grpSpPr>
        <p:grpSp>
          <p:nvGrpSpPr>
            <p:cNvPr id="13" name="Group 10">
              <a:extLst>
                <a:ext uri="{FF2B5EF4-FFF2-40B4-BE49-F238E27FC236}">
                  <a16:creationId xmlns:a16="http://schemas.microsoft.com/office/drawing/2014/main" id="{378C6E3D-CC47-4A84-B2A9-376C0B7BDBB0}"/>
                </a:ext>
              </a:extLst>
            </p:cNvPr>
            <p:cNvGrpSpPr/>
            <p:nvPr/>
          </p:nvGrpSpPr>
          <p:grpSpPr>
            <a:xfrm flipH="1">
              <a:off x="3528233" y="2445986"/>
              <a:ext cx="2307913" cy="2333274"/>
              <a:chOff x="1435774" y="1789788"/>
              <a:chExt cx="3410045" cy="3447519"/>
            </a:xfrm>
            <a:effectLst/>
          </p:grpSpPr>
          <p:sp>
            <p:nvSpPr>
              <p:cNvPr id="15" name="Parallelogram 5">
                <a:extLst>
                  <a:ext uri="{FF2B5EF4-FFF2-40B4-BE49-F238E27FC236}">
                    <a16:creationId xmlns:a16="http://schemas.microsoft.com/office/drawing/2014/main" id="{BAA330F8-CFDE-4963-B165-ADD18FCC465A}"/>
                  </a:ext>
                </a:extLst>
              </p:cNvPr>
              <p:cNvSpPr/>
              <p:nvPr/>
            </p:nvSpPr>
            <p:spPr>
              <a:xfrm rot="16200000" flipV="1">
                <a:off x="2443070" y="2834557"/>
                <a:ext cx="2757672" cy="2047827"/>
              </a:xfrm>
              <a:custGeom>
                <a:avLst/>
                <a:gdLst/>
                <a:ahLst/>
                <a:cxnLst/>
                <a:rect l="l" t="t" r="r" b="b"/>
                <a:pathLst>
                  <a:path w="2056374" h="1527048">
                    <a:moveTo>
                      <a:pt x="2056374" y="0"/>
                    </a:moveTo>
                    <a:lnTo>
                      <a:pt x="339951" y="0"/>
                    </a:lnTo>
                    <a:lnTo>
                      <a:pt x="0" y="1527048"/>
                    </a:lnTo>
                    <a:lnTo>
                      <a:pt x="1706076" y="1527048"/>
                    </a:lnTo>
                    <a:lnTo>
                      <a:pt x="1704529" y="15240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BACC6">
                      <a:lumMod val="20000"/>
                      <a:lumOff val="80000"/>
                    </a:srgbClr>
                  </a:gs>
                  <a:gs pos="100000">
                    <a:srgbClr val="4BACC6">
                      <a:lumMod val="60000"/>
                      <a:lumOff val="40000"/>
                    </a:srgbClr>
                  </a:gs>
                </a:gsLst>
                <a:lin ang="13500000" scaled="1"/>
                <a:tileRect/>
              </a:gradFill>
              <a:ln w="12700" cap="flat" cmpd="sng" algn="ctr">
                <a:solidFill>
                  <a:srgbClr val="4BACC6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6" name="Parallelogram 7">
                <a:extLst>
                  <a:ext uri="{FF2B5EF4-FFF2-40B4-BE49-F238E27FC236}">
                    <a16:creationId xmlns:a16="http://schemas.microsoft.com/office/drawing/2014/main" id="{0300073F-C8F9-47E5-841A-9D2F420CC59B}"/>
                  </a:ext>
                </a:extLst>
              </p:cNvPr>
              <p:cNvSpPr/>
              <p:nvPr/>
            </p:nvSpPr>
            <p:spPr>
              <a:xfrm rot="5400000" flipH="1" flipV="1">
                <a:off x="635317" y="3075146"/>
                <a:ext cx="2975454" cy="1348868"/>
              </a:xfrm>
              <a:custGeom>
                <a:avLst/>
                <a:gdLst/>
                <a:ahLst/>
                <a:cxnLst/>
                <a:rect l="l" t="t" r="r" b="b"/>
                <a:pathLst>
                  <a:path w="2218772" h="1005840">
                    <a:moveTo>
                      <a:pt x="2218772" y="0"/>
                    </a:moveTo>
                    <a:lnTo>
                      <a:pt x="1706271" y="1005840"/>
                    </a:lnTo>
                    <a:lnTo>
                      <a:pt x="0" y="1005840"/>
                    </a:lnTo>
                    <a:lnTo>
                      <a:pt x="52162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BACC6">
                      <a:lumMod val="20000"/>
                      <a:lumOff val="80000"/>
                    </a:srgbClr>
                  </a:gs>
                  <a:gs pos="100000">
                    <a:srgbClr val="4BACC6">
                      <a:lumMod val="60000"/>
                      <a:lumOff val="40000"/>
                    </a:srgbClr>
                  </a:gs>
                </a:gsLst>
                <a:lin ang="0" scaled="1"/>
                <a:tileRect/>
              </a:gradFill>
              <a:ln w="12700" cap="flat" cmpd="sng" algn="ctr">
                <a:solidFill>
                  <a:srgbClr val="4BACC6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7" name="Parallelogram 9">
                <a:extLst>
                  <a:ext uri="{FF2B5EF4-FFF2-40B4-BE49-F238E27FC236}">
                    <a16:creationId xmlns:a16="http://schemas.microsoft.com/office/drawing/2014/main" id="{8FA1B4F4-5598-4D7B-AA7D-588B622FA75E}"/>
                  </a:ext>
                </a:extLst>
              </p:cNvPr>
              <p:cNvSpPr/>
              <p:nvPr/>
            </p:nvSpPr>
            <p:spPr>
              <a:xfrm rot="16200000" flipV="1">
                <a:off x="2554883" y="670679"/>
                <a:ext cx="1161684" cy="3399902"/>
              </a:xfrm>
              <a:custGeom>
                <a:avLst/>
                <a:gdLst/>
                <a:ahLst/>
                <a:cxnLst/>
                <a:rect l="l" t="t" r="r" b="b"/>
                <a:pathLst>
                  <a:path w="866258" h="2535280">
                    <a:moveTo>
                      <a:pt x="866258" y="1008202"/>
                    </a:moveTo>
                    <a:lnTo>
                      <a:pt x="352554" y="0"/>
                    </a:lnTo>
                    <a:lnTo>
                      <a:pt x="0" y="1527078"/>
                    </a:lnTo>
                    <a:lnTo>
                      <a:pt x="513705" y="25352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BACC6">
                      <a:lumMod val="20000"/>
                      <a:lumOff val="80000"/>
                    </a:srgbClr>
                  </a:gs>
                  <a:gs pos="100000">
                    <a:srgbClr val="4BACC6">
                      <a:lumMod val="60000"/>
                      <a:lumOff val="40000"/>
                    </a:srgbClr>
                  </a:gs>
                </a:gsLst>
                <a:lin ang="13500000" scaled="1"/>
                <a:tileRect/>
              </a:gradFill>
              <a:ln w="12700" cap="flat" cmpd="sng" algn="ctr">
                <a:solidFill>
                  <a:srgbClr val="4BACC6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14" name="TextBox 61">
              <a:extLst>
                <a:ext uri="{FF2B5EF4-FFF2-40B4-BE49-F238E27FC236}">
                  <a16:creationId xmlns:a16="http://schemas.microsoft.com/office/drawing/2014/main" id="{9B655F2F-65F7-4204-A9BB-EF71CCFCA480}"/>
                </a:ext>
              </a:extLst>
            </p:cNvPr>
            <p:cNvSpPr txBox="1"/>
            <p:nvPr/>
          </p:nvSpPr>
          <p:spPr>
            <a:xfrm>
              <a:off x="3617524" y="3122791"/>
              <a:ext cx="1207382" cy="1446550"/>
            </a:xfrm>
            <a:prstGeom prst="rect">
              <a:avLst/>
            </a:prstGeom>
            <a:noFill/>
            <a:scene3d>
              <a:camera prst="isometricRightUp">
                <a:rot lat="452349" lon="1847430" rev="2136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0" b="1" i="0" u="none" strike="noStrike" kern="0" cap="none" spc="0" normalizeH="0" baseline="0" noProof="0" dirty="0">
                  <a:ln>
                    <a:noFill/>
                  </a:ln>
                  <a:solidFill>
                    <a:srgbClr val="4BACC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W</a:t>
              </a:r>
            </a:p>
          </p:txBody>
        </p:sp>
      </p:grpSp>
      <p:grpSp>
        <p:nvGrpSpPr>
          <p:cNvPr id="18" name="Group 8">
            <a:extLst>
              <a:ext uri="{FF2B5EF4-FFF2-40B4-BE49-F238E27FC236}">
                <a16:creationId xmlns:a16="http://schemas.microsoft.com/office/drawing/2014/main" id="{4708CCA0-19D0-4CE7-A062-CD79BECD60CE}"/>
              </a:ext>
            </a:extLst>
          </p:cNvPr>
          <p:cNvGrpSpPr/>
          <p:nvPr/>
        </p:nvGrpSpPr>
        <p:grpSpPr>
          <a:xfrm>
            <a:off x="1764332" y="1460337"/>
            <a:ext cx="2176737" cy="2200657"/>
            <a:chOff x="1888547" y="2390657"/>
            <a:chExt cx="2307913" cy="2333274"/>
          </a:xfrm>
        </p:grpSpPr>
        <p:grpSp>
          <p:nvGrpSpPr>
            <p:cNvPr id="19" name="Group 2">
              <a:extLst>
                <a:ext uri="{FF2B5EF4-FFF2-40B4-BE49-F238E27FC236}">
                  <a16:creationId xmlns:a16="http://schemas.microsoft.com/office/drawing/2014/main" id="{FFA9E040-7679-4703-A744-5C5E69F9E517}"/>
                </a:ext>
              </a:extLst>
            </p:cNvPr>
            <p:cNvGrpSpPr/>
            <p:nvPr/>
          </p:nvGrpSpPr>
          <p:grpSpPr>
            <a:xfrm>
              <a:off x="1888547" y="2390657"/>
              <a:ext cx="2307913" cy="2333274"/>
              <a:chOff x="1435774" y="1789788"/>
              <a:chExt cx="3410045" cy="3447519"/>
            </a:xfrm>
            <a:effectLst/>
          </p:grpSpPr>
          <p:sp>
            <p:nvSpPr>
              <p:cNvPr id="21" name="Parallelogram 5">
                <a:extLst>
                  <a:ext uri="{FF2B5EF4-FFF2-40B4-BE49-F238E27FC236}">
                    <a16:creationId xmlns:a16="http://schemas.microsoft.com/office/drawing/2014/main" id="{2C5697CF-1A1E-44E4-82D5-8AA185377DF9}"/>
                  </a:ext>
                </a:extLst>
              </p:cNvPr>
              <p:cNvSpPr/>
              <p:nvPr/>
            </p:nvSpPr>
            <p:spPr>
              <a:xfrm rot="16200000" flipV="1">
                <a:off x="2443070" y="2834557"/>
                <a:ext cx="2757672" cy="2047827"/>
              </a:xfrm>
              <a:custGeom>
                <a:avLst/>
                <a:gdLst/>
                <a:ahLst/>
                <a:cxnLst/>
                <a:rect l="l" t="t" r="r" b="b"/>
                <a:pathLst>
                  <a:path w="2056374" h="1527048">
                    <a:moveTo>
                      <a:pt x="2056374" y="0"/>
                    </a:moveTo>
                    <a:lnTo>
                      <a:pt x="339951" y="0"/>
                    </a:lnTo>
                    <a:lnTo>
                      <a:pt x="0" y="1527048"/>
                    </a:lnTo>
                    <a:lnTo>
                      <a:pt x="1706076" y="1527048"/>
                    </a:lnTo>
                    <a:lnTo>
                      <a:pt x="1704529" y="15240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79646">
                      <a:lumMod val="20000"/>
                      <a:lumOff val="80000"/>
                    </a:srgbClr>
                  </a:gs>
                  <a:gs pos="100000">
                    <a:srgbClr val="F79646">
                      <a:lumMod val="60000"/>
                      <a:lumOff val="40000"/>
                    </a:srgbClr>
                  </a:gs>
                </a:gsLst>
                <a:lin ang="13500000" scaled="1"/>
                <a:tileRect/>
              </a:gradFill>
              <a:ln w="12700" cap="flat" cmpd="sng" algn="ctr">
                <a:solidFill>
                  <a:srgbClr val="F79646">
                    <a:lumMod val="75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2" name="Parallelogram 7">
                <a:extLst>
                  <a:ext uri="{FF2B5EF4-FFF2-40B4-BE49-F238E27FC236}">
                    <a16:creationId xmlns:a16="http://schemas.microsoft.com/office/drawing/2014/main" id="{EF37917F-62F4-4C5C-AB87-CAC6FAAFF07C}"/>
                  </a:ext>
                </a:extLst>
              </p:cNvPr>
              <p:cNvSpPr/>
              <p:nvPr/>
            </p:nvSpPr>
            <p:spPr>
              <a:xfrm rot="5400000" flipH="1" flipV="1">
                <a:off x="635317" y="3075146"/>
                <a:ext cx="2975454" cy="1348868"/>
              </a:xfrm>
              <a:custGeom>
                <a:avLst/>
                <a:gdLst/>
                <a:ahLst/>
                <a:cxnLst/>
                <a:rect l="l" t="t" r="r" b="b"/>
                <a:pathLst>
                  <a:path w="2218772" h="1005840">
                    <a:moveTo>
                      <a:pt x="2218772" y="0"/>
                    </a:moveTo>
                    <a:lnTo>
                      <a:pt x="1706271" y="1005840"/>
                    </a:lnTo>
                    <a:lnTo>
                      <a:pt x="0" y="1005840"/>
                    </a:lnTo>
                    <a:lnTo>
                      <a:pt x="52162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79646">
                      <a:lumMod val="20000"/>
                      <a:lumOff val="80000"/>
                    </a:srgbClr>
                  </a:gs>
                  <a:gs pos="100000">
                    <a:srgbClr val="F79646">
                      <a:lumMod val="60000"/>
                      <a:lumOff val="40000"/>
                    </a:srgbClr>
                  </a:gs>
                </a:gsLst>
                <a:lin ang="0" scaled="1"/>
                <a:tileRect/>
              </a:gradFill>
              <a:ln w="12700" cap="flat" cmpd="sng" algn="ctr">
                <a:solidFill>
                  <a:srgbClr val="F79646">
                    <a:lumMod val="75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3" name="Parallelogram 9">
                <a:extLst>
                  <a:ext uri="{FF2B5EF4-FFF2-40B4-BE49-F238E27FC236}">
                    <a16:creationId xmlns:a16="http://schemas.microsoft.com/office/drawing/2014/main" id="{0D44C126-3AB0-4619-84F4-31879D494C41}"/>
                  </a:ext>
                </a:extLst>
              </p:cNvPr>
              <p:cNvSpPr/>
              <p:nvPr/>
            </p:nvSpPr>
            <p:spPr>
              <a:xfrm rot="16200000" flipV="1">
                <a:off x="2554883" y="670679"/>
                <a:ext cx="1161684" cy="3399902"/>
              </a:xfrm>
              <a:custGeom>
                <a:avLst/>
                <a:gdLst/>
                <a:ahLst/>
                <a:cxnLst/>
                <a:rect l="l" t="t" r="r" b="b"/>
                <a:pathLst>
                  <a:path w="866258" h="2535280">
                    <a:moveTo>
                      <a:pt x="866258" y="1008202"/>
                    </a:moveTo>
                    <a:lnTo>
                      <a:pt x="352554" y="0"/>
                    </a:lnTo>
                    <a:lnTo>
                      <a:pt x="0" y="1527078"/>
                    </a:lnTo>
                    <a:lnTo>
                      <a:pt x="513705" y="25352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79646">
                      <a:lumMod val="20000"/>
                      <a:lumOff val="80000"/>
                    </a:srgbClr>
                  </a:gs>
                  <a:gs pos="100000">
                    <a:srgbClr val="F79646">
                      <a:lumMod val="60000"/>
                      <a:lumOff val="40000"/>
                    </a:srgbClr>
                  </a:gs>
                </a:gsLst>
                <a:lin ang="13500000" scaled="1"/>
                <a:tileRect/>
              </a:gradFill>
              <a:ln w="12700" cap="flat" cmpd="sng" algn="ctr">
                <a:solidFill>
                  <a:srgbClr val="F79646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20" name="TextBox 67">
              <a:extLst>
                <a:ext uri="{FF2B5EF4-FFF2-40B4-BE49-F238E27FC236}">
                  <a16:creationId xmlns:a16="http://schemas.microsoft.com/office/drawing/2014/main" id="{D8100B82-B501-4562-897C-A02E7A5A748F}"/>
                </a:ext>
              </a:extLst>
            </p:cNvPr>
            <p:cNvSpPr txBox="1"/>
            <p:nvPr/>
          </p:nvSpPr>
          <p:spPr>
            <a:xfrm>
              <a:off x="3195843" y="3002340"/>
              <a:ext cx="766557" cy="1569660"/>
            </a:xfrm>
            <a:prstGeom prst="rect">
              <a:avLst/>
            </a:prstGeom>
            <a:noFill/>
            <a:scene3d>
              <a:camera prst="isometricRightUp">
                <a:rot lat="894627" lon="19494455" rev="21519905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800" b="1" i="0" u="none" strike="noStrike" kern="0" cap="none" spc="0" normalizeH="0" baseline="0" noProof="0" dirty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S</a:t>
              </a:r>
            </a:p>
          </p:txBody>
        </p:sp>
      </p:grpSp>
      <p:grpSp>
        <p:nvGrpSpPr>
          <p:cNvPr id="24" name="Group 34">
            <a:extLst>
              <a:ext uri="{FF2B5EF4-FFF2-40B4-BE49-F238E27FC236}">
                <a16:creationId xmlns:a16="http://schemas.microsoft.com/office/drawing/2014/main" id="{39FDA362-7C57-46EF-B4CB-7DE187ADA630}"/>
              </a:ext>
            </a:extLst>
          </p:cNvPr>
          <p:cNvGrpSpPr/>
          <p:nvPr/>
        </p:nvGrpSpPr>
        <p:grpSpPr>
          <a:xfrm>
            <a:off x="5498132" y="1814848"/>
            <a:ext cx="2176737" cy="2200657"/>
            <a:chOff x="1888547" y="2390657"/>
            <a:chExt cx="2307913" cy="2333274"/>
          </a:xfrm>
        </p:grpSpPr>
        <p:grpSp>
          <p:nvGrpSpPr>
            <p:cNvPr id="25" name="Group 35">
              <a:extLst>
                <a:ext uri="{FF2B5EF4-FFF2-40B4-BE49-F238E27FC236}">
                  <a16:creationId xmlns:a16="http://schemas.microsoft.com/office/drawing/2014/main" id="{1285D011-2357-4587-A7A4-F4F1A4332750}"/>
                </a:ext>
              </a:extLst>
            </p:cNvPr>
            <p:cNvGrpSpPr/>
            <p:nvPr/>
          </p:nvGrpSpPr>
          <p:grpSpPr>
            <a:xfrm>
              <a:off x="1888547" y="2390657"/>
              <a:ext cx="2307913" cy="2333274"/>
              <a:chOff x="1435774" y="1789788"/>
              <a:chExt cx="3410045" cy="3447519"/>
            </a:xfrm>
            <a:effectLst/>
          </p:grpSpPr>
          <p:sp>
            <p:nvSpPr>
              <p:cNvPr id="27" name="Parallelogram 5">
                <a:extLst>
                  <a:ext uri="{FF2B5EF4-FFF2-40B4-BE49-F238E27FC236}">
                    <a16:creationId xmlns:a16="http://schemas.microsoft.com/office/drawing/2014/main" id="{68310430-D1DD-4356-B769-740CC300929A}"/>
                  </a:ext>
                </a:extLst>
              </p:cNvPr>
              <p:cNvSpPr/>
              <p:nvPr/>
            </p:nvSpPr>
            <p:spPr>
              <a:xfrm rot="16200000" flipV="1">
                <a:off x="2443070" y="2834557"/>
                <a:ext cx="2757672" cy="2047827"/>
              </a:xfrm>
              <a:custGeom>
                <a:avLst/>
                <a:gdLst/>
                <a:ahLst/>
                <a:cxnLst/>
                <a:rect l="l" t="t" r="r" b="b"/>
                <a:pathLst>
                  <a:path w="2056374" h="1527048">
                    <a:moveTo>
                      <a:pt x="2056374" y="0"/>
                    </a:moveTo>
                    <a:lnTo>
                      <a:pt x="339951" y="0"/>
                    </a:lnTo>
                    <a:lnTo>
                      <a:pt x="0" y="1527048"/>
                    </a:lnTo>
                    <a:lnTo>
                      <a:pt x="1706076" y="1527048"/>
                    </a:lnTo>
                    <a:lnTo>
                      <a:pt x="1704529" y="15240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9BBB59">
                      <a:lumMod val="20000"/>
                      <a:lumOff val="80000"/>
                    </a:srgbClr>
                  </a:gs>
                  <a:gs pos="100000">
                    <a:srgbClr val="9BBB59">
                      <a:lumMod val="60000"/>
                      <a:lumOff val="40000"/>
                    </a:srgbClr>
                  </a:gs>
                </a:gsLst>
                <a:lin ang="13500000" scaled="1"/>
                <a:tileRect/>
              </a:gradFill>
              <a:ln w="12700" cap="flat" cmpd="sng" algn="ctr">
                <a:solidFill>
                  <a:srgbClr val="9BBB59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8" name="Parallelogram 7">
                <a:extLst>
                  <a:ext uri="{FF2B5EF4-FFF2-40B4-BE49-F238E27FC236}">
                    <a16:creationId xmlns:a16="http://schemas.microsoft.com/office/drawing/2014/main" id="{D37237EC-2A4D-46E2-9609-5FB283B2AADD}"/>
                  </a:ext>
                </a:extLst>
              </p:cNvPr>
              <p:cNvSpPr/>
              <p:nvPr/>
            </p:nvSpPr>
            <p:spPr>
              <a:xfrm rot="5400000" flipH="1" flipV="1">
                <a:off x="635317" y="3075146"/>
                <a:ext cx="2975454" cy="1348868"/>
              </a:xfrm>
              <a:custGeom>
                <a:avLst/>
                <a:gdLst/>
                <a:ahLst/>
                <a:cxnLst/>
                <a:rect l="l" t="t" r="r" b="b"/>
                <a:pathLst>
                  <a:path w="2218772" h="1005840">
                    <a:moveTo>
                      <a:pt x="2218772" y="0"/>
                    </a:moveTo>
                    <a:lnTo>
                      <a:pt x="1706271" y="1005840"/>
                    </a:lnTo>
                    <a:lnTo>
                      <a:pt x="0" y="1005840"/>
                    </a:lnTo>
                    <a:lnTo>
                      <a:pt x="52162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9BBB59">
                      <a:lumMod val="20000"/>
                      <a:lumOff val="80000"/>
                    </a:srgbClr>
                  </a:gs>
                  <a:gs pos="100000">
                    <a:srgbClr val="9BBB59">
                      <a:lumMod val="60000"/>
                      <a:lumOff val="40000"/>
                    </a:srgbClr>
                  </a:gs>
                </a:gsLst>
                <a:lin ang="0" scaled="1"/>
                <a:tileRect/>
              </a:gradFill>
              <a:ln w="12700" cap="flat" cmpd="sng" algn="ctr">
                <a:solidFill>
                  <a:srgbClr val="9BBB59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9" name="Parallelogram 9">
                <a:extLst>
                  <a:ext uri="{FF2B5EF4-FFF2-40B4-BE49-F238E27FC236}">
                    <a16:creationId xmlns:a16="http://schemas.microsoft.com/office/drawing/2014/main" id="{5B55BD24-8DF3-4443-8825-795B50F3D286}"/>
                  </a:ext>
                </a:extLst>
              </p:cNvPr>
              <p:cNvSpPr/>
              <p:nvPr/>
            </p:nvSpPr>
            <p:spPr>
              <a:xfrm rot="16200000" flipV="1">
                <a:off x="2554883" y="670679"/>
                <a:ext cx="1161684" cy="3399902"/>
              </a:xfrm>
              <a:custGeom>
                <a:avLst/>
                <a:gdLst/>
                <a:ahLst/>
                <a:cxnLst/>
                <a:rect l="l" t="t" r="r" b="b"/>
                <a:pathLst>
                  <a:path w="866258" h="2535280">
                    <a:moveTo>
                      <a:pt x="866258" y="1008202"/>
                    </a:moveTo>
                    <a:lnTo>
                      <a:pt x="352554" y="0"/>
                    </a:lnTo>
                    <a:lnTo>
                      <a:pt x="0" y="1527078"/>
                    </a:lnTo>
                    <a:lnTo>
                      <a:pt x="513705" y="25352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9BBB59">
                      <a:lumMod val="20000"/>
                      <a:lumOff val="80000"/>
                    </a:srgbClr>
                  </a:gs>
                  <a:gs pos="100000">
                    <a:srgbClr val="9BBB59">
                      <a:lumMod val="60000"/>
                      <a:lumOff val="40000"/>
                    </a:srgbClr>
                  </a:gs>
                </a:gsLst>
                <a:lin ang="13500000" scaled="1"/>
                <a:tileRect/>
              </a:gradFill>
              <a:ln w="12700" cap="flat" cmpd="sng" algn="ctr">
                <a:solidFill>
                  <a:srgbClr val="9BBB59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26" name="TextBox 73">
              <a:extLst>
                <a:ext uri="{FF2B5EF4-FFF2-40B4-BE49-F238E27FC236}">
                  <a16:creationId xmlns:a16="http://schemas.microsoft.com/office/drawing/2014/main" id="{BE79CB49-1F5A-47FF-AD44-B9665BE66CEF}"/>
                </a:ext>
              </a:extLst>
            </p:cNvPr>
            <p:cNvSpPr txBox="1"/>
            <p:nvPr/>
          </p:nvSpPr>
          <p:spPr>
            <a:xfrm>
              <a:off x="3040369" y="3002340"/>
              <a:ext cx="1016625" cy="1569660"/>
            </a:xfrm>
            <a:prstGeom prst="rect">
              <a:avLst/>
            </a:prstGeom>
            <a:noFill/>
            <a:scene3d>
              <a:camera prst="isometricRightUp">
                <a:rot lat="894627" lon="19494455" rev="21519905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800" b="1" i="0" u="none" strike="noStrike" kern="0" cap="none" spc="0" normalizeH="0" baseline="0" noProof="0" dirty="0">
                  <a:ln>
                    <a:noFill/>
                  </a:ln>
                  <a:solidFill>
                    <a:srgbClr val="9BBB59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O</a:t>
              </a:r>
            </a:p>
          </p:txBody>
        </p:sp>
      </p:grpSp>
      <p:sp>
        <p:nvSpPr>
          <p:cNvPr id="30" name="TextBox 77">
            <a:extLst>
              <a:ext uri="{FF2B5EF4-FFF2-40B4-BE49-F238E27FC236}">
                <a16:creationId xmlns:a16="http://schemas.microsoft.com/office/drawing/2014/main" id="{6B08C06B-EA36-4B16-9B90-B734FE8305E5}"/>
              </a:ext>
            </a:extLst>
          </p:cNvPr>
          <p:cNvSpPr txBox="1"/>
          <p:nvPr/>
        </p:nvSpPr>
        <p:spPr>
          <a:xfrm>
            <a:off x="1747799" y="4224670"/>
            <a:ext cx="1828801" cy="156966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This is a sample text, insert your text here. Delete this text and replace with your own text.</a:t>
            </a:r>
          </a:p>
        </p:txBody>
      </p:sp>
      <p:sp>
        <p:nvSpPr>
          <p:cNvPr id="31" name="TextBox 78">
            <a:extLst>
              <a:ext uri="{FF2B5EF4-FFF2-40B4-BE49-F238E27FC236}">
                <a16:creationId xmlns:a16="http://schemas.microsoft.com/office/drawing/2014/main" id="{6CF3EC07-E882-472E-81BC-C8380603AAF1}"/>
              </a:ext>
            </a:extLst>
          </p:cNvPr>
          <p:cNvSpPr txBox="1"/>
          <p:nvPr/>
        </p:nvSpPr>
        <p:spPr>
          <a:xfrm>
            <a:off x="1747800" y="3824457"/>
            <a:ext cx="1828800" cy="46166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Strength</a:t>
            </a:r>
          </a:p>
        </p:txBody>
      </p:sp>
      <p:sp>
        <p:nvSpPr>
          <p:cNvPr id="32" name="TextBox 79">
            <a:extLst>
              <a:ext uri="{FF2B5EF4-FFF2-40B4-BE49-F238E27FC236}">
                <a16:creationId xmlns:a16="http://schemas.microsoft.com/office/drawing/2014/main" id="{6465C583-059B-4ED3-A4A3-99A79BA581DD}"/>
              </a:ext>
            </a:extLst>
          </p:cNvPr>
          <p:cNvSpPr txBox="1"/>
          <p:nvPr/>
        </p:nvSpPr>
        <p:spPr>
          <a:xfrm>
            <a:off x="5786400" y="4572402"/>
            <a:ext cx="1828800" cy="156966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This is a sample text, insert your text here. Delete this text and replace with your own text.</a:t>
            </a:r>
          </a:p>
        </p:txBody>
      </p:sp>
      <p:sp>
        <p:nvSpPr>
          <p:cNvPr id="33" name="TextBox 80">
            <a:extLst>
              <a:ext uri="{FF2B5EF4-FFF2-40B4-BE49-F238E27FC236}">
                <a16:creationId xmlns:a16="http://schemas.microsoft.com/office/drawing/2014/main" id="{939E1567-E641-4041-8ABB-1D9CD6391176}"/>
              </a:ext>
            </a:extLst>
          </p:cNvPr>
          <p:cNvSpPr txBox="1"/>
          <p:nvPr/>
        </p:nvSpPr>
        <p:spPr>
          <a:xfrm>
            <a:off x="5786400" y="4172189"/>
            <a:ext cx="1828800" cy="461665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Opportunity</a:t>
            </a:r>
          </a:p>
        </p:txBody>
      </p:sp>
      <p:sp>
        <p:nvSpPr>
          <p:cNvPr id="34" name="TextBox 81">
            <a:extLst>
              <a:ext uri="{FF2B5EF4-FFF2-40B4-BE49-F238E27FC236}">
                <a16:creationId xmlns:a16="http://schemas.microsoft.com/office/drawing/2014/main" id="{7BC762A8-6822-4CA3-AEEF-5FAD03228D68}"/>
              </a:ext>
            </a:extLst>
          </p:cNvPr>
          <p:cNvSpPr txBox="1"/>
          <p:nvPr/>
        </p:nvSpPr>
        <p:spPr>
          <a:xfrm>
            <a:off x="8024851" y="4343802"/>
            <a:ext cx="1828800" cy="1569660"/>
          </a:xfrm>
          <a:prstGeom prst="rect">
            <a:avLst/>
          </a:prstGeom>
          <a:solidFill>
            <a:srgbClr val="8064A2">
              <a:lumMod val="40000"/>
              <a:lumOff val="6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This is a sample text, insert your text here. Delete this text and replace with your own text.</a:t>
            </a:r>
          </a:p>
        </p:txBody>
      </p:sp>
      <p:sp>
        <p:nvSpPr>
          <p:cNvPr id="35" name="TextBox 82">
            <a:extLst>
              <a:ext uri="{FF2B5EF4-FFF2-40B4-BE49-F238E27FC236}">
                <a16:creationId xmlns:a16="http://schemas.microsoft.com/office/drawing/2014/main" id="{C6F6F1A8-1A56-4406-A1DC-2FD3E382148E}"/>
              </a:ext>
            </a:extLst>
          </p:cNvPr>
          <p:cNvSpPr txBox="1"/>
          <p:nvPr/>
        </p:nvSpPr>
        <p:spPr>
          <a:xfrm>
            <a:off x="8024851" y="3943589"/>
            <a:ext cx="1828800" cy="461665"/>
          </a:xfrm>
          <a:prstGeom prst="rect">
            <a:avLst/>
          </a:prstGeom>
          <a:solidFill>
            <a:srgbClr val="8064A2">
              <a:lumMod val="40000"/>
              <a:lumOff val="6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Threat</a:t>
            </a:r>
          </a:p>
        </p:txBody>
      </p:sp>
    </p:spTree>
    <p:extLst>
      <p:ext uri="{BB962C8B-B14F-4D97-AF65-F5344CB8AC3E}">
        <p14:creationId xmlns:p14="http://schemas.microsoft.com/office/powerpoint/2010/main" val="3315465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92</Words>
  <Application>Microsoft Office PowerPoint</Application>
  <PresentationFormat>宽屏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28</cp:revision>
  <dcterms:created xsi:type="dcterms:W3CDTF">2018-10-25T07:04:23Z</dcterms:created>
  <dcterms:modified xsi:type="dcterms:W3CDTF">2018-10-25T08:17:36Z</dcterms:modified>
</cp:coreProperties>
</file>