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9CC63-0682-4D9D-AF3C-C77969E6C3E6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77484-45F5-412D-8337-296F2FEF8A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13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369D5-F4D9-496F-99A5-F4A92360FDB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716558-9FCA-4C29-90E5-E0F31F7E9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CB8999-FE1E-495B-BF52-D9DBA8E20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E4F1C-CA4C-4D17-9708-9E4CB280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C99AD2-705C-4DC0-A2E8-66BDC280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375742-2B72-48F9-B5B1-C43ED589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00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432A2D-4758-4996-A862-53F76B882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93D2D76-CC16-4C7E-8AD5-894D66BD5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0DFD5D-0209-48AE-8B19-BF86AA4B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F157D1-849B-4786-B12B-C109A9FF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67D026-2944-42CF-99EB-EF2FFD47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84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41C5D1-2788-441F-BF9C-527FA9D28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6491D4-F917-430A-8353-BDB3B56EA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A9F160-C61B-48C2-9F27-898A88F6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E3C4AC-F962-447F-9535-A34BE39B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94AA8-6343-4917-B0CE-60424E38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4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38B92-4C5D-4B04-8C50-EC9314EB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AD2040-D5CB-4746-9D1C-714F22871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9E1337-DE4B-450A-A0C1-63FA002C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00E8F6-A76B-4DB3-B225-49780BB4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CD8DAB-323A-4BAE-A7C3-1D0422E0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38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77BC47-90B4-40D4-9F7C-3A359309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2967C1-7DB4-4F13-B7C4-EE302845A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A7BF5A-CA58-41FD-8D40-69C63863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CDFE37-1FA5-45C2-B6CE-9143A6FE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D34701-A983-45F9-AA71-50302791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8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275996-BBE5-420D-BE26-051A07C0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F4C7B-4F3D-42DF-96A3-3A3E77EC2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7520E3-3E60-486A-BD49-D3C46911E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09C5EB-CEBA-4607-9ECA-1D9D2F6E5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49A88A-3C3F-4285-BD15-A8369334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9F64B7-B8E6-4C65-BABB-A16C9F6C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75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5EC24A-02EE-4AFD-956C-BA9141E40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E1999A-CD25-4471-B01D-F6EDD70AC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A9BEC18-066F-466E-92D2-584608802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82D8BDC-D409-407C-8FDF-DD7E367C6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1C7AA0-CF31-4B51-8BDF-5B4802F9F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EB7C025-1B21-4622-856A-225FA513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9524F40-BFF6-44BE-A9EC-63BF1E62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D420300-BA24-4DB4-9597-C3BD86A1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5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98D2D8-0CFD-4114-BAE8-F062F2721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814A5F-8B12-4735-880F-2B1D08E3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7ED37D-5900-42E8-9DC0-2973D9F8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C5372C-B55B-4581-8D11-C0CA68EE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20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005FAF1-AA8D-42E5-8283-84EC87B8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91B3623-D50E-4F8F-BE5A-92ADAA01D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684170-BEF2-49B3-B7CD-4D54F480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99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0481E1-7B71-4543-AD7A-8C8B766D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E6C57D-D9CC-49F2-8795-3AFAD49F2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7A0848-A877-45A8-9F10-EFD0231F1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5602CE0-FADB-474A-83AB-34AF2289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62450F-E627-44B7-936E-E933974C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BEC4CD-2E9C-4864-B809-7C7247E9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9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700345-B83F-41ED-A575-96A207A2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D35855-E9A0-485F-8832-BA521E01C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6C92D9-6D38-4257-805B-B2218E242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98B525-3FE6-4455-AAD2-3160F88F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05D184-7E70-4C6C-82D5-F9A4448E0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EF4E83-FEA9-4196-898F-74EA7E28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11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5C6CF14-B17B-4A63-BC13-EF07C86F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34F731-7B5F-4313-B867-8296F983C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90B45E-2EDB-4466-AC12-8C267D8C2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AFA88-A9FE-46A3-97A7-659D4B32147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7225F0-CACB-49C5-8602-6142DB7C7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A37D7F-81EF-4422-9ED0-ADE62CCA5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BD856-7811-403E-8FF1-3A1CC992D3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668867" y="313151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latin typeface="Impact" panose="020B0806030902050204" pitchFamily="34" charset="0"/>
                <a:sym typeface="Impact" panose="020B0806030902050204" pitchFamily="34" charset="0"/>
              </a:rPr>
              <a:t>请在此添加标题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740236" y="2221028"/>
            <a:ext cx="1946969" cy="1941708"/>
            <a:chOff x="7223515" y="1658164"/>
            <a:chExt cx="1367331" cy="1363636"/>
          </a:xfrm>
        </p:grpSpPr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7450787" y="1885437"/>
              <a:ext cx="940502" cy="909091"/>
            </a:xfrm>
            <a:custGeom>
              <a:avLst/>
              <a:gdLst>
                <a:gd name="T0" fmla="*/ 16 w 33"/>
                <a:gd name="T1" fmla="*/ 0 h 32"/>
                <a:gd name="T2" fmla="*/ 0 w 33"/>
                <a:gd name="T3" fmla="*/ 16 h 32"/>
                <a:gd name="T4" fmla="*/ 16 w 33"/>
                <a:gd name="T5" fmla="*/ 32 h 32"/>
                <a:gd name="T6" fmla="*/ 33 w 33"/>
                <a:gd name="T7" fmla="*/ 16 h 32"/>
                <a:gd name="T8" fmla="*/ 16 w 33"/>
                <a:gd name="T9" fmla="*/ 0 h 32"/>
                <a:gd name="T10" fmla="*/ 16 w 33"/>
                <a:gd name="T11" fmla="*/ 24 h 32"/>
                <a:gd name="T12" fmla="*/ 8 w 33"/>
                <a:gd name="T13" fmla="*/ 16 h 32"/>
                <a:gd name="T14" fmla="*/ 16 w 33"/>
                <a:gd name="T15" fmla="*/ 8 h 32"/>
                <a:gd name="T16" fmla="*/ 24 w 33"/>
                <a:gd name="T17" fmla="*/ 16 h 32"/>
                <a:gd name="T18" fmla="*/ 16 w 33"/>
                <a:gd name="T1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5" y="32"/>
                    <a:pt x="33" y="25"/>
                    <a:pt x="33" y="16"/>
                  </a:cubicBezTo>
                  <a:cubicBezTo>
                    <a:pt x="33" y="7"/>
                    <a:pt x="25" y="0"/>
                    <a:pt x="16" y="0"/>
                  </a:cubicBezTo>
                  <a:close/>
                  <a:moveTo>
                    <a:pt x="16" y="24"/>
                  </a:moveTo>
                  <a:cubicBezTo>
                    <a:pt x="12" y="24"/>
                    <a:pt x="8" y="21"/>
                    <a:pt x="8" y="16"/>
                  </a:cubicBezTo>
                  <a:cubicBezTo>
                    <a:pt x="8" y="11"/>
                    <a:pt x="12" y="8"/>
                    <a:pt x="16" y="8"/>
                  </a:cubicBezTo>
                  <a:cubicBezTo>
                    <a:pt x="21" y="8"/>
                    <a:pt x="24" y="11"/>
                    <a:pt x="24" y="16"/>
                  </a:cubicBezTo>
                  <a:cubicBezTo>
                    <a:pt x="24" y="21"/>
                    <a:pt x="21" y="24"/>
                    <a:pt x="16" y="24"/>
                  </a:cubicBezTo>
                  <a:close/>
                </a:path>
              </a:pathLst>
            </a:custGeom>
            <a:solidFill>
              <a:srgbClr val="C6C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67"/>
            <p:cNvSpPr>
              <a:spLocks noEditPoints="1"/>
            </p:cNvSpPr>
            <p:nvPr/>
          </p:nvSpPr>
          <p:spPr bwMode="auto">
            <a:xfrm>
              <a:off x="7223515" y="1658164"/>
              <a:ext cx="1367331" cy="1363636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4 w 48"/>
                <a:gd name="T11" fmla="*/ 36 h 48"/>
                <a:gd name="T12" fmla="*/ 12 w 48"/>
                <a:gd name="T13" fmla="*/ 24 h 48"/>
                <a:gd name="T14" fmla="*/ 24 w 48"/>
                <a:gd name="T15" fmla="*/ 12 h 48"/>
                <a:gd name="T16" fmla="*/ 36 w 48"/>
                <a:gd name="T17" fmla="*/ 24 h 48"/>
                <a:gd name="T18" fmla="*/ 24 w 48"/>
                <a:gd name="T19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8" y="48"/>
                    <a:pt x="48" y="37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lose/>
                  <a:moveTo>
                    <a:pt x="24" y="36"/>
                  </a:moveTo>
                  <a:cubicBezTo>
                    <a:pt x="17" y="36"/>
                    <a:pt x="12" y="31"/>
                    <a:pt x="12" y="24"/>
                  </a:cubicBezTo>
                  <a:cubicBezTo>
                    <a:pt x="12" y="17"/>
                    <a:pt x="17" y="12"/>
                    <a:pt x="24" y="12"/>
                  </a:cubicBezTo>
                  <a:cubicBezTo>
                    <a:pt x="31" y="12"/>
                    <a:pt x="36" y="17"/>
                    <a:pt x="36" y="24"/>
                  </a:cubicBezTo>
                  <a:cubicBezTo>
                    <a:pt x="36" y="31"/>
                    <a:pt x="31" y="36"/>
                    <a:pt x="24" y="3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TextBox 133"/>
            <p:cNvSpPr txBox="1"/>
            <p:nvPr/>
          </p:nvSpPr>
          <p:spPr>
            <a:xfrm>
              <a:off x="7544433" y="2201483"/>
              <a:ext cx="772756" cy="23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100%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557068" y="2221028"/>
            <a:ext cx="1989066" cy="1941708"/>
            <a:chOff x="5482939" y="1658164"/>
            <a:chExt cx="1396895" cy="1363636"/>
          </a:xfrm>
        </p:grpSpPr>
        <p:sp>
          <p:nvSpPr>
            <p:cNvPr id="10" name="Freeform 61"/>
            <p:cNvSpPr>
              <a:spLocks noEditPoints="1"/>
            </p:cNvSpPr>
            <p:nvPr/>
          </p:nvSpPr>
          <p:spPr bwMode="auto">
            <a:xfrm>
              <a:off x="5712059" y="1885437"/>
              <a:ext cx="940502" cy="909091"/>
            </a:xfrm>
            <a:custGeom>
              <a:avLst/>
              <a:gdLst>
                <a:gd name="T0" fmla="*/ 17 w 33"/>
                <a:gd name="T1" fmla="*/ 0 h 32"/>
                <a:gd name="T2" fmla="*/ 0 w 33"/>
                <a:gd name="T3" fmla="*/ 16 h 32"/>
                <a:gd name="T4" fmla="*/ 17 w 33"/>
                <a:gd name="T5" fmla="*/ 32 h 32"/>
                <a:gd name="T6" fmla="*/ 33 w 33"/>
                <a:gd name="T7" fmla="*/ 16 h 32"/>
                <a:gd name="T8" fmla="*/ 17 w 33"/>
                <a:gd name="T9" fmla="*/ 0 h 32"/>
                <a:gd name="T10" fmla="*/ 17 w 33"/>
                <a:gd name="T11" fmla="*/ 24 h 32"/>
                <a:gd name="T12" fmla="*/ 8 w 33"/>
                <a:gd name="T13" fmla="*/ 16 h 32"/>
                <a:gd name="T14" fmla="*/ 17 w 33"/>
                <a:gd name="T15" fmla="*/ 8 h 32"/>
                <a:gd name="T16" fmla="*/ 25 w 33"/>
                <a:gd name="T17" fmla="*/ 16 h 32"/>
                <a:gd name="T18" fmla="*/ 17 w 33"/>
                <a:gd name="T1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7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7" y="32"/>
                  </a:cubicBezTo>
                  <a:cubicBezTo>
                    <a:pt x="26" y="32"/>
                    <a:pt x="33" y="25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24"/>
                  </a:moveTo>
                  <a:cubicBezTo>
                    <a:pt x="12" y="24"/>
                    <a:pt x="8" y="21"/>
                    <a:pt x="8" y="16"/>
                  </a:cubicBezTo>
                  <a:cubicBezTo>
                    <a:pt x="8" y="11"/>
                    <a:pt x="12" y="8"/>
                    <a:pt x="17" y="8"/>
                  </a:cubicBezTo>
                  <a:cubicBezTo>
                    <a:pt x="21" y="8"/>
                    <a:pt x="25" y="11"/>
                    <a:pt x="25" y="16"/>
                  </a:cubicBezTo>
                  <a:cubicBezTo>
                    <a:pt x="25" y="21"/>
                    <a:pt x="21" y="24"/>
                    <a:pt x="17" y="24"/>
                  </a:cubicBezTo>
                  <a:close/>
                </a:path>
              </a:pathLst>
            </a:custGeom>
            <a:solidFill>
              <a:srgbClr val="C6C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62"/>
            <p:cNvSpPr/>
            <p:nvPr/>
          </p:nvSpPr>
          <p:spPr bwMode="auto">
            <a:xfrm>
              <a:off x="5482939" y="1658164"/>
              <a:ext cx="1396895" cy="1363636"/>
            </a:xfrm>
            <a:custGeom>
              <a:avLst/>
              <a:gdLst>
                <a:gd name="T0" fmla="*/ 49 w 49"/>
                <a:gd name="T1" fmla="*/ 24 h 48"/>
                <a:gd name="T2" fmla="*/ 37 w 49"/>
                <a:gd name="T3" fmla="*/ 24 h 48"/>
                <a:gd name="T4" fmla="*/ 37 w 49"/>
                <a:gd name="T5" fmla="*/ 24 h 48"/>
                <a:gd name="T6" fmla="*/ 25 w 49"/>
                <a:gd name="T7" fmla="*/ 36 h 48"/>
                <a:gd name="T8" fmla="*/ 12 w 49"/>
                <a:gd name="T9" fmla="*/ 24 h 48"/>
                <a:gd name="T10" fmla="*/ 25 w 49"/>
                <a:gd name="T11" fmla="*/ 12 h 48"/>
                <a:gd name="T12" fmla="*/ 25 w 49"/>
                <a:gd name="T13" fmla="*/ 0 h 48"/>
                <a:gd name="T14" fmla="*/ 0 w 49"/>
                <a:gd name="T15" fmla="*/ 24 h 48"/>
                <a:gd name="T16" fmla="*/ 25 w 49"/>
                <a:gd name="T17" fmla="*/ 48 h 48"/>
                <a:gd name="T18" fmla="*/ 49 w 49"/>
                <a:gd name="T1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48">
                  <a:moveTo>
                    <a:pt x="49" y="24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31"/>
                    <a:pt x="31" y="36"/>
                    <a:pt x="25" y="36"/>
                  </a:cubicBezTo>
                  <a:cubicBezTo>
                    <a:pt x="18" y="36"/>
                    <a:pt x="12" y="31"/>
                    <a:pt x="12" y="24"/>
                  </a:cubicBezTo>
                  <a:cubicBezTo>
                    <a:pt x="12" y="17"/>
                    <a:pt x="18" y="12"/>
                    <a:pt x="25" y="12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5" y="48"/>
                  </a:cubicBezTo>
                  <a:cubicBezTo>
                    <a:pt x="38" y="48"/>
                    <a:pt x="49" y="37"/>
                    <a:pt x="49" y="2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TextBox 134"/>
            <p:cNvSpPr txBox="1"/>
            <p:nvPr/>
          </p:nvSpPr>
          <p:spPr>
            <a:xfrm>
              <a:off x="5795932" y="2201483"/>
              <a:ext cx="772756" cy="23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75%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752471" y="2221028"/>
            <a:ext cx="1623351" cy="1941708"/>
            <a:chOff x="3773775" y="1658164"/>
            <a:chExt cx="1140058" cy="1363636"/>
          </a:xfrm>
        </p:grpSpPr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3973331" y="1885437"/>
              <a:ext cx="940502" cy="909091"/>
            </a:xfrm>
            <a:custGeom>
              <a:avLst/>
              <a:gdLst>
                <a:gd name="T0" fmla="*/ 17 w 33"/>
                <a:gd name="T1" fmla="*/ 0 h 32"/>
                <a:gd name="T2" fmla="*/ 0 w 33"/>
                <a:gd name="T3" fmla="*/ 16 h 32"/>
                <a:gd name="T4" fmla="*/ 17 w 33"/>
                <a:gd name="T5" fmla="*/ 32 h 32"/>
                <a:gd name="T6" fmla="*/ 33 w 33"/>
                <a:gd name="T7" fmla="*/ 16 h 32"/>
                <a:gd name="T8" fmla="*/ 17 w 33"/>
                <a:gd name="T9" fmla="*/ 0 h 32"/>
                <a:gd name="T10" fmla="*/ 17 w 33"/>
                <a:gd name="T11" fmla="*/ 24 h 32"/>
                <a:gd name="T12" fmla="*/ 9 w 33"/>
                <a:gd name="T13" fmla="*/ 16 h 32"/>
                <a:gd name="T14" fmla="*/ 17 w 33"/>
                <a:gd name="T15" fmla="*/ 8 h 32"/>
                <a:gd name="T16" fmla="*/ 25 w 33"/>
                <a:gd name="T17" fmla="*/ 16 h 32"/>
                <a:gd name="T18" fmla="*/ 17 w 33"/>
                <a:gd name="T1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2"/>
                    <a:pt x="17" y="32"/>
                  </a:cubicBezTo>
                  <a:cubicBezTo>
                    <a:pt x="26" y="32"/>
                    <a:pt x="33" y="25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24"/>
                  </a:moveTo>
                  <a:cubicBezTo>
                    <a:pt x="12" y="24"/>
                    <a:pt x="9" y="21"/>
                    <a:pt x="9" y="16"/>
                  </a:cubicBezTo>
                  <a:cubicBezTo>
                    <a:pt x="9" y="11"/>
                    <a:pt x="12" y="8"/>
                    <a:pt x="17" y="8"/>
                  </a:cubicBezTo>
                  <a:cubicBezTo>
                    <a:pt x="21" y="8"/>
                    <a:pt x="25" y="11"/>
                    <a:pt x="25" y="16"/>
                  </a:cubicBezTo>
                  <a:cubicBezTo>
                    <a:pt x="25" y="21"/>
                    <a:pt x="21" y="24"/>
                    <a:pt x="17" y="24"/>
                  </a:cubicBezTo>
                  <a:close/>
                </a:path>
              </a:pathLst>
            </a:custGeom>
            <a:solidFill>
              <a:srgbClr val="C6C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7"/>
            <p:cNvSpPr/>
            <p:nvPr/>
          </p:nvSpPr>
          <p:spPr bwMode="auto">
            <a:xfrm>
              <a:off x="3773775" y="1658164"/>
              <a:ext cx="683666" cy="1363636"/>
            </a:xfrm>
            <a:custGeom>
              <a:avLst/>
              <a:gdLst>
                <a:gd name="T0" fmla="*/ 12 w 24"/>
                <a:gd name="T1" fmla="*/ 24 h 48"/>
                <a:gd name="T2" fmla="*/ 24 w 24"/>
                <a:gd name="T3" fmla="*/ 12 h 48"/>
                <a:gd name="T4" fmla="*/ 24 w 24"/>
                <a:gd name="T5" fmla="*/ 0 h 48"/>
                <a:gd name="T6" fmla="*/ 0 w 24"/>
                <a:gd name="T7" fmla="*/ 24 h 48"/>
                <a:gd name="T8" fmla="*/ 24 w 24"/>
                <a:gd name="T9" fmla="*/ 48 h 48"/>
                <a:gd name="T10" fmla="*/ 24 w 24"/>
                <a:gd name="T11" fmla="*/ 36 h 48"/>
                <a:gd name="T12" fmla="*/ 12 w 24"/>
                <a:gd name="T13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8">
                  <a:moveTo>
                    <a:pt x="12" y="24"/>
                  </a:moveTo>
                  <a:cubicBezTo>
                    <a:pt x="12" y="17"/>
                    <a:pt x="17" y="12"/>
                    <a:pt x="24" y="1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37"/>
                    <a:pt x="10" y="48"/>
                    <a:pt x="24" y="48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17" y="36"/>
                    <a:pt x="12" y="31"/>
                    <a:pt x="12" y="2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TextBox 137"/>
            <p:cNvSpPr txBox="1"/>
            <p:nvPr/>
          </p:nvSpPr>
          <p:spPr>
            <a:xfrm>
              <a:off x="4057204" y="2201483"/>
              <a:ext cx="772756" cy="23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50%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926280" y="2317374"/>
            <a:ext cx="1665447" cy="1618090"/>
            <a:chOff x="2033199" y="1658164"/>
            <a:chExt cx="1169622" cy="1136364"/>
          </a:xfrm>
        </p:grpSpPr>
        <p:sp>
          <p:nvSpPr>
            <p:cNvPr id="18" name="Freeform 51"/>
            <p:cNvSpPr>
              <a:spLocks noEditPoints="1"/>
            </p:cNvSpPr>
            <p:nvPr/>
          </p:nvSpPr>
          <p:spPr bwMode="auto">
            <a:xfrm>
              <a:off x="2262319" y="1885437"/>
              <a:ext cx="940502" cy="909091"/>
            </a:xfrm>
            <a:custGeom>
              <a:avLst/>
              <a:gdLst>
                <a:gd name="T0" fmla="*/ 16 w 33"/>
                <a:gd name="T1" fmla="*/ 0 h 32"/>
                <a:gd name="T2" fmla="*/ 0 w 33"/>
                <a:gd name="T3" fmla="*/ 16 h 32"/>
                <a:gd name="T4" fmla="*/ 16 w 33"/>
                <a:gd name="T5" fmla="*/ 32 h 32"/>
                <a:gd name="T6" fmla="*/ 33 w 33"/>
                <a:gd name="T7" fmla="*/ 16 h 32"/>
                <a:gd name="T8" fmla="*/ 16 w 33"/>
                <a:gd name="T9" fmla="*/ 0 h 32"/>
                <a:gd name="T10" fmla="*/ 16 w 33"/>
                <a:gd name="T11" fmla="*/ 24 h 32"/>
                <a:gd name="T12" fmla="*/ 8 w 33"/>
                <a:gd name="T13" fmla="*/ 16 h 32"/>
                <a:gd name="T14" fmla="*/ 16 w 33"/>
                <a:gd name="T15" fmla="*/ 8 h 32"/>
                <a:gd name="T16" fmla="*/ 24 w 33"/>
                <a:gd name="T17" fmla="*/ 16 h 32"/>
                <a:gd name="T18" fmla="*/ 16 w 33"/>
                <a:gd name="T1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5" y="32"/>
                    <a:pt x="33" y="25"/>
                    <a:pt x="33" y="16"/>
                  </a:cubicBezTo>
                  <a:cubicBezTo>
                    <a:pt x="33" y="7"/>
                    <a:pt x="25" y="0"/>
                    <a:pt x="16" y="0"/>
                  </a:cubicBezTo>
                  <a:close/>
                  <a:moveTo>
                    <a:pt x="16" y="24"/>
                  </a:moveTo>
                  <a:cubicBezTo>
                    <a:pt x="12" y="24"/>
                    <a:pt x="8" y="21"/>
                    <a:pt x="8" y="16"/>
                  </a:cubicBezTo>
                  <a:cubicBezTo>
                    <a:pt x="8" y="11"/>
                    <a:pt x="12" y="8"/>
                    <a:pt x="16" y="8"/>
                  </a:cubicBezTo>
                  <a:cubicBezTo>
                    <a:pt x="21" y="8"/>
                    <a:pt x="24" y="11"/>
                    <a:pt x="24" y="16"/>
                  </a:cubicBezTo>
                  <a:cubicBezTo>
                    <a:pt x="24" y="21"/>
                    <a:pt x="21" y="24"/>
                    <a:pt x="16" y="24"/>
                  </a:cubicBezTo>
                  <a:close/>
                </a:path>
              </a:pathLst>
            </a:custGeom>
            <a:solidFill>
              <a:srgbClr val="C6C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52"/>
            <p:cNvSpPr/>
            <p:nvPr/>
          </p:nvSpPr>
          <p:spPr bwMode="auto">
            <a:xfrm>
              <a:off x="2033199" y="1658164"/>
              <a:ext cx="685513" cy="681818"/>
            </a:xfrm>
            <a:custGeom>
              <a:avLst/>
              <a:gdLst>
                <a:gd name="T0" fmla="*/ 24 w 24"/>
                <a:gd name="T1" fmla="*/ 12 h 24"/>
                <a:gd name="T2" fmla="*/ 24 w 24"/>
                <a:gd name="T3" fmla="*/ 0 h 24"/>
                <a:gd name="T4" fmla="*/ 0 w 24"/>
                <a:gd name="T5" fmla="*/ 24 h 24"/>
                <a:gd name="T6" fmla="*/ 12 w 24"/>
                <a:gd name="T7" fmla="*/ 24 h 24"/>
                <a:gd name="T8" fmla="*/ 24 w 24"/>
                <a:gd name="T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24" y="12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17"/>
                    <a:pt x="17" y="12"/>
                    <a:pt x="24" y="12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TextBox 138"/>
            <p:cNvSpPr txBox="1"/>
            <p:nvPr/>
          </p:nvSpPr>
          <p:spPr>
            <a:xfrm>
              <a:off x="2332334" y="2201483"/>
              <a:ext cx="772756" cy="23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25%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411506" y="2640993"/>
            <a:ext cx="1339199" cy="1294472"/>
            <a:chOff x="523591" y="1885437"/>
            <a:chExt cx="940502" cy="909091"/>
          </a:xfrm>
        </p:grpSpPr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523591" y="1885437"/>
              <a:ext cx="940502" cy="909091"/>
            </a:xfrm>
            <a:custGeom>
              <a:avLst/>
              <a:gdLst>
                <a:gd name="T0" fmla="*/ 16 w 33"/>
                <a:gd name="T1" fmla="*/ 0 h 32"/>
                <a:gd name="T2" fmla="*/ 0 w 33"/>
                <a:gd name="T3" fmla="*/ 16 h 32"/>
                <a:gd name="T4" fmla="*/ 16 w 33"/>
                <a:gd name="T5" fmla="*/ 32 h 32"/>
                <a:gd name="T6" fmla="*/ 33 w 33"/>
                <a:gd name="T7" fmla="*/ 16 h 32"/>
                <a:gd name="T8" fmla="*/ 16 w 33"/>
                <a:gd name="T9" fmla="*/ 0 h 32"/>
                <a:gd name="T10" fmla="*/ 16 w 33"/>
                <a:gd name="T11" fmla="*/ 24 h 32"/>
                <a:gd name="T12" fmla="*/ 8 w 33"/>
                <a:gd name="T13" fmla="*/ 16 h 32"/>
                <a:gd name="T14" fmla="*/ 16 w 33"/>
                <a:gd name="T15" fmla="*/ 8 h 32"/>
                <a:gd name="T16" fmla="*/ 25 w 33"/>
                <a:gd name="T17" fmla="*/ 16 h 32"/>
                <a:gd name="T18" fmla="*/ 16 w 33"/>
                <a:gd name="T1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6" y="32"/>
                    <a:pt x="33" y="25"/>
                    <a:pt x="33" y="16"/>
                  </a:cubicBezTo>
                  <a:cubicBezTo>
                    <a:pt x="33" y="7"/>
                    <a:pt x="26" y="0"/>
                    <a:pt x="16" y="0"/>
                  </a:cubicBezTo>
                  <a:close/>
                  <a:moveTo>
                    <a:pt x="16" y="24"/>
                  </a:moveTo>
                  <a:cubicBezTo>
                    <a:pt x="12" y="24"/>
                    <a:pt x="8" y="21"/>
                    <a:pt x="8" y="16"/>
                  </a:cubicBezTo>
                  <a:cubicBezTo>
                    <a:pt x="8" y="11"/>
                    <a:pt x="12" y="8"/>
                    <a:pt x="16" y="8"/>
                  </a:cubicBezTo>
                  <a:cubicBezTo>
                    <a:pt x="21" y="8"/>
                    <a:pt x="25" y="11"/>
                    <a:pt x="25" y="16"/>
                  </a:cubicBezTo>
                  <a:cubicBezTo>
                    <a:pt x="25" y="21"/>
                    <a:pt x="21" y="24"/>
                    <a:pt x="16" y="24"/>
                  </a:cubicBezTo>
                  <a:close/>
                </a:path>
              </a:pathLst>
            </a:custGeom>
            <a:solidFill>
              <a:srgbClr val="C6C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TextBox 139"/>
            <p:cNvSpPr txBox="1"/>
            <p:nvPr/>
          </p:nvSpPr>
          <p:spPr>
            <a:xfrm>
              <a:off x="607464" y="2201483"/>
              <a:ext cx="772756" cy="23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0%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495424" y="4269975"/>
            <a:ext cx="1523456" cy="754635"/>
            <a:chOff x="557872" y="3023013"/>
            <a:chExt cx="1069903" cy="529970"/>
          </a:xfrm>
        </p:grpSpPr>
        <p:sp>
          <p:nvSpPr>
            <p:cNvPr id="25" name="TextBox 104"/>
            <p:cNvSpPr txBox="1"/>
            <p:nvPr/>
          </p:nvSpPr>
          <p:spPr>
            <a:xfrm>
              <a:off x="557872" y="3023013"/>
              <a:ext cx="1069903" cy="2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6" name="TextBox 108"/>
            <p:cNvSpPr txBox="1"/>
            <p:nvPr/>
          </p:nvSpPr>
          <p:spPr>
            <a:xfrm>
              <a:off x="566555" y="3336835"/>
              <a:ext cx="1061220" cy="216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单击添加副标题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227317" y="4269975"/>
            <a:ext cx="1523456" cy="754635"/>
            <a:chOff x="557872" y="3023013"/>
            <a:chExt cx="1069903" cy="529970"/>
          </a:xfrm>
        </p:grpSpPr>
        <p:sp>
          <p:nvSpPr>
            <p:cNvPr id="28" name="TextBox 152"/>
            <p:cNvSpPr txBox="1"/>
            <p:nvPr/>
          </p:nvSpPr>
          <p:spPr>
            <a:xfrm>
              <a:off x="557872" y="3023013"/>
              <a:ext cx="1069903" cy="2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29" name="TextBox 154"/>
            <p:cNvSpPr txBox="1"/>
            <p:nvPr/>
          </p:nvSpPr>
          <p:spPr>
            <a:xfrm>
              <a:off x="566555" y="3336835"/>
              <a:ext cx="1061220" cy="216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单击添加副标题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944494" y="4269983"/>
            <a:ext cx="1523456" cy="754635"/>
            <a:chOff x="557872" y="3023013"/>
            <a:chExt cx="1069903" cy="529969"/>
          </a:xfrm>
        </p:grpSpPr>
        <p:sp>
          <p:nvSpPr>
            <p:cNvPr id="31" name="TextBox 156"/>
            <p:cNvSpPr txBox="1"/>
            <p:nvPr/>
          </p:nvSpPr>
          <p:spPr>
            <a:xfrm>
              <a:off x="557872" y="3023013"/>
              <a:ext cx="1069903" cy="2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32" name="TextBox 158"/>
            <p:cNvSpPr txBox="1"/>
            <p:nvPr/>
          </p:nvSpPr>
          <p:spPr>
            <a:xfrm>
              <a:off x="566555" y="3336835"/>
              <a:ext cx="1061220" cy="216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单击添加副标题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046458" y="4269975"/>
            <a:ext cx="1523456" cy="754635"/>
            <a:chOff x="557872" y="3023013"/>
            <a:chExt cx="1069903" cy="529970"/>
          </a:xfrm>
        </p:grpSpPr>
        <p:sp>
          <p:nvSpPr>
            <p:cNvPr id="34" name="TextBox 160"/>
            <p:cNvSpPr txBox="1"/>
            <p:nvPr/>
          </p:nvSpPr>
          <p:spPr>
            <a:xfrm>
              <a:off x="557872" y="3023013"/>
              <a:ext cx="1069903" cy="2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35" name="TextBox 162"/>
            <p:cNvSpPr txBox="1"/>
            <p:nvPr/>
          </p:nvSpPr>
          <p:spPr>
            <a:xfrm>
              <a:off x="566555" y="3336835"/>
              <a:ext cx="1061220" cy="216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单击添加副标题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088282" y="4269975"/>
            <a:ext cx="1523456" cy="754635"/>
            <a:chOff x="557872" y="3023013"/>
            <a:chExt cx="1069903" cy="529970"/>
          </a:xfrm>
        </p:grpSpPr>
        <p:sp>
          <p:nvSpPr>
            <p:cNvPr id="37" name="TextBox 164"/>
            <p:cNvSpPr txBox="1"/>
            <p:nvPr/>
          </p:nvSpPr>
          <p:spPr>
            <a:xfrm>
              <a:off x="557872" y="3023013"/>
              <a:ext cx="1069903" cy="2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38" name="TextBox 166"/>
            <p:cNvSpPr txBox="1"/>
            <p:nvPr/>
          </p:nvSpPr>
          <p:spPr>
            <a:xfrm>
              <a:off x="566555" y="3336835"/>
              <a:ext cx="1061220" cy="216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宽屏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Impact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</cp:revision>
  <dcterms:created xsi:type="dcterms:W3CDTF">2018-08-28T09:21:28Z</dcterms:created>
  <dcterms:modified xsi:type="dcterms:W3CDTF">2018-09-06T08:47:57Z</dcterms:modified>
</cp:coreProperties>
</file>