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90" y="20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4DD5E6-22B7-4F1F-8071-4371EF9EAF2B}" type="datetimeFigureOut">
              <a:rPr lang="zh-CN" altLang="en-US" smtClean="0"/>
              <a:t>2018/9/6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4BB37C-A52C-4F3C-9BD4-FD6785566C55}" type="slidenum">
              <a:rPr lang="zh-CN" altLang="en-US" smtClean="0"/>
              <a:t>‹#›</a:t>
            </a:fld>
            <a:endParaRPr lang="zh-CN" altLang="en-US"/>
          </a:p>
        </p:txBody>
      </p:sp>
    </p:spTree>
    <p:extLst>
      <p:ext uri="{BB962C8B-B14F-4D97-AF65-F5344CB8AC3E}">
        <p14:creationId xmlns:p14="http://schemas.microsoft.com/office/powerpoint/2010/main" val="1507061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2018/9/6</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五边形 37"/>
          <p:cNvSpPr/>
          <p:nvPr/>
        </p:nvSpPr>
        <p:spPr>
          <a:xfrm rot="10800000" flipV="1">
            <a:off x="11496600" y="216024"/>
            <a:ext cx="695400" cy="576064"/>
          </a:xfrm>
          <a:prstGeom prst="homePlate">
            <a:avLst/>
          </a:prstGeom>
          <a:solidFill>
            <a:srgbClr val="1CAE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latin typeface="微软雅黑" panose="020B0503020204020204" pitchFamily="34" charset="-122"/>
                <a:ea typeface="微软雅黑" panose="020B0503020204020204" pitchFamily="34" charset="-122"/>
              </a:rPr>
              <a:t>1</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39" name="矩形 38"/>
          <p:cNvSpPr/>
          <p:nvPr/>
        </p:nvSpPr>
        <p:spPr>
          <a:xfrm>
            <a:off x="0" y="0"/>
            <a:ext cx="1224136" cy="216024"/>
          </a:xfrm>
          <a:prstGeom prst="rect">
            <a:avLst/>
          </a:prstGeom>
          <a:solidFill>
            <a:srgbClr val="1CAE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47328" y="330424"/>
            <a:ext cx="3068385" cy="461665"/>
          </a:xfrm>
          <a:prstGeom prst="rect">
            <a:avLst/>
          </a:prstGeom>
          <a:noFill/>
        </p:spPr>
        <p:txBody>
          <a:bodyPr wrap="square" rtlCol="0">
            <a:spAutoFit/>
          </a:bodyPr>
          <a:lstStyle/>
          <a:p>
            <a:r>
              <a:rPr lang="zh-CN" altLang="en-US" sz="2400" dirty="0">
                <a:solidFill>
                  <a:srgbClr val="58595B"/>
                </a:solidFill>
                <a:latin typeface="微软雅黑" panose="020B0503020204020204" pitchFamily="34" charset="-122"/>
                <a:ea typeface="微软雅黑" panose="020B0503020204020204" pitchFamily="34" charset="-122"/>
              </a:rPr>
              <a:t>在这里添加本页标题</a:t>
            </a:r>
          </a:p>
        </p:txBody>
      </p:sp>
      <p:grpSp>
        <p:nvGrpSpPr>
          <p:cNvPr id="41" name="组合 40"/>
          <p:cNvGrpSpPr/>
          <p:nvPr/>
        </p:nvGrpSpPr>
        <p:grpSpPr>
          <a:xfrm>
            <a:off x="448834" y="1119795"/>
            <a:ext cx="11400402" cy="5024957"/>
            <a:chOff x="429850" y="1278723"/>
            <a:chExt cx="11400402" cy="5024957"/>
          </a:xfrm>
        </p:grpSpPr>
        <p:grpSp>
          <p:nvGrpSpPr>
            <p:cNvPr id="42" name="组合 41"/>
            <p:cNvGrpSpPr/>
            <p:nvPr/>
          </p:nvGrpSpPr>
          <p:grpSpPr>
            <a:xfrm>
              <a:off x="4511824" y="1916832"/>
              <a:ext cx="3606668" cy="3600400"/>
              <a:chOff x="3262615" y="2235190"/>
              <a:chExt cx="2456465" cy="2452195"/>
            </a:xfrm>
          </p:grpSpPr>
          <p:sp>
            <p:nvSpPr>
              <p:cNvPr id="96" name="空心弧 95"/>
              <p:cNvSpPr/>
              <p:nvPr/>
            </p:nvSpPr>
            <p:spPr>
              <a:xfrm>
                <a:off x="3270807" y="2235191"/>
                <a:ext cx="2448272" cy="2448272"/>
              </a:xfrm>
              <a:prstGeom prst="blockArc">
                <a:avLst>
                  <a:gd name="adj1" fmla="val 12769951"/>
                  <a:gd name="adj2" fmla="val 16905464"/>
                  <a:gd name="adj3" fmla="val 11321"/>
                </a:avLst>
              </a:prstGeom>
              <a:solidFill>
                <a:srgbClr val="1CAE9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solidFill>
                    <a:schemeClr val="tx1"/>
                  </a:solidFill>
                </a:endParaRPr>
              </a:p>
            </p:txBody>
          </p:sp>
          <p:sp>
            <p:nvSpPr>
              <p:cNvPr id="97" name="空心弧 96"/>
              <p:cNvSpPr/>
              <p:nvPr/>
            </p:nvSpPr>
            <p:spPr>
              <a:xfrm rot="9484190">
                <a:off x="3270807" y="2235190"/>
                <a:ext cx="2448272" cy="2448272"/>
              </a:xfrm>
              <a:prstGeom prst="blockArc">
                <a:avLst>
                  <a:gd name="adj1" fmla="val 12073280"/>
                  <a:gd name="adj2" fmla="val 16905464"/>
                  <a:gd name="adj3" fmla="val 11321"/>
                </a:avLst>
              </a:prstGeom>
              <a:solidFill>
                <a:srgbClr val="F6AC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solidFill>
                </a:endParaRPr>
              </a:p>
            </p:txBody>
          </p:sp>
          <p:sp>
            <p:nvSpPr>
              <p:cNvPr id="98" name="空心弧 97"/>
              <p:cNvSpPr/>
              <p:nvPr/>
            </p:nvSpPr>
            <p:spPr>
              <a:xfrm rot="4500000">
                <a:off x="3262615" y="2239113"/>
                <a:ext cx="2448272" cy="2448272"/>
              </a:xfrm>
              <a:prstGeom prst="blockArc">
                <a:avLst>
                  <a:gd name="adj1" fmla="val 12596069"/>
                  <a:gd name="adj2" fmla="val 16905464"/>
                  <a:gd name="adj3" fmla="val 11321"/>
                </a:avLst>
              </a:prstGeom>
              <a:solidFill>
                <a:srgbClr val="ACC57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solidFill>
                </a:endParaRPr>
              </a:p>
            </p:txBody>
          </p:sp>
          <p:sp>
            <p:nvSpPr>
              <p:cNvPr id="99" name="空心弧 98"/>
              <p:cNvSpPr/>
              <p:nvPr/>
            </p:nvSpPr>
            <p:spPr>
              <a:xfrm rot="17329621">
                <a:off x="3270808" y="2235191"/>
                <a:ext cx="2448272" cy="2448272"/>
              </a:xfrm>
              <a:prstGeom prst="blockArc">
                <a:avLst>
                  <a:gd name="adj1" fmla="val 12319526"/>
                  <a:gd name="adj2" fmla="val 16905464"/>
                  <a:gd name="adj3" fmla="val 11321"/>
                </a:avLst>
              </a:prstGeom>
              <a:solidFill>
                <a:srgbClr val="CA4E4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solidFill>
                </a:endParaRPr>
              </a:p>
            </p:txBody>
          </p:sp>
          <p:sp>
            <p:nvSpPr>
              <p:cNvPr id="100" name="空心弧 99"/>
              <p:cNvSpPr/>
              <p:nvPr/>
            </p:nvSpPr>
            <p:spPr>
              <a:xfrm rot="12600000">
                <a:off x="3270806" y="2235191"/>
                <a:ext cx="2448272" cy="2448272"/>
              </a:xfrm>
              <a:prstGeom prst="blockArc">
                <a:avLst>
                  <a:gd name="adj1" fmla="val 13947417"/>
                  <a:gd name="adj2" fmla="val 16905464"/>
                  <a:gd name="adj3" fmla="val 11321"/>
                </a:avLst>
              </a:prstGeom>
              <a:solidFill>
                <a:srgbClr val="F23D3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solidFill>
                </a:endParaRPr>
              </a:p>
            </p:txBody>
          </p:sp>
        </p:grpSp>
        <p:grpSp>
          <p:nvGrpSpPr>
            <p:cNvPr id="43" name="组合 42"/>
            <p:cNvGrpSpPr/>
            <p:nvPr/>
          </p:nvGrpSpPr>
          <p:grpSpPr>
            <a:xfrm>
              <a:off x="429850" y="1278723"/>
              <a:ext cx="11400402" cy="5024957"/>
              <a:chOff x="429850" y="1278723"/>
              <a:chExt cx="11400402" cy="5024957"/>
            </a:xfrm>
          </p:grpSpPr>
          <p:grpSp>
            <p:nvGrpSpPr>
              <p:cNvPr id="44" name="组合 43"/>
              <p:cNvGrpSpPr/>
              <p:nvPr/>
            </p:nvGrpSpPr>
            <p:grpSpPr>
              <a:xfrm>
                <a:off x="4223792" y="1809638"/>
                <a:ext cx="1296144" cy="287306"/>
                <a:chOff x="4223792" y="1772816"/>
                <a:chExt cx="1296144" cy="288032"/>
              </a:xfrm>
            </p:grpSpPr>
            <p:cxnSp>
              <p:nvCxnSpPr>
                <p:cNvPr id="94" name="直接连接符 93"/>
                <p:cNvCxnSpPr/>
                <p:nvPr/>
              </p:nvCxnSpPr>
              <p:spPr>
                <a:xfrm flipH="1" flipV="1">
                  <a:off x="5231904" y="1772816"/>
                  <a:ext cx="288032" cy="288032"/>
                </a:xfrm>
                <a:prstGeom prst="line">
                  <a:avLst/>
                </a:prstGeom>
                <a:ln>
                  <a:solidFill>
                    <a:srgbClr val="BEBEBE"/>
                  </a:solidFill>
                </a:ln>
              </p:spPr>
              <p:style>
                <a:lnRef idx="1">
                  <a:schemeClr val="accent1"/>
                </a:lnRef>
                <a:fillRef idx="0">
                  <a:schemeClr val="accent1"/>
                </a:fillRef>
                <a:effectRef idx="0">
                  <a:schemeClr val="accent1"/>
                </a:effectRef>
                <a:fontRef idx="minor">
                  <a:schemeClr val="tx1"/>
                </a:fontRef>
              </p:style>
            </p:cxnSp>
            <p:cxnSp>
              <p:nvCxnSpPr>
                <p:cNvPr id="95" name="直接连接符 94"/>
                <p:cNvCxnSpPr/>
                <p:nvPr/>
              </p:nvCxnSpPr>
              <p:spPr>
                <a:xfrm flipH="1">
                  <a:off x="4223792" y="1772816"/>
                  <a:ext cx="1008112" cy="0"/>
                </a:xfrm>
                <a:prstGeom prst="line">
                  <a:avLst/>
                </a:prstGeom>
                <a:ln>
                  <a:solidFill>
                    <a:srgbClr val="BEBEBE"/>
                  </a:solidFill>
                </a:ln>
              </p:spPr>
              <p:style>
                <a:lnRef idx="1">
                  <a:schemeClr val="accent1"/>
                </a:lnRef>
                <a:fillRef idx="0">
                  <a:schemeClr val="accent1"/>
                </a:fillRef>
                <a:effectRef idx="0">
                  <a:schemeClr val="accent1"/>
                </a:effectRef>
                <a:fontRef idx="minor">
                  <a:schemeClr val="tx1"/>
                </a:fontRef>
              </p:style>
            </p:cxnSp>
          </p:grpSp>
          <p:grpSp>
            <p:nvGrpSpPr>
              <p:cNvPr id="45" name="组合 44"/>
              <p:cNvGrpSpPr/>
              <p:nvPr/>
            </p:nvGrpSpPr>
            <p:grpSpPr>
              <a:xfrm>
                <a:off x="7680176" y="2266060"/>
                <a:ext cx="1096178" cy="298844"/>
                <a:chOff x="7680176" y="2266060"/>
                <a:chExt cx="1096178" cy="298844"/>
              </a:xfrm>
            </p:grpSpPr>
            <p:cxnSp>
              <p:nvCxnSpPr>
                <p:cNvPr id="92" name="直接连接符 91"/>
                <p:cNvCxnSpPr/>
                <p:nvPr/>
              </p:nvCxnSpPr>
              <p:spPr>
                <a:xfrm flipV="1">
                  <a:off x="7680176" y="2266060"/>
                  <a:ext cx="193588" cy="298844"/>
                </a:xfrm>
                <a:prstGeom prst="line">
                  <a:avLst/>
                </a:prstGeom>
                <a:ln>
                  <a:solidFill>
                    <a:srgbClr val="BEBEBE"/>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p:nvCxnSpPr>
              <p:spPr>
                <a:xfrm>
                  <a:off x="7873764" y="2276872"/>
                  <a:ext cx="902590" cy="0"/>
                </a:xfrm>
                <a:prstGeom prst="line">
                  <a:avLst/>
                </a:prstGeom>
                <a:ln>
                  <a:solidFill>
                    <a:srgbClr val="BEBEBE"/>
                  </a:solidFill>
                </a:ln>
              </p:spPr>
              <p:style>
                <a:lnRef idx="1">
                  <a:schemeClr val="accent1"/>
                </a:lnRef>
                <a:fillRef idx="0">
                  <a:schemeClr val="accent1"/>
                </a:fillRef>
                <a:effectRef idx="0">
                  <a:schemeClr val="accent1"/>
                </a:effectRef>
                <a:fontRef idx="minor">
                  <a:schemeClr val="tx1"/>
                </a:fontRef>
              </p:style>
            </p:cxnSp>
          </p:grpSp>
          <p:grpSp>
            <p:nvGrpSpPr>
              <p:cNvPr id="46" name="组合 45"/>
              <p:cNvGrpSpPr/>
              <p:nvPr/>
            </p:nvGrpSpPr>
            <p:grpSpPr>
              <a:xfrm>
                <a:off x="7729748" y="4797152"/>
                <a:ext cx="929945" cy="360040"/>
                <a:chOff x="7824192" y="4653136"/>
                <a:chExt cx="929945" cy="360040"/>
              </a:xfrm>
            </p:grpSpPr>
            <p:cxnSp>
              <p:nvCxnSpPr>
                <p:cNvPr id="90" name="直接连接符 89"/>
                <p:cNvCxnSpPr/>
                <p:nvPr/>
              </p:nvCxnSpPr>
              <p:spPr>
                <a:xfrm>
                  <a:off x="7824192" y="4653136"/>
                  <a:ext cx="144016" cy="360040"/>
                </a:xfrm>
                <a:prstGeom prst="line">
                  <a:avLst/>
                </a:prstGeom>
                <a:ln>
                  <a:solidFill>
                    <a:srgbClr val="BEBEBE"/>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a:off x="7968208" y="5013176"/>
                  <a:ext cx="785929" cy="0"/>
                </a:xfrm>
                <a:prstGeom prst="line">
                  <a:avLst/>
                </a:prstGeom>
                <a:ln>
                  <a:solidFill>
                    <a:srgbClr val="BEBEBE"/>
                  </a:solidFill>
                </a:ln>
              </p:spPr>
              <p:style>
                <a:lnRef idx="1">
                  <a:schemeClr val="accent1"/>
                </a:lnRef>
                <a:fillRef idx="0">
                  <a:schemeClr val="accent1"/>
                </a:fillRef>
                <a:effectRef idx="0">
                  <a:schemeClr val="accent1"/>
                </a:effectRef>
                <a:fontRef idx="minor">
                  <a:schemeClr val="tx1"/>
                </a:fontRef>
              </p:style>
            </p:cxnSp>
          </p:grpSp>
          <p:grpSp>
            <p:nvGrpSpPr>
              <p:cNvPr id="47" name="组合 46"/>
              <p:cNvGrpSpPr/>
              <p:nvPr/>
            </p:nvGrpSpPr>
            <p:grpSpPr>
              <a:xfrm>
                <a:off x="4727848" y="5438128"/>
                <a:ext cx="1080120" cy="339751"/>
                <a:chOff x="4727848" y="5511473"/>
                <a:chExt cx="1080120" cy="409698"/>
              </a:xfrm>
            </p:grpSpPr>
            <p:cxnSp>
              <p:nvCxnSpPr>
                <p:cNvPr id="88" name="直接连接符 87"/>
                <p:cNvCxnSpPr/>
                <p:nvPr/>
              </p:nvCxnSpPr>
              <p:spPr>
                <a:xfrm flipH="1">
                  <a:off x="5519936" y="5511473"/>
                  <a:ext cx="288032" cy="409698"/>
                </a:xfrm>
                <a:prstGeom prst="line">
                  <a:avLst/>
                </a:prstGeom>
                <a:ln>
                  <a:solidFill>
                    <a:srgbClr val="BEBEBE"/>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flipH="1">
                  <a:off x="4727848" y="5921171"/>
                  <a:ext cx="792088" cy="0"/>
                </a:xfrm>
                <a:prstGeom prst="line">
                  <a:avLst/>
                </a:prstGeom>
                <a:ln>
                  <a:solidFill>
                    <a:srgbClr val="BEBEBE"/>
                  </a:solidFill>
                </a:ln>
              </p:spPr>
              <p:style>
                <a:lnRef idx="1">
                  <a:schemeClr val="accent1"/>
                </a:lnRef>
                <a:fillRef idx="0">
                  <a:schemeClr val="accent1"/>
                </a:fillRef>
                <a:effectRef idx="0">
                  <a:schemeClr val="accent1"/>
                </a:effectRef>
                <a:fontRef idx="minor">
                  <a:schemeClr val="tx1"/>
                </a:fontRef>
              </p:style>
            </p:cxnSp>
          </p:grpSp>
          <p:grpSp>
            <p:nvGrpSpPr>
              <p:cNvPr id="48" name="组合 47"/>
              <p:cNvGrpSpPr/>
              <p:nvPr/>
            </p:nvGrpSpPr>
            <p:grpSpPr>
              <a:xfrm>
                <a:off x="3465143" y="3952988"/>
                <a:ext cx="1052161" cy="339751"/>
                <a:chOff x="4755807" y="5511473"/>
                <a:chExt cx="1052161" cy="409698"/>
              </a:xfrm>
            </p:grpSpPr>
            <p:cxnSp>
              <p:nvCxnSpPr>
                <p:cNvPr id="86" name="直接连接符 85"/>
                <p:cNvCxnSpPr/>
                <p:nvPr/>
              </p:nvCxnSpPr>
              <p:spPr>
                <a:xfrm flipH="1">
                  <a:off x="5519936" y="5511473"/>
                  <a:ext cx="288032" cy="409698"/>
                </a:xfrm>
                <a:prstGeom prst="line">
                  <a:avLst/>
                </a:prstGeom>
                <a:ln>
                  <a:solidFill>
                    <a:srgbClr val="BEBEBE"/>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flipH="1">
                  <a:off x="4755807" y="5921171"/>
                  <a:ext cx="764129" cy="0"/>
                </a:xfrm>
                <a:prstGeom prst="line">
                  <a:avLst/>
                </a:prstGeom>
                <a:ln>
                  <a:solidFill>
                    <a:srgbClr val="BEBEBE"/>
                  </a:solidFill>
                </a:ln>
              </p:spPr>
              <p:style>
                <a:lnRef idx="1">
                  <a:schemeClr val="accent1"/>
                </a:lnRef>
                <a:fillRef idx="0">
                  <a:schemeClr val="accent1"/>
                </a:fillRef>
                <a:effectRef idx="0">
                  <a:schemeClr val="accent1"/>
                </a:effectRef>
                <a:fontRef idx="minor">
                  <a:schemeClr val="tx1"/>
                </a:fontRef>
              </p:style>
            </p:cxnSp>
          </p:grpSp>
          <p:sp>
            <p:nvSpPr>
              <p:cNvPr id="49" name="文本框 48"/>
              <p:cNvSpPr txBox="1"/>
              <p:nvPr/>
            </p:nvSpPr>
            <p:spPr>
              <a:xfrm>
                <a:off x="1224136" y="1278723"/>
                <a:ext cx="3013982" cy="1061829"/>
              </a:xfrm>
              <a:prstGeom prst="rect">
                <a:avLst/>
              </a:prstGeom>
              <a:noFill/>
            </p:spPr>
            <p:txBody>
              <a:bodyPr wrap="square" rtlCol="0">
                <a:spAutoFit/>
              </a:bodyPr>
              <a:lstStyle/>
              <a:p>
                <a:pPr>
                  <a:lnSpc>
                    <a:spcPct val="150000"/>
                  </a:lnSpc>
                </a:pPr>
                <a:r>
                  <a:rPr lang="zh-CN" altLang="en-US" b="1" dirty="0">
                    <a:solidFill>
                      <a:srgbClr val="5A5B5D"/>
                    </a:solidFill>
                    <a:latin typeface="微软雅黑" panose="020B0503020204020204" pitchFamily="34" charset="-122"/>
                    <a:ea typeface="微软雅黑" panose="020B0503020204020204" pitchFamily="34" charset="-122"/>
                  </a:rPr>
                  <a:t>添加标题</a:t>
                </a:r>
                <a:endParaRPr lang="en-US" altLang="zh-CN" b="1" dirty="0">
                  <a:solidFill>
                    <a:srgbClr val="5A5B5D"/>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5A5B5D"/>
                    </a:solidFill>
                    <a:latin typeface="微软雅黑" panose="020B0503020204020204" pitchFamily="34" charset="-122"/>
                    <a:ea typeface="微软雅黑" panose="020B0503020204020204" pitchFamily="34" charset="-122"/>
                  </a:rPr>
                  <a:t>在这添加详情内容在这添加详情内容在这添加详情内容在这添加详情内容</a:t>
                </a:r>
                <a:endParaRPr lang="en-US" altLang="zh-CN" sz="1200" dirty="0">
                  <a:solidFill>
                    <a:srgbClr val="5A5B5D"/>
                  </a:solidFill>
                  <a:latin typeface="微软雅黑" panose="020B0503020204020204" pitchFamily="34" charset="-122"/>
                  <a:ea typeface="微软雅黑" panose="020B0503020204020204" pitchFamily="34" charset="-122"/>
                </a:endParaRPr>
              </a:p>
            </p:txBody>
          </p:sp>
          <p:sp>
            <p:nvSpPr>
              <p:cNvPr id="82" name="文本框 81"/>
              <p:cNvSpPr txBox="1"/>
              <p:nvPr/>
            </p:nvSpPr>
            <p:spPr>
              <a:xfrm>
                <a:off x="429850" y="3761824"/>
                <a:ext cx="3013982" cy="1061829"/>
              </a:xfrm>
              <a:prstGeom prst="rect">
                <a:avLst/>
              </a:prstGeom>
              <a:noFill/>
            </p:spPr>
            <p:txBody>
              <a:bodyPr wrap="square" rtlCol="0">
                <a:spAutoFit/>
              </a:bodyPr>
              <a:lstStyle/>
              <a:p>
                <a:pPr>
                  <a:lnSpc>
                    <a:spcPct val="150000"/>
                  </a:lnSpc>
                </a:pPr>
                <a:r>
                  <a:rPr lang="zh-CN" altLang="en-US" b="1" dirty="0">
                    <a:solidFill>
                      <a:srgbClr val="5A5B5D"/>
                    </a:solidFill>
                    <a:latin typeface="微软雅黑" panose="020B0503020204020204" pitchFamily="34" charset="-122"/>
                    <a:ea typeface="微软雅黑" panose="020B0503020204020204" pitchFamily="34" charset="-122"/>
                  </a:rPr>
                  <a:t>添加标题</a:t>
                </a:r>
                <a:endParaRPr lang="en-US" altLang="zh-CN" b="1" dirty="0">
                  <a:solidFill>
                    <a:srgbClr val="5A5B5D"/>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5A5B5D"/>
                    </a:solidFill>
                    <a:latin typeface="微软雅黑" panose="020B0503020204020204" pitchFamily="34" charset="-122"/>
                    <a:ea typeface="微软雅黑" panose="020B0503020204020204" pitchFamily="34" charset="-122"/>
                  </a:rPr>
                  <a:t>在这添加详情内容在这添加详情内容在这添加详情内容在这添加详情内容</a:t>
                </a:r>
                <a:endParaRPr lang="en-US" altLang="zh-CN" sz="1200" dirty="0">
                  <a:solidFill>
                    <a:srgbClr val="5A5B5D"/>
                  </a:solidFill>
                  <a:latin typeface="微软雅黑" panose="020B0503020204020204" pitchFamily="34" charset="-122"/>
                  <a:ea typeface="微软雅黑" panose="020B0503020204020204" pitchFamily="34" charset="-122"/>
                </a:endParaRPr>
              </a:p>
            </p:txBody>
          </p:sp>
          <p:sp>
            <p:nvSpPr>
              <p:cNvPr id="83" name="文本框 82"/>
              <p:cNvSpPr txBox="1"/>
              <p:nvPr/>
            </p:nvSpPr>
            <p:spPr>
              <a:xfrm>
                <a:off x="1655534" y="5241851"/>
                <a:ext cx="3013982" cy="1061829"/>
              </a:xfrm>
              <a:prstGeom prst="rect">
                <a:avLst/>
              </a:prstGeom>
              <a:noFill/>
            </p:spPr>
            <p:txBody>
              <a:bodyPr wrap="square" rtlCol="0">
                <a:spAutoFit/>
              </a:bodyPr>
              <a:lstStyle/>
              <a:p>
                <a:pPr>
                  <a:lnSpc>
                    <a:spcPct val="150000"/>
                  </a:lnSpc>
                </a:pPr>
                <a:r>
                  <a:rPr lang="zh-CN" altLang="en-US" b="1" dirty="0">
                    <a:solidFill>
                      <a:srgbClr val="5A5B5D"/>
                    </a:solidFill>
                    <a:latin typeface="微软雅黑" panose="020B0503020204020204" pitchFamily="34" charset="-122"/>
                    <a:ea typeface="微软雅黑" panose="020B0503020204020204" pitchFamily="34" charset="-122"/>
                  </a:rPr>
                  <a:t>添加标题</a:t>
                </a:r>
                <a:endParaRPr lang="en-US" altLang="zh-CN" b="1" dirty="0">
                  <a:solidFill>
                    <a:srgbClr val="5A5B5D"/>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5A5B5D"/>
                    </a:solidFill>
                    <a:latin typeface="微软雅黑" panose="020B0503020204020204" pitchFamily="34" charset="-122"/>
                    <a:ea typeface="微软雅黑" panose="020B0503020204020204" pitchFamily="34" charset="-122"/>
                  </a:rPr>
                  <a:t>在这添加详情内容在这添加详情内容在这添加详情内容在这添加详情内容</a:t>
                </a:r>
                <a:endParaRPr lang="en-US" altLang="zh-CN" sz="1200" dirty="0">
                  <a:solidFill>
                    <a:srgbClr val="5A5B5D"/>
                  </a:solidFill>
                  <a:latin typeface="微软雅黑" panose="020B0503020204020204" pitchFamily="34" charset="-122"/>
                  <a:ea typeface="微软雅黑" panose="020B0503020204020204" pitchFamily="34" charset="-122"/>
                </a:endParaRPr>
              </a:p>
            </p:txBody>
          </p:sp>
          <p:sp>
            <p:nvSpPr>
              <p:cNvPr id="84" name="文本框 83"/>
              <p:cNvSpPr txBox="1"/>
              <p:nvPr/>
            </p:nvSpPr>
            <p:spPr>
              <a:xfrm>
                <a:off x="8816270" y="1745957"/>
                <a:ext cx="3013982" cy="1061829"/>
              </a:xfrm>
              <a:prstGeom prst="rect">
                <a:avLst/>
              </a:prstGeom>
              <a:noFill/>
            </p:spPr>
            <p:txBody>
              <a:bodyPr wrap="square" rtlCol="0">
                <a:spAutoFit/>
              </a:bodyPr>
              <a:lstStyle/>
              <a:p>
                <a:pPr>
                  <a:lnSpc>
                    <a:spcPct val="150000"/>
                  </a:lnSpc>
                </a:pPr>
                <a:r>
                  <a:rPr lang="zh-CN" altLang="en-US" b="1" dirty="0">
                    <a:solidFill>
                      <a:srgbClr val="5A5B5D"/>
                    </a:solidFill>
                    <a:latin typeface="微软雅黑" panose="020B0503020204020204" pitchFamily="34" charset="-122"/>
                    <a:ea typeface="微软雅黑" panose="020B0503020204020204" pitchFamily="34" charset="-122"/>
                  </a:rPr>
                  <a:t>添加标题</a:t>
                </a:r>
                <a:endParaRPr lang="en-US" altLang="zh-CN" b="1" dirty="0">
                  <a:solidFill>
                    <a:srgbClr val="5A5B5D"/>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5A5B5D"/>
                    </a:solidFill>
                    <a:latin typeface="微软雅黑" panose="020B0503020204020204" pitchFamily="34" charset="-122"/>
                    <a:ea typeface="微软雅黑" panose="020B0503020204020204" pitchFamily="34" charset="-122"/>
                  </a:rPr>
                  <a:t>在这添加详情内容在这添加详情内容在这添加详情内容在这添加详情内容</a:t>
                </a:r>
                <a:endParaRPr lang="en-US" altLang="zh-CN" sz="1200" dirty="0">
                  <a:solidFill>
                    <a:srgbClr val="5A5B5D"/>
                  </a:solidFill>
                  <a:latin typeface="微软雅黑" panose="020B0503020204020204" pitchFamily="34" charset="-122"/>
                  <a:ea typeface="微软雅黑" panose="020B0503020204020204" pitchFamily="34" charset="-122"/>
                </a:endParaRPr>
              </a:p>
            </p:txBody>
          </p:sp>
          <p:sp>
            <p:nvSpPr>
              <p:cNvPr id="85" name="文本框 84"/>
              <p:cNvSpPr txBox="1"/>
              <p:nvPr/>
            </p:nvSpPr>
            <p:spPr>
              <a:xfrm>
                <a:off x="8702315" y="4626277"/>
                <a:ext cx="3013982" cy="1061829"/>
              </a:xfrm>
              <a:prstGeom prst="rect">
                <a:avLst/>
              </a:prstGeom>
              <a:noFill/>
            </p:spPr>
            <p:txBody>
              <a:bodyPr wrap="square" rtlCol="0">
                <a:spAutoFit/>
              </a:bodyPr>
              <a:lstStyle/>
              <a:p>
                <a:pPr>
                  <a:lnSpc>
                    <a:spcPct val="150000"/>
                  </a:lnSpc>
                </a:pPr>
                <a:r>
                  <a:rPr lang="zh-CN" altLang="en-US" b="1" dirty="0">
                    <a:solidFill>
                      <a:srgbClr val="5A5B5D"/>
                    </a:solidFill>
                    <a:latin typeface="微软雅黑" panose="020B0503020204020204" pitchFamily="34" charset="-122"/>
                    <a:ea typeface="微软雅黑" panose="020B0503020204020204" pitchFamily="34" charset="-122"/>
                  </a:rPr>
                  <a:t>添加标题</a:t>
                </a:r>
                <a:endParaRPr lang="en-US" altLang="zh-CN" b="1" dirty="0">
                  <a:solidFill>
                    <a:srgbClr val="5A5B5D"/>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5A5B5D"/>
                    </a:solidFill>
                    <a:latin typeface="微软雅黑" panose="020B0503020204020204" pitchFamily="34" charset="-122"/>
                    <a:ea typeface="微软雅黑" panose="020B0503020204020204" pitchFamily="34" charset="-122"/>
                  </a:rPr>
                  <a:t>在这添加详情内容在这添加详情内容在这添加详情内容在这添加详情内容</a:t>
                </a:r>
                <a:endParaRPr lang="en-US" altLang="zh-CN" sz="1200" dirty="0">
                  <a:solidFill>
                    <a:srgbClr val="5A5B5D"/>
                  </a:solidFill>
                  <a:latin typeface="微软雅黑" panose="020B0503020204020204" pitchFamily="34" charset="-122"/>
                  <a:ea typeface="微软雅黑" panose="020B0503020204020204" pitchFamily="34" charset="-122"/>
                </a:endParaRPr>
              </a:p>
            </p:txBody>
          </p:sp>
        </p:grpSp>
      </p:grpSp>
    </p:spTree>
    <p:extLst>
      <p:ext uri="{BB962C8B-B14F-4D97-AF65-F5344CB8AC3E}">
        <p14:creationId xmlns:p14="http://schemas.microsoft.com/office/powerpoint/2010/main" val="38558411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ce91fccf2da73535e22a469bfd97d1f22722e9"/>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Words>
  <Application>Microsoft Office PowerPoint</Application>
  <PresentationFormat>宽屏</PresentationFormat>
  <Paragraphs>12</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宋体</vt:lpstr>
      <vt:lpstr>微软雅黑</vt:lpstr>
      <vt:lpstr>Arial</vt:lpstr>
      <vt:lpstr>Calibri</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Mloong</cp:lastModifiedBy>
  <cp:revision>14</cp:revision>
  <dcterms:created xsi:type="dcterms:W3CDTF">2015-07-15T07:19:39Z</dcterms:created>
  <dcterms:modified xsi:type="dcterms:W3CDTF">2018-09-06T08:40:26Z</dcterms:modified>
</cp:coreProperties>
</file>