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zh-CN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4932"/>
  </p:normalViewPr>
  <p:slideViewPr>
    <p:cSldViewPr snapToGrid="0" showGuides="1">
      <p:cViewPr varScale="1">
        <p:scale>
          <a:sx n="109" d="100"/>
          <a:sy n="109" d="100"/>
        </p:scale>
        <p:origin x="61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3D1D0-DA9A-4E1B-9CFD-FBDBF8F2B8EA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8F28359A-508A-46B1-9F3B-E15863504181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F6FA5BAD-F803-424C-A0A8-8D1CD7814040}" type="parTrans" cxnId="{591EEDC1-B053-4DEE-A8ED-0B2DE1494E46}">
      <dgm:prSet/>
      <dgm:spPr/>
      <dgm:t>
        <a:bodyPr/>
        <a:lstStyle/>
        <a:p>
          <a:endParaRPr lang="zh-CN" altLang="en-US"/>
        </a:p>
      </dgm:t>
    </dgm:pt>
    <dgm:pt modelId="{AB76E73E-95DB-4227-A561-CF377F66A72E}" type="sibTrans" cxnId="{591EEDC1-B053-4DEE-A8ED-0B2DE1494E46}">
      <dgm:prSet/>
      <dgm:spPr/>
      <dgm:t>
        <a:bodyPr/>
        <a:lstStyle/>
        <a:p>
          <a:endParaRPr lang="zh-CN" altLang="en-US"/>
        </a:p>
      </dgm:t>
    </dgm:pt>
    <dgm:pt modelId="{A9AA4232-5828-4585-AAA4-A44680FF71C4}">
      <dgm:prSet phldrT="[文本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9A0307AA-8907-453F-B845-DA399F83BD70}" type="parTrans" cxnId="{3755BB4F-FCFD-4582-A7DB-C44BACEBF2EC}">
      <dgm:prSet/>
      <dgm:spPr/>
      <dgm:t>
        <a:bodyPr/>
        <a:lstStyle/>
        <a:p>
          <a:endParaRPr lang="zh-CN" altLang="en-US"/>
        </a:p>
      </dgm:t>
    </dgm:pt>
    <dgm:pt modelId="{CB1AD124-F8B2-4078-B077-B9E049FB6535}" type="sibTrans" cxnId="{3755BB4F-FCFD-4582-A7DB-C44BACEBF2EC}">
      <dgm:prSet/>
      <dgm:spPr/>
      <dgm:t>
        <a:bodyPr/>
        <a:lstStyle/>
        <a:p>
          <a:endParaRPr lang="zh-CN" altLang="en-US"/>
        </a:p>
      </dgm:t>
    </dgm:pt>
    <dgm:pt modelId="{E29095D5-B27E-4BFF-8444-F8D895D16683}">
      <dgm:prSet phldrT="[文本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54FD6F91-FB20-4474-AAB0-1AEB831CB91A}" type="parTrans" cxnId="{2A073AA7-3B2B-443E-8FF7-4AB8D75CB6CB}">
      <dgm:prSet/>
      <dgm:spPr/>
      <dgm:t>
        <a:bodyPr/>
        <a:lstStyle/>
        <a:p>
          <a:endParaRPr lang="zh-CN" altLang="en-US"/>
        </a:p>
      </dgm:t>
    </dgm:pt>
    <dgm:pt modelId="{A0A4D328-01E1-4DD2-BD97-67D1F25AA6B6}" type="sibTrans" cxnId="{2A073AA7-3B2B-443E-8FF7-4AB8D75CB6CB}">
      <dgm:prSet/>
      <dgm:spPr/>
      <dgm:t>
        <a:bodyPr/>
        <a:lstStyle/>
        <a:p>
          <a:endParaRPr lang="zh-CN" altLang="en-US"/>
        </a:p>
      </dgm:t>
    </dgm:pt>
    <dgm:pt modelId="{0957C8D6-58F7-41CD-80D6-D4A1AA1513E3}" type="pres">
      <dgm:prSet presAssocID="{B8C3D1D0-DA9A-4E1B-9CFD-FBDBF8F2B8EA}" presName="compositeShape" presStyleCnt="0">
        <dgm:presLayoutVars>
          <dgm:chMax val="7"/>
          <dgm:dir/>
          <dgm:resizeHandles val="exact"/>
        </dgm:presLayoutVars>
      </dgm:prSet>
      <dgm:spPr/>
    </dgm:pt>
    <dgm:pt modelId="{9D63E130-6B1E-42E6-98C3-4D142DB21F2E}" type="pres">
      <dgm:prSet presAssocID="{B8C3D1D0-DA9A-4E1B-9CFD-FBDBF8F2B8EA}" presName="wedge1" presStyleLbl="node1" presStyleIdx="0" presStyleCnt="3"/>
      <dgm:spPr/>
    </dgm:pt>
    <dgm:pt modelId="{CAFAAAD2-DF19-438D-A69D-8D3744EC5F56}" type="pres">
      <dgm:prSet presAssocID="{B8C3D1D0-DA9A-4E1B-9CFD-FBDBF8F2B8E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316AC02-A9AF-48FF-9E2F-63C96A0682CC}" type="pres">
      <dgm:prSet presAssocID="{B8C3D1D0-DA9A-4E1B-9CFD-FBDBF8F2B8EA}" presName="wedge2" presStyleLbl="node1" presStyleIdx="1" presStyleCnt="3" custScaleX="99773" custScaleY="101056"/>
      <dgm:spPr/>
    </dgm:pt>
    <dgm:pt modelId="{2032BA69-A5E2-47CD-848C-40F7DA6E27AD}" type="pres">
      <dgm:prSet presAssocID="{B8C3D1D0-DA9A-4E1B-9CFD-FBDBF8F2B8E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1B8D2D7-C8C2-4E55-A9F3-BB7B0A6AE4DF}" type="pres">
      <dgm:prSet presAssocID="{B8C3D1D0-DA9A-4E1B-9CFD-FBDBF8F2B8EA}" presName="wedge3" presStyleLbl="node1" presStyleIdx="2" presStyleCnt="3"/>
      <dgm:spPr/>
    </dgm:pt>
    <dgm:pt modelId="{50DA4E4D-FA2A-4FAC-81FC-200BC158F569}" type="pres">
      <dgm:prSet presAssocID="{B8C3D1D0-DA9A-4E1B-9CFD-FBDBF8F2B8E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2181837-0569-4C74-8BFE-3846DF08B1A4}" type="presOf" srcId="{8F28359A-508A-46B1-9F3B-E15863504181}" destId="{CAFAAAD2-DF19-438D-A69D-8D3744EC5F56}" srcOrd="1" destOrd="0" presId="urn:microsoft.com/office/officeart/2005/8/layout/chart3"/>
    <dgm:cxn modelId="{5A8DC53E-3B0F-45B3-A828-0DF0D0912EF9}" type="presOf" srcId="{A9AA4232-5828-4585-AAA4-A44680FF71C4}" destId="{2032BA69-A5E2-47CD-848C-40F7DA6E27AD}" srcOrd="1" destOrd="0" presId="urn:microsoft.com/office/officeart/2005/8/layout/chart3"/>
    <dgm:cxn modelId="{BCFA4864-D471-43B6-A64A-30A5BA858155}" type="presOf" srcId="{B8C3D1D0-DA9A-4E1B-9CFD-FBDBF8F2B8EA}" destId="{0957C8D6-58F7-41CD-80D6-D4A1AA1513E3}" srcOrd="0" destOrd="0" presId="urn:microsoft.com/office/officeart/2005/8/layout/chart3"/>
    <dgm:cxn modelId="{3755BB4F-FCFD-4582-A7DB-C44BACEBF2EC}" srcId="{B8C3D1D0-DA9A-4E1B-9CFD-FBDBF8F2B8EA}" destId="{A9AA4232-5828-4585-AAA4-A44680FF71C4}" srcOrd="1" destOrd="0" parTransId="{9A0307AA-8907-453F-B845-DA399F83BD70}" sibTransId="{CB1AD124-F8B2-4078-B077-B9E049FB6535}"/>
    <dgm:cxn modelId="{3FE91D8C-0964-4F57-BB3E-9D39997A4F3B}" type="presOf" srcId="{E29095D5-B27E-4BFF-8444-F8D895D16683}" destId="{01B8D2D7-C8C2-4E55-A9F3-BB7B0A6AE4DF}" srcOrd="0" destOrd="0" presId="urn:microsoft.com/office/officeart/2005/8/layout/chart3"/>
    <dgm:cxn modelId="{2A073AA7-3B2B-443E-8FF7-4AB8D75CB6CB}" srcId="{B8C3D1D0-DA9A-4E1B-9CFD-FBDBF8F2B8EA}" destId="{E29095D5-B27E-4BFF-8444-F8D895D16683}" srcOrd="2" destOrd="0" parTransId="{54FD6F91-FB20-4474-AAB0-1AEB831CB91A}" sibTransId="{A0A4D328-01E1-4DD2-BD97-67D1F25AA6B6}"/>
    <dgm:cxn modelId="{64233EBA-DB98-41CE-86EF-4E327E3203BF}" type="presOf" srcId="{E29095D5-B27E-4BFF-8444-F8D895D16683}" destId="{50DA4E4D-FA2A-4FAC-81FC-200BC158F569}" srcOrd="1" destOrd="0" presId="urn:microsoft.com/office/officeart/2005/8/layout/chart3"/>
    <dgm:cxn modelId="{591EEDC1-B053-4DEE-A8ED-0B2DE1494E46}" srcId="{B8C3D1D0-DA9A-4E1B-9CFD-FBDBF8F2B8EA}" destId="{8F28359A-508A-46B1-9F3B-E15863504181}" srcOrd="0" destOrd="0" parTransId="{F6FA5BAD-F803-424C-A0A8-8D1CD7814040}" sibTransId="{AB76E73E-95DB-4227-A561-CF377F66A72E}"/>
    <dgm:cxn modelId="{9371A1E9-171D-49D4-A091-9EE13F655522}" type="presOf" srcId="{8F28359A-508A-46B1-9F3B-E15863504181}" destId="{9D63E130-6B1E-42E6-98C3-4D142DB21F2E}" srcOrd="0" destOrd="0" presId="urn:microsoft.com/office/officeart/2005/8/layout/chart3"/>
    <dgm:cxn modelId="{9681C6F6-6A17-4B9E-AF80-1989D8426C6D}" type="presOf" srcId="{A9AA4232-5828-4585-AAA4-A44680FF71C4}" destId="{B316AC02-A9AF-48FF-9E2F-63C96A0682CC}" srcOrd="0" destOrd="0" presId="urn:microsoft.com/office/officeart/2005/8/layout/chart3"/>
    <dgm:cxn modelId="{3D0E7E42-D348-4748-8067-187A4ABCB380}" type="presParOf" srcId="{0957C8D6-58F7-41CD-80D6-D4A1AA1513E3}" destId="{9D63E130-6B1E-42E6-98C3-4D142DB21F2E}" srcOrd="0" destOrd="0" presId="urn:microsoft.com/office/officeart/2005/8/layout/chart3"/>
    <dgm:cxn modelId="{701AC17C-B088-438D-B7B6-FB04D74DDCC1}" type="presParOf" srcId="{0957C8D6-58F7-41CD-80D6-D4A1AA1513E3}" destId="{CAFAAAD2-DF19-438D-A69D-8D3744EC5F56}" srcOrd="1" destOrd="0" presId="urn:microsoft.com/office/officeart/2005/8/layout/chart3"/>
    <dgm:cxn modelId="{EA0DB116-A005-442E-BD4F-5F84C319294D}" type="presParOf" srcId="{0957C8D6-58F7-41CD-80D6-D4A1AA1513E3}" destId="{B316AC02-A9AF-48FF-9E2F-63C96A0682CC}" srcOrd="2" destOrd="0" presId="urn:microsoft.com/office/officeart/2005/8/layout/chart3"/>
    <dgm:cxn modelId="{633975C3-EF4E-49E7-8A66-4787C80EF9EC}" type="presParOf" srcId="{0957C8D6-58F7-41CD-80D6-D4A1AA1513E3}" destId="{2032BA69-A5E2-47CD-848C-40F7DA6E27AD}" srcOrd="3" destOrd="0" presId="urn:microsoft.com/office/officeart/2005/8/layout/chart3"/>
    <dgm:cxn modelId="{AC064CA7-3A06-44D1-AA2C-EF46B7062EC9}" type="presParOf" srcId="{0957C8D6-58F7-41CD-80D6-D4A1AA1513E3}" destId="{01B8D2D7-C8C2-4E55-A9F3-BB7B0A6AE4DF}" srcOrd="4" destOrd="0" presId="urn:microsoft.com/office/officeart/2005/8/layout/chart3"/>
    <dgm:cxn modelId="{BCA3D467-E330-48B5-B26C-676299F53279}" type="presParOf" srcId="{0957C8D6-58F7-41CD-80D6-D4A1AA1513E3}" destId="{50DA4E4D-FA2A-4FAC-81FC-200BC158F569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3E130-6B1E-42E6-98C3-4D142DB21F2E}">
      <dsp:nvSpPr>
        <dsp:cNvPr id="0" name=""/>
        <dsp:cNvSpPr/>
      </dsp:nvSpPr>
      <dsp:spPr>
        <a:xfrm>
          <a:off x="1204175" y="269038"/>
          <a:ext cx="3461763" cy="3461763"/>
        </a:xfrm>
        <a:prstGeom prst="pie">
          <a:avLst>
            <a:gd name="adj1" fmla="val 16200000"/>
            <a:gd name="adj2" fmla="val 180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3086303" y="907816"/>
        <a:ext cx="1174526" cy="1153921"/>
      </dsp:txXfrm>
    </dsp:sp>
    <dsp:sp modelId="{B316AC02-A9AF-48FF-9E2F-63C96A0682CC}">
      <dsp:nvSpPr>
        <dsp:cNvPr id="0" name=""/>
        <dsp:cNvSpPr/>
      </dsp:nvSpPr>
      <dsp:spPr>
        <a:xfrm>
          <a:off x="1029659" y="353788"/>
          <a:ext cx="3453905" cy="3498319"/>
        </a:xfrm>
        <a:prstGeom prst="pie">
          <a:avLst>
            <a:gd name="adj1" fmla="val 1800000"/>
            <a:gd name="adj2" fmla="val 900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1975371" y="2561062"/>
        <a:ext cx="1562480" cy="1082813"/>
      </dsp:txXfrm>
    </dsp:sp>
    <dsp:sp modelId="{01B8D2D7-C8C2-4E55-A9F3-BB7B0A6AE4DF}">
      <dsp:nvSpPr>
        <dsp:cNvPr id="0" name=""/>
        <dsp:cNvSpPr/>
      </dsp:nvSpPr>
      <dsp:spPr>
        <a:xfrm>
          <a:off x="1025729" y="372067"/>
          <a:ext cx="3461763" cy="3461763"/>
        </a:xfrm>
        <a:prstGeom prst="pie">
          <a:avLst>
            <a:gd name="adj1" fmla="val 9000000"/>
            <a:gd name="adj2" fmla="val 1620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1396633" y="1052056"/>
        <a:ext cx="1174526" cy="1153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E26F4BAD-8F7F-4093-A359-997C296540D2}" type="datetimeFigureOut">
              <a:rPr lang="zh-CN" altLang="en-US" smtClean="0"/>
              <a:pPr/>
              <a:t>2018/9/19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7CF5C341-C137-48E2-91E0-84AC3222045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78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61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96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2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55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52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88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16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38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22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054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105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F2EAC639-8067-4FC7-9A1A-8A14B8E85D8F}" type="datetimeFigureOut">
              <a:rPr lang="zh-CN" altLang="en-US" smtClean="0"/>
              <a:pPr/>
              <a:t>2018/9/19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80074AF9-133E-4CE5-8288-E1F9ACE8620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3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Adobe 黑体 Std R" panose="020B0400000000000000" pitchFamily="34" charset="-122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5534832" cy="64632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448864121"/>
              </p:ext>
            </p:extLst>
          </p:nvPr>
        </p:nvGraphicFramePr>
        <p:xfrm>
          <a:off x="3213655" y="1555997"/>
          <a:ext cx="5691669" cy="4121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肘形连接符 8"/>
          <p:cNvCxnSpPr/>
          <p:nvPr/>
        </p:nvCxnSpPr>
        <p:spPr>
          <a:xfrm flipV="1">
            <a:off x="7338648" y="1641233"/>
            <a:ext cx="1359877" cy="773723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连接符 10"/>
          <p:cNvCxnSpPr/>
          <p:nvPr/>
        </p:nvCxnSpPr>
        <p:spPr>
          <a:xfrm>
            <a:off x="6059490" y="5416061"/>
            <a:ext cx="2157047" cy="468923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肘形连接符 12"/>
          <p:cNvCxnSpPr/>
          <p:nvPr/>
        </p:nvCxnSpPr>
        <p:spPr>
          <a:xfrm rot="10800000">
            <a:off x="2579077" y="2766645"/>
            <a:ext cx="1878955" cy="699323"/>
          </a:xfrm>
          <a:prstGeom prst="bentConnector3">
            <a:avLst>
              <a:gd name="adj1" fmla="val 98665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8698524" y="1441178"/>
            <a:ext cx="3493477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在这里输入你的文字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216537" y="5684931"/>
            <a:ext cx="3542329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在这里输入你的文字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339695" y="2241078"/>
            <a:ext cx="2991676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在这里输入你的文字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52856" y="4765030"/>
            <a:ext cx="5212137" cy="89255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altLang="zh-CN" sz="3200" b="1" dirty="0">
                <a:solidFill>
                  <a:schemeClr val="accent6"/>
                </a:solidFill>
                <a:ea typeface="Arial Unicode MS" panose="020B0604020202020204" pitchFamily="34" charset="-122"/>
                <a:cs typeface="Segoe UI" panose="020B0502040204020203" pitchFamily="34" charset="0"/>
              </a:rPr>
              <a:t>Click to edit title style</a:t>
            </a:r>
            <a:endParaRPr lang="zh-CN" altLang="en-US" sz="3200" b="1" dirty="0">
              <a:solidFill>
                <a:schemeClr val="accent6"/>
              </a:solidFill>
              <a:ea typeface="Arial Unicode MS" panose="020B0604020202020204" pitchFamily="34" charset="-122"/>
              <a:cs typeface="Segoe UI" panose="020B0502040204020203" pitchFamily="34" charset="0"/>
            </a:endParaRPr>
          </a:p>
          <a:p>
            <a:endParaRPr lang="zh-CN" altLang="en-US" sz="2000" dirty="0">
              <a:solidFill>
                <a:schemeClr val="accent6"/>
              </a:solidFill>
              <a:latin typeface="Segoe UI" panose="020B0502040204020203" pitchFamily="34" charset="0"/>
              <a:ea typeface="Adobe 黑体 Std R" panose="020B0400000000000000" pitchFamily="34" charset="-122"/>
              <a:cs typeface="Segoe UI" panose="020B0502040204020203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78653" y="5342747"/>
            <a:ext cx="6096000" cy="584775"/>
          </a:xfrm>
          <a:prstGeom prst="rect">
            <a:avLst/>
          </a:prstGeom>
        </p:spPr>
        <p:txBody>
          <a:bodyPr lIns="91436" tIns="45718" rIns="91436" bIns="45718">
            <a:spAutoFit/>
          </a:bodyPr>
          <a:lstStyle/>
          <a:p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Arial Unicode MS" panose="020B0604020202020204" pitchFamily="34" charset="-122"/>
                <a:cs typeface="Segoe UI" panose="020B0502040204020203" pitchFamily="34" charset="0"/>
              </a:rPr>
              <a:t>This is a sample text.</a:t>
            </a:r>
          </a:p>
          <a:p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Arial Unicode MS" panose="020B0604020202020204" pitchFamily="34" charset="-122"/>
                <a:cs typeface="Segoe UI" panose="020B0502040204020203" pitchFamily="34" charset="0"/>
              </a:rPr>
              <a:t>Insert your desired text here.</a:t>
            </a:r>
          </a:p>
        </p:txBody>
      </p:sp>
      <p:grpSp>
        <p:nvGrpSpPr>
          <p:cNvPr id="22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23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67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46</Words>
  <Application>Microsoft Office PowerPoint</Application>
  <PresentationFormat>宽屏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Adobe 黑体 Std R</vt:lpstr>
      <vt:lpstr>Arial Unicode MS</vt:lpstr>
      <vt:lpstr>微软雅黑</vt:lpstr>
      <vt:lpstr>Arial</vt:lpstr>
      <vt:lpstr>Century Gothic</vt:lpstr>
      <vt:lpstr>Segoe UI</vt:lpstr>
      <vt:lpstr>Office 主题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Administrator</dc:creator>
  <cp:keywords/>
  <dc:description/>
  <cp:lastModifiedBy>Administrator</cp:lastModifiedBy>
  <cp:revision>56</cp:revision>
  <dcterms:created xsi:type="dcterms:W3CDTF">2014-05-29T06:29:08Z</dcterms:created>
  <dcterms:modified xsi:type="dcterms:W3CDTF">2018-09-19T05:35:16Z</dcterms:modified>
  <cp:category/>
</cp:coreProperties>
</file>