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00"/>
    <a:srgbClr val="66FF33"/>
    <a:srgbClr val="99FF66"/>
    <a:srgbClr val="990099"/>
    <a:srgbClr val="FFCC66"/>
    <a:srgbClr val="FF9900"/>
    <a:srgbClr val="FFFFFF"/>
    <a:srgbClr val="FFCC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 autoAdjust="0"/>
    <p:restoredTop sz="95672" autoAdjust="0"/>
  </p:normalViewPr>
  <p:slideViewPr>
    <p:cSldViewPr>
      <p:cViewPr varScale="1">
        <p:scale>
          <a:sx n="63" d="100"/>
          <a:sy n="63" d="100"/>
        </p:scale>
        <p:origin x="55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EE79-D6A9-404B-B2E7-14B1D354893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80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400" dirty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dirty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www.1ppt.com</a:t>
            </a:r>
            <a:endParaRPr lang="zh-CN" altLang="en-US" sz="1400" dirty="0">
              <a:latin typeface="华文细黑" pitchFamily="2" charset="-122"/>
              <a:ea typeface="华文细黑" pitchFamily="2" charset="-122"/>
            </a:endParaRPr>
          </a:p>
        </p:txBody>
      </p:sp>
      <p:grpSp>
        <p:nvGrpSpPr>
          <p:cNvPr id="133" name="Group 57"/>
          <p:cNvGrpSpPr>
            <a:grpSpLocks/>
          </p:cNvGrpSpPr>
          <p:nvPr/>
        </p:nvGrpSpPr>
        <p:grpSpPr bwMode="auto">
          <a:xfrm>
            <a:off x="755576" y="3827437"/>
            <a:ext cx="2520280" cy="1568020"/>
            <a:chOff x="0" y="0"/>
            <a:chExt cx="2097677" cy="1567368"/>
          </a:xfrm>
        </p:grpSpPr>
        <p:sp>
          <p:nvSpPr>
            <p:cNvPr id="134" name="TextBox 76"/>
            <p:cNvSpPr>
              <a:spLocks noChangeArrowheads="1"/>
            </p:cNvSpPr>
            <p:nvPr/>
          </p:nvSpPr>
          <p:spPr bwMode="auto">
            <a:xfrm>
              <a:off x="0" y="0"/>
              <a:ext cx="1414402" cy="276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YOUR TEXT HERE</a:t>
              </a:r>
              <a:endParaRPr lang="zh-CN" altLang="en-US" sz="1200" b="1" dirty="0">
                <a:solidFill>
                  <a:srgbClr val="000000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</p:txBody>
        </p:sp>
        <p:sp>
          <p:nvSpPr>
            <p:cNvPr id="135" name="TextBox 79"/>
            <p:cNvSpPr>
              <a:spLocks noChangeArrowheads="1"/>
            </p:cNvSpPr>
            <p:nvPr/>
          </p:nvSpPr>
          <p:spPr bwMode="auto">
            <a:xfrm>
              <a:off x="8240" y="308573"/>
              <a:ext cx="2089437" cy="1258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refused to mediocrity</a:t>
              </a:r>
              <a:endParaRPr lang="zh-CN" altLang="en-US" sz="1050">
                <a:solidFill>
                  <a:srgbClr val="595959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spirit of doing things to help you achieve beautiful, delicate, precise, dynamic PPT</a:t>
              </a:r>
              <a:endParaRPr lang="zh-CN" altLang="en-US" sz="1050">
                <a:solidFill>
                  <a:srgbClr val="595959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display effect, allowing you tocreate superior value </a:t>
              </a:r>
            </a:p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for the PPT.</a:t>
              </a:r>
              <a:endParaRPr lang="zh-CN" altLang="en-US" sz="1050">
                <a:solidFill>
                  <a:srgbClr val="595959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</p:txBody>
        </p:sp>
      </p:grpSp>
      <p:grpSp>
        <p:nvGrpSpPr>
          <p:cNvPr id="136" name="Group 60"/>
          <p:cNvGrpSpPr>
            <a:grpSpLocks/>
          </p:cNvGrpSpPr>
          <p:nvPr/>
        </p:nvGrpSpPr>
        <p:grpSpPr bwMode="auto">
          <a:xfrm>
            <a:off x="3549576" y="3827437"/>
            <a:ext cx="2520280" cy="1568020"/>
            <a:chOff x="0" y="0"/>
            <a:chExt cx="2097677" cy="1567368"/>
          </a:xfrm>
        </p:grpSpPr>
        <p:sp>
          <p:nvSpPr>
            <p:cNvPr id="137" name="TextBox 77"/>
            <p:cNvSpPr>
              <a:spLocks noChangeArrowheads="1"/>
            </p:cNvSpPr>
            <p:nvPr/>
          </p:nvSpPr>
          <p:spPr bwMode="auto">
            <a:xfrm>
              <a:off x="0" y="0"/>
              <a:ext cx="1414402" cy="276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YOUR TEXT HERE</a:t>
              </a:r>
              <a:endParaRPr lang="zh-CN" altLang="en-US" sz="1200" b="1" dirty="0">
                <a:solidFill>
                  <a:srgbClr val="000000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</p:txBody>
        </p:sp>
        <p:sp>
          <p:nvSpPr>
            <p:cNvPr id="138" name="TextBox 80"/>
            <p:cNvSpPr>
              <a:spLocks noChangeArrowheads="1"/>
            </p:cNvSpPr>
            <p:nvPr/>
          </p:nvSpPr>
          <p:spPr bwMode="auto">
            <a:xfrm>
              <a:off x="8240" y="308573"/>
              <a:ext cx="2089437" cy="1258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refused to mediocrity</a:t>
              </a:r>
              <a:endParaRPr lang="zh-CN" altLang="en-US" sz="1050">
                <a:solidFill>
                  <a:srgbClr val="595959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spirit of doing things to help you achieve beautiful, delicate, precise, dynamic PPT</a:t>
              </a:r>
              <a:endParaRPr lang="zh-CN" altLang="en-US" sz="1050">
                <a:solidFill>
                  <a:srgbClr val="595959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display effect, allowing you tocreate superior value </a:t>
              </a:r>
            </a:p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for the PPT.</a:t>
              </a:r>
              <a:endParaRPr lang="zh-CN" altLang="en-US" sz="1050">
                <a:solidFill>
                  <a:srgbClr val="595959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</p:txBody>
        </p:sp>
      </p:grpSp>
      <p:grpSp>
        <p:nvGrpSpPr>
          <p:cNvPr id="139" name="Group 63"/>
          <p:cNvGrpSpPr>
            <a:grpSpLocks/>
          </p:cNvGrpSpPr>
          <p:nvPr/>
        </p:nvGrpSpPr>
        <p:grpSpPr bwMode="auto">
          <a:xfrm>
            <a:off x="6288830" y="3827437"/>
            <a:ext cx="2510741" cy="1568020"/>
            <a:chOff x="0" y="0"/>
            <a:chExt cx="2089437" cy="1567368"/>
          </a:xfrm>
        </p:grpSpPr>
        <p:sp>
          <p:nvSpPr>
            <p:cNvPr id="140" name="TextBox 78"/>
            <p:cNvSpPr>
              <a:spLocks noChangeArrowheads="1"/>
            </p:cNvSpPr>
            <p:nvPr/>
          </p:nvSpPr>
          <p:spPr bwMode="auto">
            <a:xfrm>
              <a:off x="4460" y="0"/>
              <a:ext cx="1414402" cy="276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YOUR TEXT HERE</a:t>
              </a:r>
              <a:endParaRPr lang="zh-CN" altLang="en-US" sz="1200" b="1" dirty="0">
                <a:solidFill>
                  <a:srgbClr val="000000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</p:txBody>
        </p:sp>
        <p:sp>
          <p:nvSpPr>
            <p:cNvPr id="141" name="TextBox 81"/>
            <p:cNvSpPr>
              <a:spLocks noChangeArrowheads="1"/>
            </p:cNvSpPr>
            <p:nvPr/>
          </p:nvSpPr>
          <p:spPr bwMode="auto">
            <a:xfrm>
              <a:off x="0" y="308573"/>
              <a:ext cx="2089437" cy="1258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refused to mediocrity</a:t>
              </a:r>
              <a:endParaRPr lang="zh-CN" altLang="en-US" sz="1050">
                <a:solidFill>
                  <a:srgbClr val="595959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spirit of doing things to help you achieve beautiful, delicate, precise, dynamic PPT</a:t>
              </a:r>
              <a:endParaRPr lang="zh-CN" altLang="en-US" sz="1050">
                <a:solidFill>
                  <a:srgbClr val="595959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display effect, allowing you tocreate superior value </a:t>
              </a:r>
            </a:p>
            <a:p>
              <a:pPr>
                <a:lnSpc>
                  <a:spcPts val="1300"/>
                </a:lnSpc>
              </a:pPr>
              <a:r>
                <a:rPr lang="en-US" sz="1050">
                  <a:solidFill>
                    <a:srgbClr val="595959"/>
                  </a:solidFill>
                  <a:latin typeface="Arial" pitchFamily="34" charset="0"/>
                  <a:ea typeface="微软雅黑" pitchFamily="34" charset="-122"/>
                  <a:sym typeface="Arial" pitchFamily="34" charset="0"/>
                </a:rPr>
                <a:t>for the PPT.</a:t>
              </a:r>
              <a:endParaRPr lang="zh-CN" altLang="en-US" sz="1050">
                <a:solidFill>
                  <a:srgbClr val="595959"/>
                </a:solidFill>
                <a:latin typeface="Arial" pitchFamily="34" charset="0"/>
                <a:ea typeface="微软雅黑" pitchFamily="34" charset="-122"/>
                <a:sym typeface="Arial" pitchFamily="34" charset="0"/>
              </a:endParaRPr>
            </a:p>
          </p:txBody>
        </p:sp>
      </p:grpSp>
      <p:grpSp>
        <p:nvGrpSpPr>
          <p:cNvPr id="88" name="Group 11"/>
          <p:cNvGrpSpPr>
            <a:grpSpLocks/>
          </p:cNvGrpSpPr>
          <p:nvPr/>
        </p:nvGrpSpPr>
        <p:grpSpPr bwMode="auto">
          <a:xfrm>
            <a:off x="146863" y="1883952"/>
            <a:ext cx="2696945" cy="1429974"/>
            <a:chOff x="0" y="0"/>
            <a:chExt cx="2311400" cy="1225551"/>
          </a:xfrm>
        </p:grpSpPr>
        <p:sp>
          <p:nvSpPr>
            <p:cNvPr id="89" name="Freeform 7"/>
            <p:cNvSpPr>
              <a:spLocks noChangeArrowheads="1"/>
            </p:cNvSpPr>
            <p:nvPr/>
          </p:nvSpPr>
          <p:spPr bwMode="auto">
            <a:xfrm>
              <a:off x="169862" y="228601"/>
              <a:ext cx="1871663" cy="930275"/>
            </a:xfrm>
            <a:custGeom>
              <a:avLst/>
              <a:gdLst>
                <a:gd name="T0" fmla="*/ 111 w 221"/>
                <a:gd name="T1" fmla="*/ 0 h 110"/>
                <a:gd name="T2" fmla="*/ 0 w 221"/>
                <a:gd name="T3" fmla="*/ 110 h 110"/>
                <a:gd name="T4" fmla="*/ 35 w 221"/>
                <a:gd name="T5" fmla="*/ 110 h 110"/>
                <a:gd name="T6" fmla="*/ 111 w 221"/>
                <a:gd name="T7" fmla="*/ 34 h 110"/>
                <a:gd name="T8" fmla="*/ 186 w 221"/>
                <a:gd name="T9" fmla="*/ 110 h 110"/>
                <a:gd name="T10" fmla="*/ 221 w 221"/>
                <a:gd name="T11" fmla="*/ 110 h 110"/>
                <a:gd name="T12" fmla="*/ 111 w 221"/>
                <a:gd name="T13" fmla="*/ 0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110"/>
                <a:gd name="T23" fmla="*/ 221 w 221"/>
                <a:gd name="T24" fmla="*/ 110 h 1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110">
                  <a:moveTo>
                    <a:pt x="111" y="0"/>
                  </a:moveTo>
                  <a:cubicBezTo>
                    <a:pt x="50" y="0"/>
                    <a:pt x="0" y="49"/>
                    <a:pt x="0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5" y="68"/>
                    <a:pt x="69" y="34"/>
                    <a:pt x="111" y="34"/>
                  </a:cubicBezTo>
                  <a:cubicBezTo>
                    <a:pt x="152" y="34"/>
                    <a:pt x="186" y="68"/>
                    <a:pt x="186" y="110"/>
                  </a:cubicBezTo>
                  <a:cubicBezTo>
                    <a:pt x="221" y="110"/>
                    <a:pt x="221" y="110"/>
                    <a:pt x="221" y="110"/>
                  </a:cubicBezTo>
                  <a:cubicBezTo>
                    <a:pt x="221" y="49"/>
                    <a:pt x="171" y="0"/>
                    <a:pt x="111" y="0"/>
                  </a:cubicBezTo>
                  <a:close/>
                </a:path>
              </a:pathLst>
            </a:custGeom>
            <a:solidFill>
              <a:srgbClr val="9D7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90" name="Freeform 18"/>
            <p:cNvSpPr>
              <a:spLocks noChangeArrowheads="1"/>
            </p:cNvSpPr>
            <p:nvPr/>
          </p:nvSpPr>
          <p:spPr bwMode="auto">
            <a:xfrm>
              <a:off x="169862" y="228601"/>
              <a:ext cx="1871663" cy="930275"/>
            </a:xfrm>
            <a:custGeom>
              <a:avLst/>
              <a:gdLst>
                <a:gd name="T0" fmla="*/ 0 w 1871663"/>
                <a:gd name="T1" fmla="*/ 0 h 930275"/>
                <a:gd name="T2" fmla="*/ 1871663 w 1871663"/>
                <a:gd name="T3" fmla="*/ 930275 h 930275"/>
              </a:gdLst>
              <a:ahLst/>
              <a:cxnLst/>
              <a:rect l="T0" t="T1" r="T2" b="T3"/>
              <a:pathLst>
                <a:path w="1871663" h="930275">
                  <a:moveTo>
                    <a:pt x="931545" y="0"/>
                  </a:moveTo>
                  <a:cubicBezTo>
                    <a:pt x="931552" y="0"/>
                    <a:pt x="931636" y="0"/>
                    <a:pt x="932617" y="0"/>
                  </a:cubicBezTo>
                  <a:lnTo>
                    <a:pt x="940118" y="0"/>
                  </a:lnTo>
                  <a:cubicBezTo>
                    <a:pt x="940119" y="26"/>
                    <a:pt x="940255" y="2754"/>
                    <a:pt x="954412" y="288529"/>
                  </a:cubicBezTo>
                  <a:cubicBezTo>
                    <a:pt x="1011837" y="289459"/>
                    <a:pt x="1067526" y="298447"/>
                    <a:pt x="1120087" y="315474"/>
                  </a:cubicBezTo>
                  <a:cubicBezTo>
                    <a:pt x="1136270" y="270462"/>
                    <a:pt x="1165582" y="188936"/>
                    <a:pt x="1218671" y="41275"/>
                  </a:cubicBezTo>
                  <a:cubicBezTo>
                    <a:pt x="1218700" y="41275"/>
                    <a:pt x="1227123" y="41275"/>
                    <a:pt x="1227138" y="41275"/>
                  </a:cubicBezTo>
                  <a:lnTo>
                    <a:pt x="1149062" y="324746"/>
                  </a:lnTo>
                  <a:cubicBezTo>
                    <a:pt x="1202676" y="343061"/>
                    <a:pt x="1252823" y="369358"/>
                    <a:pt x="1298601" y="401716"/>
                  </a:cubicBezTo>
                  <a:cubicBezTo>
                    <a:pt x="1328549" y="363638"/>
                    <a:pt x="1383041" y="294351"/>
                    <a:pt x="1482196" y="168275"/>
                  </a:cubicBezTo>
                  <a:lnTo>
                    <a:pt x="1483255" y="175696"/>
                  </a:lnTo>
                  <a:cubicBezTo>
                    <a:pt x="1484313" y="176757"/>
                    <a:pt x="1486430" y="176757"/>
                    <a:pt x="1490663" y="176757"/>
                  </a:cubicBezTo>
                  <a:lnTo>
                    <a:pt x="1324307" y="423114"/>
                  </a:lnTo>
                  <a:cubicBezTo>
                    <a:pt x="1369148" y="457104"/>
                    <a:pt x="1409291" y="497054"/>
                    <a:pt x="1442972" y="542282"/>
                  </a:cubicBezTo>
                  <a:cubicBezTo>
                    <a:pt x="1481784" y="514934"/>
                    <a:pt x="1553366" y="464496"/>
                    <a:pt x="1685381" y="371475"/>
                  </a:cubicBezTo>
                  <a:cubicBezTo>
                    <a:pt x="1693863" y="379942"/>
                    <a:pt x="1693863" y="379942"/>
                    <a:pt x="1693863" y="388408"/>
                  </a:cubicBezTo>
                  <a:lnTo>
                    <a:pt x="1462054" y="569186"/>
                  </a:lnTo>
                  <a:cubicBezTo>
                    <a:pt x="1493529" y="613008"/>
                    <a:pt x="1518535" y="661647"/>
                    <a:pt x="1537022" y="713449"/>
                  </a:cubicBezTo>
                  <a:cubicBezTo>
                    <a:pt x="1579814" y="701361"/>
                    <a:pt x="1662103" y="678115"/>
                    <a:pt x="1820348" y="633412"/>
                  </a:cubicBezTo>
                  <a:lnTo>
                    <a:pt x="1821404" y="640821"/>
                  </a:lnTo>
                  <a:cubicBezTo>
                    <a:pt x="1822461" y="641879"/>
                    <a:pt x="1824574" y="641879"/>
                    <a:pt x="1828801" y="641879"/>
                  </a:cubicBezTo>
                  <a:lnTo>
                    <a:pt x="1546115" y="743514"/>
                  </a:lnTo>
                  <a:cubicBezTo>
                    <a:pt x="1563542" y="797436"/>
                    <a:pt x="1573122" y="854719"/>
                    <a:pt x="1573578" y="914057"/>
                  </a:cubicBezTo>
                  <a:cubicBezTo>
                    <a:pt x="1618896" y="915195"/>
                    <a:pt x="1705636" y="917374"/>
                    <a:pt x="1871663" y="921544"/>
                  </a:cubicBezTo>
                  <a:cubicBezTo>
                    <a:pt x="1871663" y="921562"/>
                    <a:pt x="1871663" y="930258"/>
                    <a:pt x="1871663" y="930275"/>
                  </a:cubicBezTo>
                  <a:lnTo>
                    <a:pt x="1574800" y="930275"/>
                  </a:lnTo>
                  <a:cubicBezTo>
                    <a:pt x="1574795" y="930275"/>
                    <a:pt x="1574727" y="930275"/>
                    <a:pt x="1573731" y="930275"/>
                  </a:cubicBezTo>
                  <a:lnTo>
                    <a:pt x="1567018" y="930275"/>
                  </a:lnTo>
                  <a:lnTo>
                    <a:pt x="1549368" y="930275"/>
                  </a:lnTo>
                  <a:lnTo>
                    <a:pt x="1524000" y="930275"/>
                  </a:lnTo>
                  <a:cubicBezTo>
                    <a:pt x="1521307" y="930275"/>
                    <a:pt x="1518470" y="930275"/>
                    <a:pt x="1515484" y="930275"/>
                  </a:cubicBezTo>
                  <a:cubicBezTo>
                    <a:pt x="1515484" y="608806"/>
                    <a:pt x="1252801" y="355015"/>
                    <a:pt x="939274" y="355015"/>
                  </a:cubicBezTo>
                  <a:cubicBezTo>
                    <a:pt x="617275" y="355015"/>
                    <a:pt x="354591" y="608806"/>
                    <a:pt x="354591" y="930275"/>
                  </a:cubicBezTo>
                  <a:cubicBezTo>
                    <a:pt x="354582" y="930275"/>
                    <a:pt x="354319" y="930275"/>
                    <a:pt x="346075" y="930275"/>
                  </a:cubicBezTo>
                  <a:lnTo>
                    <a:pt x="345399" y="930275"/>
                  </a:lnTo>
                  <a:lnTo>
                    <a:pt x="340668" y="930275"/>
                  </a:lnTo>
                  <a:cubicBezTo>
                    <a:pt x="337569" y="930275"/>
                    <a:pt x="333780" y="930275"/>
                    <a:pt x="329149" y="930275"/>
                  </a:cubicBezTo>
                  <a:cubicBezTo>
                    <a:pt x="328718" y="930275"/>
                    <a:pt x="328277" y="930275"/>
                    <a:pt x="327825" y="930275"/>
                  </a:cubicBezTo>
                  <a:lnTo>
                    <a:pt x="302816" y="930275"/>
                  </a:lnTo>
                  <a:cubicBezTo>
                    <a:pt x="300415" y="930275"/>
                    <a:pt x="297903" y="930275"/>
                    <a:pt x="295275" y="930275"/>
                  </a:cubicBezTo>
                  <a:cubicBezTo>
                    <a:pt x="249774" y="930275"/>
                    <a:pt x="163517" y="930275"/>
                    <a:pt x="0" y="930275"/>
                  </a:cubicBezTo>
                  <a:cubicBezTo>
                    <a:pt x="0" y="930275"/>
                    <a:pt x="0" y="921562"/>
                    <a:pt x="0" y="921544"/>
                  </a:cubicBezTo>
                  <a:lnTo>
                    <a:pt x="296498" y="914063"/>
                  </a:lnTo>
                  <a:cubicBezTo>
                    <a:pt x="296960" y="854397"/>
                    <a:pt x="306620" y="796803"/>
                    <a:pt x="324028" y="742542"/>
                  </a:cubicBezTo>
                  <a:cubicBezTo>
                    <a:pt x="281397" y="726836"/>
                    <a:pt x="201298" y="697325"/>
                    <a:pt x="50800" y="641879"/>
                  </a:cubicBezTo>
                  <a:cubicBezTo>
                    <a:pt x="50800" y="641873"/>
                    <a:pt x="50800" y="641802"/>
                    <a:pt x="50800" y="640821"/>
                  </a:cubicBezTo>
                  <a:lnTo>
                    <a:pt x="50800" y="633412"/>
                  </a:lnTo>
                  <a:lnTo>
                    <a:pt x="334106" y="713319"/>
                  </a:lnTo>
                  <a:cubicBezTo>
                    <a:pt x="352364" y="661628"/>
                    <a:pt x="377150" y="613080"/>
                    <a:pt x="409113" y="569769"/>
                  </a:cubicBezTo>
                  <a:cubicBezTo>
                    <a:pt x="373881" y="542145"/>
                    <a:pt x="306534" y="489342"/>
                    <a:pt x="177800" y="388408"/>
                  </a:cubicBezTo>
                  <a:cubicBezTo>
                    <a:pt x="177800" y="379942"/>
                    <a:pt x="186236" y="379942"/>
                    <a:pt x="186236" y="371475"/>
                  </a:cubicBezTo>
                  <a:lnTo>
                    <a:pt x="429835" y="544043"/>
                  </a:lnTo>
                  <a:cubicBezTo>
                    <a:pt x="462812" y="498018"/>
                    <a:pt x="502360" y="457280"/>
                    <a:pt x="547612" y="423493"/>
                  </a:cubicBezTo>
                  <a:cubicBezTo>
                    <a:pt x="522132" y="385760"/>
                    <a:pt x="473567" y="313840"/>
                    <a:pt x="381000" y="176757"/>
                  </a:cubicBezTo>
                  <a:cubicBezTo>
                    <a:pt x="385233" y="176757"/>
                    <a:pt x="387350" y="176757"/>
                    <a:pt x="388408" y="175696"/>
                  </a:cubicBezTo>
                  <a:lnTo>
                    <a:pt x="389467" y="168275"/>
                  </a:lnTo>
                  <a:lnTo>
                    <a:pt x="574833" y="403969"/>
                  </a:lnTo>
                  <a:cubicBezTo>
                    <a:pt x="619369" y="371976"/>
                    <a:pt x="669124" y="346960"/>
                    <a:pt x="722130" y="328796"/>
                  </a:cubicBezTo>
                  <a:cubicBezTo>
                    <a:pt x="709815" y="284082"/>
                    <a:pt x="686621" y="199872"/>
                    <a:pt x="642938" y="41275"/>
                  </a:cubicBezTo>
                  <a:cubicBezTo>
                    <a:pt x="642967" y="41275"/>
                    <a:pt x="651392" y="41275"/>
                    <a:pt x="651405" y="41275"/>
                  </a:cubicBezTo>
                  <a:lnTo>
                    <a:pt x="751266" y="319026"/>
                  </a:lnTo>
                  <a:cubicBezTo>
                    <a:pt x="803468" y="300480"/>
                    <a:pt x="859362" y="291193"/>
                    <a:pt x="917200" y="289556"/>
                  </a:cubicBezTo>
                  <a:cubicBezTo>
                    <a:pt x="919523" y="242675"/>
                    <a:pt x="923772" y="156908"/>
                    <a:pt x="931545" y="0"/>
                  </a:cubicBezTo>
                  <a:close/>
                </a:path>
              </a:pathLst>
            </a:custGeom>
            <a:solidFill>
              <a:srgbClr val="4C3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91" name="Freeform 20"/>
            <p:cNvSpPr>
              <a:spLocks noEditPoints="1" noChangeArrowheads="1"/>
            </p:cNvSpPr>
            <p:nvPr/>
          </p:nvSpPr>
          <p:spPr bwMode="auto">
            <a:xfrm>
              <a:off x="7937" y="1098551"/>
              <a:ext cx="50800" cy="127000"/>
            </a:xfrm>
            <a:custGeom>
              <a:avLst/>
              <a:gdLst>
                <a:gd name="T0" fmla="*/ 6 w 6"/>
                <a:gd name="T1" fmla="*/ 12 h 15"/>
                <a:gd name="T2" fmla="*/ 6 w 6"/>
                <a:gd name="T3" fmla="*/ 13 h 15"/>
                <a:gd name="T4" fmla="*/ 5 w 6"/>
                <a:gd name="T5" fmla="*/ 14 h 15"/>
                <a:gd name="T6" fmla="*/ 5 w 6"/>
                <a:gd name="T7" fmla="*/ 14 h 15"/>
                <a:gd name="T8" fmla="*/ 4 w 6"/>
                <a:gd name="T9" fmla="*/ 15 h 15"/>
                <a:gd name="T10" fmla="*/ 3 w 6"/>
                <a:gd name="T11" fmla="*/ 15 h 15"/>
                <a:gd name="T12" fmla="*/ 2 w 6"/>
                <a:gd name="T13" fmla="*/ 14 h 15"/>
                <a:gd name="T14" fmla="*/ 1 w 6"/>
                <a:gd name="T15" fmla="*/ 14 h 15"/>
                <a:gd name="T16" fmla="*/ 0 w 6"/>
                <a:gd name="T17" fmla="*/ 13 h 15"/>
                <a:gd name="T18" fmla="*/ 0 w 6"/>
                <a:gd name="T19" fmla="*/ 12 h 15"/>
                <a:gd name="T20" fmla="*/ 0 w 6"/>
                <a:gd name="T21" fmla="*/ 3 h 15"/>
                <a:gd name="T22" fmla="*/ 0 w 6"/>
                <a:gd name="T23" fmla="*/ 2 h 15"/>
                <a:gd name="T24" fmla="*/ 1 w 6"/>
                <a:gd name="T25" fmla="*/ 1 h 15"/>
                <a:gd name="T26" fmla="*/ 2 w 6"/>
                <a:gd name="T27" fmla="*/ 0 h 15"/>
                <a:gd name="T28" fmla="*/ 3 w 6"/>
                <a:gd name="T29" fmla="*/ 0 h 15"/>
                <a:gd name="T30" fmla="*/ 4 w 6"/>
                <a:gd name="T31" fmla="*/ 0 h 15"/>
                <a:gd name="T32" fmla="*/ 5 w 6"/>
                <a:gd name="T33" fmla="*/ 0 h 15"/>
                <a:gd name="T34" fmla="*/ 5 w 6"/>
                <a:gd name="T35" fmla="*/ 1 h 15"/>
                <a:gd name="T36" fmla="*/ 6 w 6"/>
                <a:gd name="T37" fmla="*/ 2 h 15"/>
                <a:gd name="T38" fmla="*/ 6 w 6"/>
                <a:gd name="T39" fmla="*/ 3 h 15"/>
                <a:gd name="T40" fmla="*/ 6 w 6"/>
                <a:gd name="T41" fmla="*/ 12 h 15"/>
                <a:gd name="T42" fmla="*/ 4 w 6"/>
                <a:gd name="T43" fmla="*/ 3 h 15"/>
                <a:gd name="T44" fmla="*/ 4 w 6"/>
                <a:gd name="T45" fmla="*/ 2 h 15"/>
                <a:gd name="T46" fmla="*/ 3 w 6"/>
                <a:gd name="T47" fmla="*/ 2 h 15"/>
                <a:gd name="T48" fmla="*/ 3 w 6"/>
                <a:gd name="T49" fmla="*/ 2 h 15"/>
                <a:gd name="T50" fmla="*/ 3 w 6"/>
                <a:gd name="T51" fmla="*/ 2 h 15"/>
                <a:gd name="T52" fmla="*/ 3 w 6"/>
                <a:gd name="T53" fmla="*/ 3 h 15"/>
                <a:gd name="T54" fmla="*/ 3 w 6"/>
                <a:gd name="T55" fmla="*/ 12 h 15"/>
                <a:gd name="T56" fmla="*/ 3 w 6"/>
                <a:gd name="T57" fmla="*/ 12 h 15"/>
                <a:gd name="T58" fmla="*/ 3 w 6"/>
                <a:gd name="T59" fmla="*/ 12 h 15"/>
                <a:gd name="T60" fmla="*/ 3 w 6"/>
                <a:gd name="T61" fmla="*/ 12 h 15"/>
                <a:gd name="T62" fmla="*/ 4 w 6"/>
                <a:gd name="T63" fmla="*/ 12 h 15"/>
                <a:gd name="T64" fmla="*/ 4 w 6"/>
                <a:gd name="T65" fmla="*/ 12 h 15"/>
                <a:gd name="T66" fmla="*/ 4 w 6"/>
                <a:gd name="T67" fmla="*/ 3 h 1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"/>
                <a:gd name="T103" fmla="*/ 0 h 15"/>
                <a:gd name="T104" fmla="*/ 6 w 6"/>
                <a:gd name="T105" fmla="*/ 15 h 1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" h="15">
                  <a:moveTo>
                    <a:pt x="6" y="12"/>
                  </a:moveTo>
                  <a:cubicBezTo>
                    <a:pt x="6" y="12"/>
                    <a:pt x="6" y="13"/>
                    <a:pt x="6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1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6" y="12"/>
                    <a:pt x="6" y="12"/>
                    <a:pt x="6" y="12"/>
                  </a:cubicBezTo>
                  <a:close/>
                  <a:moveTo>
                    <a:pt x="4" y="3"/>
                  </a:move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3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92" name="Freeform 21"/>
            <p:cNvSpPr>
              <a:spLocks noEditPoints="1" noChangeArrowheads="1"/>
            </p:cNvSpPr>
            <p:nvPr/>
          </p:nvSpPr>
          <p:spPr bwMode="auto">
            <a:xfrm>
              <a:off x="0" y="777876"/>
              <a:ext cx="101600" cy="117475"/>
            </a:xfrm>
            <a:custGeom>
              <a:avLst/>
              <a:gdLst>
                <a:gd name="T0" fmla="*/ 4 w 12"/>
                <a:gd name="T1" fmla="*/ 0 h 14"/>
                <a:gd name="T2" fmla="*/ 4 w 12"/>
                <a:gd name="T3" fmla="*/ 0 h 14"/>
                <a:gd name="T4" fmla="*/ 4 w 12"/>
                <a:gd name="T5" fmla="*/ 14 h 14"/>
                <a:gd name="T6" fmla="*/ 4 w 12"/>
                <a:gd name="T7" fmla="*/ 14 h 14"/>
                <a:gd name="T8" fmla="*/ 2 w 12"/>
                <a:gd name="T9" fmla="*/ 14 h 14"/>
                <a:gd name="T10" fmla="*/ 2 w 12"/>
                <a:gd name="T11" fmla="*/ 14 h 14"/>
                <a:gd name="T12" fmla="*/ 2 w 12"/>
                <a:gd name="T13" fmla="*/ 4 h 14"/>
                <a:gd name="T14" fmla="*/ 1 w 12"/>
                <a:gd name="T15" fmla="*/ 4 h 14"/>
                <a:gd name="T16" fmla="*/ 1 w 12"/>
                <a:gd name="T17" fmla="*/ 4 h 14"/>
                <a:gd name="T18" fmla="*/ 0 w 12"/>
                <a:gd name="T19" fmla="*/ 4 h 14"/>
                <a:gd name="T20" fmla="*/ 0 w 12"/>
                <a:gd name="T21" fmla="*/ 4 h 14"/>
                <a:gd name="T22" fmla="*/ 0 w 12"/>
                <a:gd name="T23" fmla="*/ 3 h 14"/>
                <a:gd name="T24" fmla="*/ 0 w 12"/>
                <a:gd name="T25" fmla="*/ 2 h 14"/>
                <a:gd name="T26" fmla="*/ 1 w 12"/>
                <a:gd name="T27" fmla="*/ 2 h 14"/>
                <a:gd name="T28" fmla="*/ 1 w 12"/>
                <a:gd name="T29" fmla="*/ 2 h 14"/>
                <a:gd name="T30" fmla="*/ 2 w 12"/>
                <a:gd name="T31" fmla="*/ 1 h 14"/>
                <a:gd name="T32" fmla="*/ 2 w 12"/>
                <a:gd name="T33" fmla="*/ 0 h 14"/>
                <a:gd name="T34" fmla="*/ 3 w 12"/>
                <a:gd name="T35" fmla="*/ 0 h 14"/>
                <a:gd name="T36" fmla="*/ 4 w 12"/>
                <a:gd name="T37" fmla="*/ 0 h 14"/>
                <a:gd name="T38" fmla="*/ 12 w 12"/>
                <a:gd name="T39" fmla="*/ 12 h 14"/>
                <a:gd name="T40" fmla="*/ 12 w 12"/>
                <a:gd name="T41" fmla="*/ 13 h 14"/>
                <a:gd name="T42" fmla="*/ 11 w 12"/>
                <a:gd name="T43" fmla="*/ 13 h 14"/>
                <a:gd name="T44" fmla="*/ 10 w 12"/>
                <a:gd name="T45" fmla="*/ 14 h 14"/>
                <a:gd name="T46" fmla="*/ 9 w 12"/>
                <a:gd name="T47" fmla="*/ 14 h 14"/>
                <a:gd name="T48" fmla="*/ 9 w 12"/>
                <a:gd name="T49" fmla="*/ 14 h 14"/>
                <a:gd name="T50" fmla="*/ 8 w 12"/>
                <a:gd name="T51" fmla="*/ 14 h 14"/>
                <a:gd name="T52" fmla="*/ 7 w 12"/>
                <a:gd name="T53" fmla="*/ 13 h 14"/>
                <a:gd name="T54" fmla="*/ 6 w 12"/>
                <a:gd name="T55" fmla="*/ 13 h 14"/>
                <a:gd name="T56" fmla="*/ 6 w 12"/>
                <a:gd name="T57" fmla="*/ 12 h 14"/>
                <a:gd name="T58" fmla="*/ 6 w 12"/>
                <a:gd name="T59" fmla="*/ 2 h 14"/>
                <a:gd name="T60" fmla="*/ 6 w 12"/>
                <a:gd name="T61" fmla="*/ 1 h 14"/>
                <a:gd name="T62" fmla="*/ 7 w 12"/>
                <a:gd name="T63" fmla="*/ 1 h 14"/>
                <a:gd name="T64" fmla="*/ 8 w 12"/>
                <a:gd name="T65" fmla="*/ 0 h 14"/>
                <a:gd name="T66" fmla="*/ 9 w 12"/>
                <a:gd name="T67" fmla="*/ 0 h 14"/>
                <a:gd name="T68" fmla="*/ 9 w 12"/>
                <a:gd name="T69" fmla="*/ 0 h 14"/>
                <a:gd name="T70" fmla="*/ 10 w 12"/>
                <a:gd name="T71" fmla="*/ 0 h 14"/>
                <a:gd name="T72" fmla="*/ 11 w 12"/>
                <a:gd name="T73" fmla="*/ 1 h 14"/>
                <a:gd name="T74" fmla="*/ 12 w 12"/>
                <a:gd name="T75" fmla="*/ 1 h 14"/>
                <a:gd name="T76" fmla="*/ 12 w 12"/>
                <a:gd name="T77" fmla="*/ 2 h 14"/>
                <a:gd name="T78" fmla="*/ 12 w 12"/>
                <a:gd name="T79" fmla="*/ 12 h 14"/>
                <a:gd name="T80" fmla="*/ 10 w 12"/>
                <a:gd name="T81" fmla="*/ 2 h 14"/>
                <a:gd name="T82" fmla="*/ 9 w 12"/>
                <a:gd name="T83" fmla="*/ 2 h 14"/>
                <a:gd name="T84" fmla="*/ 9 w 12"/>
                <a:gd name="T85" fmla="*/ 2 h 14"/>
                <a:gd name="T86" fmla="*/ 9 w 12"/>
                <a:gd name="T87" fmla="*/ 2 h 14"/>
                <a:gd name="T88" fmla="*/ 9 w 12"/>
                <a:gd name="T89" fmla="*/ 2 h 14"/>
                <a:gd name="T90" fmla="*/ 8 w 12"/>
                <a:gd name="T91" fmla="*/ 2 h 14"/>
                <a:gd name="T92" fmla="*/ 8 w 12"/>
                <a:gd name="T93" fmla="*/ 12 h 14"/>
                <a:gd name="T94" fmla="*/ 9 w 12"/>
                <a:gd name="T95" fmla="*/ 12 h 14"/>
                <a:gd name="T96" fmla="*/ 9 w 12"/>
                <a:gd name="T97" fmla="*/ 12 h 14"/>
                <a:gd name="T98" fmla="*/ 9 w 12"/>
                <a:gd name="T99" fmla="*/ 12 h 14"/>
                <a:gd name="T100" fmla="*/ 9 w 12"/>
                <a:gd name="T101" fmla="*/ 12 h 14"/>
                <a:gd name="T102" fmla="*/ 10 w 12"/>
                <a:gd name="T103" fmla="*/ 12 h 14"/>
                <a:gd name="T104" fmla="*/ 10 w 12"/>
                <a:gd name="T105" fmla="*/ 2 h 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"/>
                <a:gd name="T160" fmla="*/ 0 h 14"/>
                <a:gd name="T161" fmla="*/ 12 w 12"/>
                <a:gd name="T162" fmla="*/ 14 h 1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" h="14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12" y="12"/>
                  </a:move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6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10" y="2"/>
                  </a:moveTo>
                  <a:cubicBezTo>
                    <a:pt x="10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0" y="12"/>
                  </a:cubicBezTo>
                  <a:cubicBezTo>
                    <a:pt x="10" y="2"/>
                    <a:pt x="10" y="2"/>
                    <a:pt x="10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93" name="Freeform 22"/>
            <p:cNvSpPr>
              <a:spLocks noEditPoints="1" noChangeArrowheads="1"/>
            </p:cNvSpPr>
            <p:nvPr/>
          </p:nvSpPr>
          <p:spPr bwMode="auto">
            <a:xfrm>
              <a:off x="127000" y="481013"/>
              <a:ext cx="109538" cy="119063"/>
            </a:xfrm>
            <a:custGeom>
              <a:avLst/>
              <a:gdLst>
                <a:gd name="T0" fmla="*/ 4 w 13"/>
                <a:gd name="T1" fmla="*/ 9 h 14"/>
                <a:gd name="T2" fmla="*/ 3 w 13"/>
                <a:gd name="T3" fmla="*/ 10 h 14"/>
                <a:gd name="T4" fmla="*/ 2 w 13"/>
                <a:gd name="T5" fmla="*/ 12 h 14"/>
                <a:gd name="T6" fmla="*/ 6 w 13"/>
                <a:gd name="T7" fmla="*/ 12 h 14"/>
                <a:gd name="T8" fmla="*/ 5 w 13"/>
                <a:gd name="T9" fmla="*/ 14 h 14"/>
                <a:gd name="T10" fmla="*/ 0 w 13"/>
                <a:gd name="T11" fmla="*/ 14 h 14"/>
                <a:gd name="T12" fmla="*/ 0 w 13"/>
                <a:gd name="T13" fmla="*/ 13 h 14"/>
                <a:gd name="T14" fmla="*/ 0 w 13"/>
                <a:gd name="T15" fmla="*/ 11 h 14"/>
                <a:gd name="T16" fmla="*/ 1 w 13"/>
                <a:gd name="T17" fmla="*/ 10 h 14"/>
                <a:gd name="T18" fmla="*/ 2 w 13"/>
                <a:gd name="T19" fmla="*/ 7 h 14"/>
                <a:gd name="T20" fmla="*/ 3 w 13"/>
                <a:gd name="T21" fmla="*/ 6 h 14"/>
                <a:gd name="T22" fmla="*/ 3 w 13"/>
                <a:gd name="T23" fmla="*/ 3 h 14"/>
                <a:gd name="T24" fmla="*/ 3 w 13"/>
                <a:gd name="T25" fmla="*/ 2 h 14"/>
                <a:gd name="T26" fmla="*/ 2 w 13"/>
                <a:gd name="T27" fmla="*/ 2 h 14"/>
                <a:gd name="T28" fmla="*/ 2 w 13"/>
                <a:gd name="T29" fmla="*/ 4 h 14"/>
                <a:gd name="T30" fmla="*/ 0 w 13"/>
                <a:gd name="T31" fmla="*/ 5 h 14"/>
                <a:gd name="T32" fmla="*/ 0 w 13"/>
                <a:gd name="T33" fmla="*/ 2 h 14"/>
                <a:gd name="T34" fmla="*/ 1 w 13"/>
                <a:gd name="T35" fmla="*/ 1 h 14"/>
                <a:gd name="T36" fmla="*/ 2 w 13"/>
                <a:gd name="T37" fmla="*/ 0 h 14"/>
                <a:gd name="T38" fmla="*/ 4 w 13"/>
                <a:gd name="T39" fmla="*/ 0 h 14"/>
                <a:gd name="T40" fmla="*/ 5 w 13"/>
                <a:gd name="T41" fmla="*/ 1 h 14"/>
                <a:gd name="T42" fmla="*/ 6 w 13"/>
                <a:gd name="T43" fmla="*/ 4 h 14"/>
                <a:gd name="T44" fmla="*/ 6 w 13"/>
                <a:gd name="T45" fmla="*/ 6 h 14"/>
                <a:gd name="T46" fmla="*/ 4 w 13"/>
                <a:gd name="T47" fmla="*/ 8 h 14"/>
                <a:gd name="T48" fmla="*/ 13 w 13"/>
                <a:gd name="T49" fmla="*/ 12 h 14"/>
                <a:gd name="T50" fmla="*/ 12 w 13"/>
                <a:gd name="T51" fmla="*/ 14 h 14"/>
                <a:gd name="T52" fmla="*/ 11 w 13"/>
                <a:gd name="T53" fmla="*/ 14 h 14"/>
                <a:gd name="T54" fmla="*/ 9 w 13"/>
                <a:gd name="T55" fmla="*/ 14 h 14"/>
                <a:gd name="T56" fmla="*/ 7 w 13"/>
                <a:gd name="T57" fmla="*/ 13 h 14"/>
                <a:gd name="T58" fmla="*/ 7 w 13"/>
                <a:gd name="T59" fmla="*/ 2 h 14"/>
                <a:gd name="T60" fmla="*/ 8 w 13"/>
                <a:gd name="T61" fmla="*/ 1 h 14"/>
                <a:gd name="T62" fmla="*/ 10 w 13"/>
                <a:gd name="T63" fmla="*/ 0 h 14"/>
                <a:gd name="T64" fmla="*/ 12 w 13"/>
                <a:gd name="T65" fmla="*/ 0 h 14"/>
                <a:gd name="T66" fmla="*/ 13 w 13"/>
                <a:gd name="T67" fmla="*/ 1 h 14"/>
                <a:gd name="T68" fmla="*/ 13 w 13"/>
                <a:gd name="T69" fmla="*/ 12 h 14"/>
                <a:gd name="T70" fmla="*/ 11 w 13"/>
                <a:gd name="T71" fmla="*/ 2 h 14"/>
                <a:gd name="T72" fmla="*/ 10 w 13"/>
                <a:gd name="T73" fmla="*/ 2 h 14"/>
                <a:gd name="T74" fmla="*/ 10 w 13"/>
                <a:gd name="T75" fmla="*/ 3 h 14"/>
                <a:gd name="T76" fmla="*/ 10 w 13"/>
                <a:gd name="T77" fmla="*/ 12 h 14"/>
                <a:gd name="T78" fmla="*/ 10 w 13"/>
                <a:gd name="T79" fmla="*/ 12 h 14"/>
                <a:gd name="T80" fmla="*/ 11 w 13"/>
                <a:gd name="T81" fmla="*/ 12 h 1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"/>
                <a:gd name="T124" fmla="*/ 0 h 14"/>
                <a:gd name="T125" fmla="*/ 13 w 13"/>
                <a:gd name="T126" fmla="*/ 14 h 1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" h="14">
                  <a:moveTo>
                    <a:pt x="4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3" y="9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2" y="12"/>
                    <a:pt x="2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" y="9"/>
                    <a:pt x="1" y="9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5" y="7"/>
                    <a:pt x="5" y="8"/>
                    <a:pt x="4" y="8"/>
                  </a:cubicBezTo>
                  <a:cubicBezTo>
                    <a:pt x="4" y="9"/>
                    <a:pt x="4" y="9"/>
                    <a:pt x="4" y="9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3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3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94" name="Freeform 23"/>
            <p:cNvSpPr>
              <a:spLocks noEditPoints="1" noChangeArrowheads="1"/>
            </p:cNvSpPr>
            <p:nvPr/>
          </p:nvSpPr>
          <p:spPr bwMode="auto">
            <a:xfrm>
              <a:off x="381000" y="219076"/>
              <a:ext cx="109538" cy="119063"/>
            </a:xfrm>
            <a:custGeom>
              <a:avLst/>
              <a:gdLst>
                <a:gd name="T0" fmla="*/ 5 w 13"/>
                <a:gd name="T1" fmla="*/ 13 h 14"/>
                <a:gd name="T2" fmla="*/ 4 w 13"/>
                <a:gd name="T3" fmla="*/ 14 h 14"/>
                <a:gd name="T4" fmla="*/ 2 w 13"/>
                <a:gd name="T5" fmla="*/ 14 h 14"/>
                <a:gd name="T6" fmla="*/ 0 w 13"/>
                <a:gd name="T7" fmla="*/ 13 h 14"/>
                <a:gd name="T8" fmla="*/ 0 w 13"/>
                <a:gd name="T9" fmla="*/ 12 h 14"/>
                <a:gd name="T10" fmla="*/ 0 w 13"/>
                <a:gd name="T11" fmla="*/ 9 h 14"/>
                <a:gd name="T12" fmla="*/ 2 w 13"/>
                <a:gd name="T13" fmla="*/ 9 h 14"/>
                <a:gd name="T14" fmla="*/ 2 w 13"/>
                <a:gd name="T15" fmla="*/ 12 h 14"/>
                <a:gd name="T16" fmla="*/ 3 w 13"/>
                <a:gd name="T17" fmla="*/ 12 h 14"/>
                <a:gd name="T18" fmla="*/ 3 w 13"/>
                <a:gd name="T19" fmla="*/ 11 h 14"/>
                <a:gd name="T20" fmla="*/ 3 w 13"/>
                <a:gd name="T21" fmla="*/ 8 h 14"/>
                <a:gd name="T22" fmla="*/ 3 w 13"/>
                <a:gd name="T23" fmla="*/ 7 h 14"/>
                <a:gd name="T24" fmla="*/ 2 w 13"/>
                <a:gd name="T25" fmla="*/ 7 h 14"/>
                <a:gd name="T26" fmla="*/ 2 w 13"/>
                <a:gd name="T27" fmla="*/ 7 h 14"/>
                <a:gd name="T28" fmla="*/ 2 w 13"/>
                <a:gd name="T29" fmla="*/ 5 h 14"/>
                <a:gd name="T30" fmla="*/ 3 w 13"/>
                <a:gd name="T31" fmla="*/ 5 h 14"/>
                <a:gd name="T32" fmla="*/ 3 w 13"/>
                <a:gd name="T33" fmla="*/ 5 h 14"/>
                <a:gd name="T34" fmla="*/ 3 w 13"/>
                <a:gd name="T35" fmla="*/ 2 h 14"/>
                <a:gd name="T36" fmla="*/ 3 w 13"/>
                <a:gd name="T37" fmla="*/ 2 h 14"/>
                <a:gd name="T38" fmla="*/ 2 w 13"/>
                <a:gd name="T39" fmla="*/ 2 h 14"/>
                <a:gd name="T40" fmla="*/ 2 w 13"/>
                <a:gd name="T41" fmla="*/ 4 h 14"/>
                <a:gd name="T42" fmla="*/ 0 w 13"/>
                <a:gd name="T43" fmla="*/ 4 h 14"/>
                <a:gd name="T44" fmla="*/ 0 w 13"/>
                <a:gd name="T45" fmla="*/ 2 h 14"/>
                <a:gd name="T46" fmla="*/ 0 w 13"/>
                <a:gd name="T47" fmla="*/ 0 h 14"/>
                <a:gd name="T48" fmla="*/ 2 w 13"/>
                <a:gd name="T49" fmla="*/ 0 h 14"/>
                <a:gd name="T50" fmla="*/ 4 w 13"/>
                <a:gd name="T51" fmla="*/ 0 h 14"/>
                <a:gd name="T52" fmla="*/ 5 w 13"/>
                <a:gd name="T53" fmla="*/ 1 h 14"/>
                <a:gd name="T54" fmla="*/ 6 w 13"/>
                <a:gd name="T55" fmla="*/ 4 h 14"/>
                <a:gd name="T56" fmla="*/ 6 w 13"/>
                <a:gd name="T57" fmla="*/ 5 h 14"/>
                <a:gd name="T58" fmla="*/ 5 w 13"/>
                <a:gd name="T59" fmla="*/ 6 h 14"/>
                <a:gd name="T60" fmla="*/ 5 w 13"/>
                <a:gd name="T61" fmla="*/ 7 h 14"/>
                <a:gd name="T62" fmla="*/ 6 w 13"/>
                <a:gd name="T63" fmla="*/ 12 h 14"/>
                <a:gd name="T64" fmla="*/ 13 w 13"/>
                <a:gd name="T65" fmla="*/ 13 h 14"/>
                <a:gd name="T66" fmla="*/ 12 w 13"/>
                <a:gd name="T67" fmla="*/ 14 h 14"/>
                <a:gd name="T68" fmla="*/ 10 w 13"/>
                <a:gd name="T69" fmla="*/ 14 h 14"/>
                <a:gd name="T70" fmla="*/ 8 w 13"/>
                <a:gd name="T71" fmla="*/ 13 h 14"/>
                <a:gd name="T72" fmla="*/ 7 w 13"/>
                <a:gd name="T73" fmla="*/ 12 h 14"/>
                <a:gd name="T74" fmla="*/ 7 w 13"/>
                <a:gd name="T75" fmla="*/ 1 h 14"/>
                <a:gd name="T76" fmla="*/ 9 w 13"/>
                <a:gd name="T77" fmla="*/ 0 h 14"/>
                <a:gd name="T78" fmla="*/ 11 w 13"/>
                <a:gd name="T79" fmla="*/ 0 h 14"/>
                <a:gd name="T80" fmla="*/ 12 w 13"/>
                <a:gd name="T81" fmla="*/ 0 h 14"/>
                <a:gd name="T82" fmla="*/ 13 w 13"/>
                <a:gd name="T83" fmla="*/ 2 h 14"/>
                <a:gd name="T84" fmla="*/ 11 w 13"/>
                <a:gd name="T85" fmla="*/ 2 h 14"/>
                <a:gd name="T86" fmla="*/ 10 w 13"/>
                <a:gd name="T87" fmla="*/ 2 h 14"/>
                <a:gd name="T88" fmla="*/ 10 w 13"/>
                <a:gd name="T89" fmla="*/ 2 h 14"/>
                <a:gd name="T90" fmla="*/ 10 w 13"/>
                <a:gd name="T91" fmla="*/ 11 h 14"/>
                <a:gd name="T92" fmla="*/ 10 w 13"/>
                <a:gd name="T93" fmla="*/ 12 h 14"/>
                <a:gd name="T94" fmla="*/ 11 w 13"/>
                <a:gd name="T95" fmla="*/ 12 h 14"/>
                <a:gd name="T96" fmla="*/ 11 w 13"/>
                <a:gd name="T97" fmla="*/ 2 h 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"/>
                <a:gd name="T148" fmla="*/ 0 h 14"/>
                <a:gd name="T149" fmla="*/ 13 w 13"/>
                <a:gd name="T150" fmla="*/ 14 h 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" h="14">
                  <a:moveTo>
                    <a:pt x="6" y="12"/>
                  </a:move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1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1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8"/>
                    <a:pt x="6" y="8"/>
                  </a:cubicBezTo>
                  <a:cubicBezTo>
                    <a:pt x="6" y="12"/>
                    <a:pt x="6" y="12"/>
                    <a:pt x="6" y="12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3"/>
                    <a:pt x="12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3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1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95" name="Freeform 24"/>
            <p:cNvSpPr>
              <a:spLocks noEditPoints="1" noChangeArrowheads="1"/>
            </p:cNvSpPr>
            <p:nvPr/>
          </p:nvSpPr>
          <p:spPr bwMode="auto">
            <a:xfrm>
              <a:off x="685800" y="42863"/>
              <a:ext cx="119063" cy="117475"/>
            </a:xfrm>
            <a:custGeom>
              <a:avLst/>
              <a:gdLst>
                <a:gd name="T0" fmla="*/ 6 w 14"/>
                <a:gd name="T1" fmla="*/ 9 h 14"/>
                <a:gd name="T2" fmla="*/ 6 w 14"/>
                <a:gd name="T3" fmla="*/ 11 h 14"/>
                <a:gd name="T4" fmla="*/ 5 w 14"/>
                <a:gd name="T5" fmla="*/ 11 h 14"/>
                <a:gd name="T6" fmla="*/ 5 w 14"/>
                <a:gd name="T7" fmla="*/ 14 h 14"/>
                <a:gd name="T8" fmla="*/ 3 w 14"/>
                <a:gd name="T9" fmla="*/ 14 h 14"/>
                <a:gd name="T10" fmla="*/ 0 w 14"/>
                <a:gd name="T11" fmla="*/ 11 h 14"/>
                <a:gd name="T12" fmla="*/ 0 w 14"/>
                <a:gd name="T13" fmla="*/ 11 h 14"/>
                <a:gd name="T14" fmla="*/ 0 w 14"/>
                <a:gd name="T15" fmla="*/ 9 h 14"/>
                <a:gd name="T16" fmla="*/ 1 w 14"/>
                <a:gd name="T17" fmla="*/ 6 h 14"/>
                <a:gd name="T18" fmla="*/ 2 w 14"/>
                <a:gd name="T19" fmla="*/ 2 h 14"/>
                <a:gd name="T20" fmla="*/ 2 w 14"/>
                <a:gd name="T21" fmla="*/ 0 h 14"/>
                <a:gd name="T22" fmla="*/ 3 w 14"/>
                <a:gd name="T23" fmla="*/ 0 h 14"/>
                <a:gd name="T24" fmla="*/ 5 w 14"/>
                <a:gd name="T25" fmla="*/ 0 h 14"/>
                <a:gd name="T26" fmla="*/ 6 w 14"/>
                <a:gd name="T27" fmla="*/ 9 h 14"/>
                <a:gd name="T28" fmla="*/ 3 w 14"/>
                <a:gd name="T29" fmla="*/ 5 h 14"/>
                <a:gd name="T30" fmla="*/ 2 w 14"/>
                <a:gd name="T31" fmla="*/ 7 h 14"/>
                <a:gd name="T32" fmla="*/ 3 w 14"/>
                <a:gd name="T33" fmla="*/ 9 h 14"/>
                <a:gd name="T34" fmla="*/ 14 w 14"/>
                <a:gd name="T35" fmla="*/ 12 h 14"/>
                <a:gd name="T36" fmla="*/ 13 w 14"/>
                <a:gd name="T37" fmla="*/ 14 h 14"/>
                <a:gd name="T38" fmla="*/ 11 w 14"/>
                <a:gd name="T39" fmla="*/ 14 h 14"/>
                <a:gd name="T40" fmla="*/ 10 w 14"/>
                <a:gd name="T41" fmla="*/ 14 h 14"/>
                <a:gd name="T42" fmla="*/ 8 w 14"/>
                <a:gd name="T43" fmla="*/ 13 h 14"/>
                <a:gd name="T44" fmla="*/ 8 w 14"/>
                <a:gd name="T45" fmla="*/ 3 h 14"/>
                <a:gd name="T46" fmla="*/ 9 w 14"/>
                <a:gd name="T47" fmla="*/ 1 h 14"/>
                <a:gd name="T48" fmla="*/ 10 w 14"/>
                <a:gd name="T49" fmla="*/ 0 h 14"/>
                <a:gd name="T50" fmla="*/ 12 w 14"/>
                <a:gd name="T51" fmla="*/ 0 h 14"/>
                <a:gd name="T52" fmla="*/ 14 w 14"/>
                <a:gd name="T53" fmla="*/ 2 h 14"/>
                <a:gd name="T54" fmla="*/ 14 w 14"/>
                <a:gd name="T55" fmla="*/ 12 h 14"/>
                <a:gd name="T56" fmla="*/ 11 w 14"/>
                <a:gd name="T57" fmla="*/ 2 h 14"/>
                <a:gd name="T58" fmla="*/ 11 w 14"/>
                <a:gd name="T59" fmla="*/ 2 h 14"/>
                <a:gd name="T60" fmla="*/ 10 w 14"/>
                <a:gd name="T61" fmla="*/ 3 h 14"/>
                <a:gd name="T62" fmla="*/ 10 w 14"/>
                <a:gd name="T63" fmla="*/ 12 h 14"/>
                <a:gd name="T64" fmla="*/ 11 w 14"/>
                <a:gd name="T65" fmla="*/ 12 h 14"/>
                <a:gd name="T66" fmla="*/ 11 w 14"/>
                <a:gd name="T67" fmla="*/ 12 h 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"/>
                <a:gd name="T103" fmla="*/ 0 h 14"/>
                <a:gd name="T104" fmla="*/ 14 w 14"/>
                <a:gd name="T105" fmla="*/ 14 h 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" h="14">
                  <a:moveTo>
                    <a:pt x="6" y="9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1" y="7"/>
                    <a:pt x="1" y="6"/>
                  </a:cubicBezTo>
                  <a:cubicBezTo>
                    <a:pt x="1" y="5"/>
                    <a:pt x="2" y="4"/>
                    <a:pt x="2" y="4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3" y="5"/>
                  </a:moveTo>
                  <a:cubicBezTo>
                    <a:pt x="3" y="5"/>
                    <a:pt x="3" y="5"/>
                    <a:pt x="3" y="6"/>
                  </a:cubicBezTo>
                  <a:cubicBezTo>
                    <a:pt x="3" y="6"/>
                    <a:pt x="2" y="7"/>
                    <a:pt x="2" y="7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14" y="12"/>
                  </a:moveTo>
                  <a:cubicBezTo>
                    <a:pt x="14" y="12"/>
                    <a:pt x="14" y="13"/>
                    <a:pt x="14" y="13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3" y="14"/>
                    <a:pt x="13" y="14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9" y="1"/>
                  </a:cubicBezTo>
                  <a:cubicBezTo>
                    <a:pt x="9" y="1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1"/>
                    <a:pt x="13" y="1"/>
                    <a:pt x="14" y="2"/>
                  </a:cubicBezTo>
                  <a:cubicBezTo>
                    <a:pt x="14" y="2"/>
                    <a:pt x="14" y="2"/>
                    <a:pt x="14" y="3"/>
                  </a:cubicBezTo>
                  <a:cubicBezTo>
                    <a:pt x="14" y="12"/>
                    <a:pt x="14" y="12"/>
                    <a:pt x="14" y="12"/>
                  </a:cubicBezTo>
                  <a:close/>
                  <a:moveTo>
                    <a:pt x="11" y="3"/>
                  </a:moveTo>
                  <a:cubicBezTo>
                    <a:pt x="11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96" name="Freeform 25"/>
            <p:cNvSpPr>
              <a:spLocks noEditPoints="1" noChangeArrowheads="1"/>
            </p:cNvSpPr>
            <p:nvPr/>
          </p:nvSpPr>
          <p:spPr bwMode="auto">
            <a:xfrm>
              <a:off x="1041400" y="0"/>
              <a:ext cx="119063" cy="119063"/>
            </a:xfrm>
            <a:custGeom>
              <a:avLst/>
              <a:gdLst>
                <a:gd name="T0" fmla="*/ 6 w 14"/>
                <a:gd name="T1" fmla="*/ 6 h 14"/>
                <a:gd name="T2" fmla="*/ 6 w 14"/>
                <a:gd name="T3" fmla="*/ 11 h 14"/>
                <a:gd name="T4" fmla="*/ 6 w 14"/>
                <a:gd name="T5" fmla="*/ 13 h 14"/>
                <a:gd name="T6" fmla="*/ 4 w 14"/>
                <a:gd name="T7" fmla="*/ 14 h 14"/>
                <a:gd name="T8" fmla="*/ 2 w 14"/>
                <a:gd name="T9" fmla="*/ 14 h 14"/>
                <a:gd name="T10" fmla="*/ 1 w 14"/>
                <a:gd name="T11" fmla="*/ 12 h 14"/>
                <a:gd name="T12" fmla="*/ 0 w 14"/>
                <a:gd name="T13" fmla="*/ 11 h 14"/>
                <a:gd name="T14" fmla="*/ 3 w 14"/>
                <a:gd name="T15" fmla="*/ 10 h 14"/>
                <a:gd name="T16" fmla="*/ 3 w 14"/>
                <a:gd name="T17" fmla="*/ 11 h 14"/>
                <a:gd name="T18" fmla="*/ 3 w 14"/>
                <a:gd name="T19" fmla="*/ 12 h 14"/>
                <a:gd name="T20" fmla="*/ 4 w 14"/>
                <a:gd name="T21" fmla="*/ 12 h 14"/>
                <a:gd name="T22" fmla="*/ 4 w 14"/>
                <a:gd name="T23" fmla="*/ 7 h 14"/>
                <a:gd name="T24" fmla="*/ 4 w 14"/>
                <a:gd name="T25" fmla="*/ 7 h 14"/>
                <a:gd name="T26" fmla="*/ 3 w 14"/>
                <a:gd name="T27" fmla="*/ 7 h 14"/>
                <a:gd name="T28" fmla="*/ 3 w 14"/>
                <a:gd name="T29" fmla="*/ 7 h 14"/>
                <a:gd name="T30" fmla="*/ 3 w 14"/>
                <a:gd name="T31" fmla="*/ 8 h 14"/>
                <a:gd name="T32" fmla="*/ 3 w 14"/>
                <a:gd name="T33" fmla="*/ 8 h 14"/>
                <a:gd name="T34" fmla="*/ 0 w 14"/>
                <a:gd name="T35" fmla="*/ 7 h 14"/>
                <a:gd name="T36" fmla="*/ 1 w 14"/>
                <a:gd name="T37" fmla="*/ 0 h 14"/>
                <a:gd name="T38" fmla="*/ 6 w 14"/>
                <a:gd name="T39" fmla="*/ 0 h 14"/>
                <a:gd name="T40" fmla="*/ 6 w 14"/>
                <a:gd name="T41" fmla="*/ 2 h 14"/>
                <a:gd name="T42" fmla="*/ 3 w 14"/>
                <a:gd name="T43" fmla="*/ 2 h 14"/>
                <a:gd name="T44" fmla="*/ 4 w 14"/>
                <a:gd name="T45" fmla="*/ 5 h 14"/>
                <a:gd name="T46" fmla="*/ 14 w 14"/>
                <a:gd name="T47" fmla="*/ 11 h 14"/>
                <a:gd name="T48" fmla="*/ 13 w 14"/>
                <a:gd name="T49" fmla="*/ 13 h 14"/>
                <a:gd name="T50" fmla="*/ 11 w 14"/>
                <a:gd name="T51" fmla="*/ 14 h 14"/>
                <a:gd name="T52" fmla="*/ 9 w 14"/>
                <a:gd name="T53" fmla="*/ 14 h 14"/>
                <a:gd name="T54" fmla="*/ 8 w 14"/>
                <a:gd name="T55" fmla="*/ 12 h 14"/>
                <a:gd name="T56" fmla="*/ 8 w 14"/>
                <a:gd name="T57" fmla="*/ 2 h 14"/>
                <a:gd name="T58" fmla="*/ 9 w 14"/>
                <a:gd name="T59" fmla="*/ 0 h 14"/>
                <a:gd name="T60" fmla="*/ 10 w 14"/>
                <a:gd name="T61" fmla="*/ 0 h 14"/>
                <a:gd name="T62" fmla="*/ 12 w 14"/>
                <a:gd name="T63" fmla="*/ 0 h 14"/>
                <a:gd name="T64" fmla="*/ 14 w 14"/>
                <a:gd name="T65" fmla="*/ 1 h 14"/>
                <a:gd name="T66" fmla="*/ 14 w 14"/>
                <a:gd name="T67" fmla="*/ 11 h 14"/>
                <a:gd name="T68" fmla="*/ 11 w 14"/>
                <a:gd name="T69" fmla="*/ 2 h 14"/>
                <a:gd name="T70" fmla="*/ 11 w 14"/>
                <a:gd name="T71" fmla="*/ 2 h 14"/>
                <a:gd name="T72" fmla="*/ 10 w 14"/>
                <a:gd name="T73" fmla="*/ 2 h 14"/>
                <a:gd name="T74" fmla="*/ 10 w 14"/>
                <a:gd name="T75" fmla="*/ 12 h 14"/>
                <a:gd name="T76" fmla="*/ 11 w 14"/>
                <a:gd name="T77" fmla="*/ 12 h 14"/>
                <a:gd name="T78" fmla="*/ 11 w 14"/>
                <a:gd name="T79" fmla="*/ 11 h 1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"/>
                <a:gd name="T121" fmla="*/ 0 h 14"/>
                <a:gd name="T122" fmla="*/ 14 w 14"/>
                <a:gd name="T123" fmla="*/ 14 h 1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" h="14">
                  <a:moveTo>
                    <a:pt x="5" y="5"/>
                  </a:moveTo>
                  <a:cubicBezTo>
                    <a:pt x="5" y="5"/>
                    <a:pt x="6" y="5"/>
                    <a:pt x="6" y="6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5" y="14"/>
                    <a:pt x="5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cubicBezTo>
                    <a:pt x="1" y="12"/>
                    <a:pt x="0" y="12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1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lose/>
                  <a:moveTo>
                    <a:pt x="14" y="11"/>
                  </a:moveTo>
                  <a:cubicBezTo>
                    <a:pt x="14" y="12"/>
                    <a:pt x="14" y="12"/>
                    <a:pt x="14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4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9" y="14"/>
                    <a:pt x="9" y="13"/>
                    <a:pt x="9" y="13"/>
                  </a:cubicBezTo>
                  <a:cubicBezTo>
                    <a:pt x="8" y="13"/>
                    <a:pt x="8" y="13"/>
                    <a:pt x="8" y="12"/>
                  </a:cubicBezTo>
                  <a:cubicBezTo>
                    <a:pt x="8" y="12"/>
                    <a:pt x="8" y="12"/>
                    <a:pt x="8" y="1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8" y="1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1"/>
                    <a:pt x="14" y="1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11"/>
                    <a:pt x="14" y="11"/>
                    <a:pt x="14" y="11"/>
                  </a:cubicBezTo>
                  <a:close/>
                  <a:moveTo>
                    <a:pt x="11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97" name="Freeform 26"/>
            <p:cNvSpPr>
              <a:spLocks noEditPoints="1" noChangeArrowheads="1"/>
            </p:cNvSpPr>
            <p:nvPr/>
          </p:nvSpPr>
          <p:spPr bwMode="auto">
            <a:xfrm>
              <a:off x="1389062" y="42863"/>
              <a:ext cx="109538" cy="117475"/>
            </a:xfrm>
            <a:custGeom>
              <a:avLst/>
              <a:gdLst>
                <a:gd name="T0" fmla="*/ 1 w 13"/>
                <a:gd name="T1" fmla="*/ 14 h 14"/>
                <a:gd name="T2" fmla="*/ 0 w 13"/>
                <a:gd name="T3" fmla="*/ 13 h 14"/>
                <a:gd name="T4" fmla="*/ 0 w 13"/>
                <a:gd name="T5" fmla="*/ 3 h 14"/>
                <a:gd name="T6" fmla="*/ 0 w 13"/>
                <a:gd name="T7" fmla="*/ 1 h 14"/>
                <a:gd name="T8" fmla="*/ 2 w 13"/>
                <a:gd name="T9" fmla="*/ 0 h 14"/>
                <a:gd name="T10" fmla="*/ 4 w 13"/>
                <a:gd name="T11" fmla="*/ 0 h 14"/>
                <a:gd name="T12" fmla="*/ 5 w 13"/>
                <a:gd name="T13" fmla="*/ 2 h 14"/>
                <a:gd name="T14" fmla="*/ 5 w 13"/>
                <a:gd name="T15" fmla="*/ 3 h 14"/>
                <a:gd name="T16" fmla="*/ 3 w 13"/>
                <a:gd name="T17" fmla="*/ 4 h 14"/>
                <a:gd name="T18" fmla="*/ 3 w 13"/>
                <a:gd name="T19" fmla="*/ 3 h 14"/>
                <a:gd name="T20" fmla="*/ 3 w 13"/>
                <a:gd name="T21" fmla="*/ 2 h 14"/>
                <a:gd name="T22" fmla="*/ 2 w 13"/>
                <a:gd name="T23" fmla="*/ 2 h 14"/>
                <a:gd name="T24" fmla="*/ 2 w 13"/>
                <a:gd name="T25" fmla="*/ 6 h 14"/>
                <a:gd name="T26" fmla="*/ 4 w 13"/>
                <a:gd name="T27" fmla="*/ 5 h 14"/>
                <a:gd name="T28" fmla="*/ 5 w 13"/>
                <a:gd name="T29" fmla="*/ 12 h 14"/>
                <a:gd name="T30" fmla="*/ 5 w 13"/>
                <a:gd name="T31" fmla="*/ 14 h 14"/>
                <a:gd name="T32" fmla="*/ 3 w 13"/>
                <a:gd name="T33" fmla="*/ 14 h 14"/>
                <a:gd name="T34" fmla="*/ 2 w 13"/>
                <a:gd name="T35" fmla="*/ 12 h 14"/>
                <a:gd name="T36" fmla="*/ 2 w 13"/>
                <a:gd name="T37" fmla="*/ 12 h 14"/>
                <a:gd name="T38" fmla="*/ 3 w 13"/>
                <a:gd name="T39" fmla="*/ 12 h 14"/>
                <a:gd name="T40" fmla="*/ 3 w 13"/>
                <a:gd name="T41" fmla="*/ 8 h 14"/>
                <a:gd name="T42" fmla="*/ 3 w 13"/>
                <a:gd name="T43" fmla="*/ 7 h 14"/>
                <a:gd name="T44" fmla="*/ 2 w 13"/>
                <a:gd name="T45" fmla="*/ 7 h 14"/>
                <a:gd name="T46" fmla="*/ 2 w 13"/>
                <a:gd name="T47" fmla="*/ 8 h 14"/>
                <a:gd name="T48" fmla="*/ 2 w 13"/>
                <a:gd name="T49" fmla="*/ 12 h 14"/>
                <a:gd name="T50" fmla="*/ 13 w 13"/>
                <a:gd name="T51" fmla="*/ 13 h 14"/>
                <a:gd name="T52" fmla="*/ 11 w 13"/>
                <a:gd name="T53" fmla="*/ 14 h 14"/>
                <a:gd name="T54" fmla="*/ 10 w 13"/>
                <a:gd name="T55" fmla="*/ 14 h 14"/>
                <a:gd name="T56" fmla="*/ 8 w 13"/>
                <a:gd name="T57" fmla="*/ 14 h 14"/>
                <a:gd name="T58" fmla="*/ 7 w 13"/>
                <a:gd name="T59" fmla="*/ 12 h 14"/>
                <a:gd name="T60" fmla="*/ 7 w 13"/>
                <a:gd name="T61" fmla="*/ 2 h 14"/>
                <a:gd name="T62" fmla="*/ 9 w 13"/>
                <a:gd name="T63" fmla="*/ 0 h 14"/>
                <a:gd name="T64" fmla="*/ 10 w 13"/>
                <a:gd name="T65" fmla="*/ 0 h 14"/>
                <a:gd name="T66" fmla="*/ 12 w 13"/>
                <a:gd name="T67" fmla="*/ 1 h 14"/>
                <a:gd name="T68" fmla="*/ 13 w 13"/>
                <a:gd name="T69" fmla="*/ 3 h 14"/>
                <a:gd name="T70" fmla="*/ 11 w 13"/>
                <a:gd name="T71" fmla="*/ 3 h 14"/>
                <a:gd name="T72" fmla="*/ 10 w 13"/>
                <a:gd name="T73" fmla="*/ 2 h 14"/>
                <a:gd name="T74" fmla="*/ 10 w 13"/>
                <a:gd name="T75" fmla="*/ 2 h 14"/>
                <a:gd name="T76" fmla="*/ 9 w 13"/>
                <a:gd name="T77" fmla="*/ 12 h 14"/>
                <a:gd name="T78" fmla="*/ 10 w 13"/>
                <a:gd name="T79" fmla="*/ 12 h 14"/>
                <a:gd name="T80" fmla="*/ 10 w 13"/>
                <a:gd name="T81" fmla="*/ 12 h 14"/>
                <a:gd name="T82" fmla="*/ 11 w 13"/>
                <a:gd name="T83" fmla="*/ 3 h 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"/>
                <a:gd name="T127" fmla="*/ 0 h 14"/>
                <a:gd name="T128" fmla="*/ 13 w 13"/>
                <a:gd name="T129" fmla="*/ 14 h 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" h="14">
                  <a:moveTo>
                    <a:pt x="2" y="14"/>
                  </a:move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1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1"/>
                    <a:pt x="5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3"/>
                    <a:pt x="5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  <a:moveTo>
                    <a:pt x="2" y="12"/>
                  </a:move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3"/>
                    <a:pt x="13" y="13"/>
                  </a:cubicBezTo>
                  <a:cubicBezTo>
                    <a:pt x="13" y="13"/>
                    <a:pt x="12" y="13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7" y="13"/>
                    <a:pt x="7" y="13"/>
                  </a:cubicBezTo>
                  <a:cubicBezTo>
                    <a:pt x="7" y="13"/>
                    <a:pt x="7" y="12"/>
                    <a:pt x="7" y="1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8" y="1"/>
                    <a:pt x="8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3" y="1"/>
                    <a:pt x="13" y="2"/>
                  </a:cubicBezTo>
                  <a:cubicBezTo>
                    <a:pt x="13" y="2"/>
                    <a:pt x="13" y="2"/>
                    <a:pt x="13" y="3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3"/>
                  </a:moveTo>
                  <a:cubicBezTo>
                    <a:pt x="11" y="3"/>
                    <a:pt x="11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3"/>
                    <a:pt x="9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98" name="Freeform 27"/>
            <p:cNvSpPr>
              <a:spLocks noEditPoints="1" noChangeArrowheads="1"/>
            </p:cNvSpPr>
            <p:nvPr/>
          </p:nvSpPr>
          <p:spPr bwMode="auto">
            <a:xfrm>
              <a:off x="1736725" y="219076"/>
              <a:ext cx="101600" cy="119063"/>
            </a:xfrm>
            <a:custGeom>
              <a:avLst/>
              <a:gdLst>
                <a:gd name="T0" fmla="*/ 1 w 12"/>
                <a:gd name="T1" fmla="*/ 14 h 14"/>
                <a:gd name="T2" fmla="*/ 1 w 12"/>
                <a:gd name="T3" fmla="*/ 14 h 14"/>
                <a:gd name="T4" fmla="*/ 1 w 12"/>
                <a:gd name="T5" fmla="*/ 14 h 14"/>
                <a:gd name="T6" fmla="*/ 1 w 12"/>
                <a:gd name="T7" fmla="*/ 10 h 14"/>
                <a:gd name="T8" fmla="*/ 2 w 12"/>
                <a:gd name="T9" fmla="*/ 6 h 14"/>
                <a:gd name="T10" fmla="*/ 2 w 12"/>
                <a:gd name="T11" fmla="*/ 4 h 14"/>
                <a:gd name="T12" fmla="*/ 3 w 12"/>
                <a:gd name="T13" fmla="*/ 2 h 14"/>
                <a:gd name="T14" fmla="*/ 0 w 12"/>
                <a:gd name="T15" fmla="*/ 2 h 14"/>
                <a:gd name="T16" fmla="*/ 0 w 12"/>
                <a:gd name="T17" fmla="*/ 2 h 14"/>
                <a:gd name="T18" fmla="*/ 0 w 12"/>
                <a:gd name="T19" fmla="*/ 2 h 14"/>
                <a:gd name="T20" fmla="*/ 0 w 12"/>
                <a:gd name="T21" fmla="*/ 0 h 14"/>
                <a:gd name="T22" fmla="*/ 0 w 12"/>
                <a:gd name="T23" fmla="*/ 0 h 14"/>
                <a:gd name="T24" fmla="*/ 0 w 12"/>
                <a:gd name="T25" fmla="*/ 0 h 14"/>
                <a:gd name="T26" fmla="*/ 5 w 12"/>
                <a:gd name="T27" fmla="*/ 0 h 14"/>
                <a:gd name="T28" fmla="*/ 5 w 12"/>
                <a:gd name="T29" fmla="*/ 0 h 14"/>
                <a:gd name="T30" fmla="*/ 5 w 12"/>
                <a:gd name="T31" fmla="*/ 0 h 14"/>
                <a:gd name="T32" fmla="*/ 5 w 12"/>
                <a:gd name="T33" fmla="*/ 2 h 14"/>
                <a:gd name="T34" fmla="*/ 4 w 12"/>
                <a:gd name="T35" fmla="*/ 4 h 14"/>
                <a:gd name="T36" fmla="*/ 4 w 12"/>
                <a:gd name="T37" fmla="*/ 6 h 14"/>
                <a:gd name="T38" fmla="*/ 4 w 12"/>
                <a:gd name="T39" fmla="*/ 8 h 14"/>
                <a:gd name="T40" fmla="*/ 4 w 12"/>
                <a:gd name="T41" fmla="*/ 9 h 14"/>
                <a:gd name="T42" fmla="*/ 4 w 12"/>
                <a:gd name="T43" fmla="*/ 11 h 14"/>
                <a:gd name="T44" fmla="*/ 3 w 12"/>
                <a:gd name="T45" fmla="*/ 14 h 14"/>
                <a:gd name="T46" fmla="*/ 3 w 12"/>
                <a:gd name="T47" fmla="*/ 14 h 14"/>
                <a:gd name="T48" fmla="*/ 1 w 12"/>
                <a:gd name="T49" fmla="*/ 14 h 14"/>
                <a:gd name="T50" fmla="*/ 12 w 12"/>
                <a:gd name="T51" fmla="*/ 12 h 14"/>
                <a:gd name="T52" fmla="*/ 12 w 12"/>
                <a:gd name="T53" fmla="*/ 13 h 14"/>
                <a:gd name="T54" fmla="*/ 12 w 12"/>
                <a:gd name="T55" fmla="*/ 13 h 14"/>
                <a:gd name="T56" fmla="*/ 11 w 12"/>
                <a:gd name="T57" fmla="*/ 14 h 14"/>
                <a:gd name="T58" fmla="*/ 10 w 12"/>
                <a:gd name="T59" fmla="*/ 14 h 14"/>
                <a:gd name="T60" fmla="*/ 9 w 12"/>
                <a:gd name="T61" fmla="*/ 14 h 14"/>
                <a:gd name="T62" fmla="*/ 8 w 12"/>
                <a:gd name="T63" fmla="*/ 14 h 14"/>
                <a:gd name="T64" fmla="*/ 7 w 12"/>
                <a:gd name="T65" fmla="*/ 13 h 14"/>
                <a:gd name="T66" fmla="*/ 7 w 12"/>
                <a:gd name="T67" fmla="*/ 13 h 14"/>
                <a:gd name="T68" fmla="*/ 6 w 12"/>
                <a:gd name="T69" fmla="*/ 12 h 14"/>
                <a:gd name="T70" fmla="*/ 6 w 12"/>
                <a:gd name="T71" fmla="*/ 2 h 14"/>
                <a:gd name="T72" fmla="*/ 7 w 12"/>
                <a:gd name="T73" fmla="*/ 1 h 14"/>
                <a:gd name="T74" fmla="*/ 7 w 12"/>
                <a:gd name="T75" fmla="*/ 0 h 14"/>
                <a:gd name="T76" fmla="*/ 8 w 12"/>
                <a:gd name="T77" fmla="*/ 0 h 14"/>
                <a:gd name="T78" fmla="*/ 9 w 12"/>
                <a:gd name="T79" fmla="*/ 0 h 14"/>
                <a:gd name="T80" fmla="*/ 10 w 12"/>
                <a:gd name="T81" fmla="*/ 0 h 14"/>
                <a:gd name="T82" fmla="*/ 11 w 12"/>
                <a:gd name="T83" fmla="*/ 0 h 14"/>
                <a:gd name="T84" fmla="*/ 12 w 12"/>
                <a:gd name="T85" fmla="*/ 0 h 14"/>
                <a:gd name="T86" fmla="*/ 12 w 12"/>
                <a:gd name="T87" fmla="*/ 1 h 14"/>
                <a:gd name="T88" fmla="*/ 12 w 12"/>
                <a:gd name="T89" fmla="*/ 2 h 14"/>
                <a:gd name="T90" fmla="*/ 12 w 12"/>
                <a:gd name="T91" fmla="*/ 12 h 14"/>
                <a:gd name="T92" fmla="*/ 10 w 12"/>
                <a:gd name="T93" fmla="*/ 2 h 14"/>
                <a:gd name="T94" fmla="*/ 10 w 12"/>
                <a:gd name="T95" fmla="*/ 2 h 14"/>
                <a:gd name="T96" fmla="*/ 9 w 12"/>
                <a:gd name="T97" fmla="*/ 2 h 14"/>
                <a:gd name="T98" fmla="*/ 9 w 12"/>
                <a:gd name="T99" fmla="*/ 2 h 14"/>
                <a:gd name="T100" fmla="*/ 9 w 12"/>
                <a:gd name="T101" fmla="*/ 2 h 14"/>
                <a:gd name="T102" fmla="*/ 9 w 12"/>
                <a:gd name="T103" fmla="*/ 2 h 14"/>
                <a:gd name="T104" fmla="*/ 9 w 12"/>
                <a:gd name="T105" fmla="*/ 11 h 14"/>
                <a:gd name="T106" fmla="*/ 9 w 12"/>
                <a:gd name="T107" fmla="*/ 12 h 14"/>
                <a:gd name="T108" fmla="*/ 9 w 12"/>
                <a:gd name="T109" fmla="*/ 12 h 14"/>
                <a:gd name="T110" fmla="*/ 9 w 12"/>
                <a:gd name="T111" fmla="*/ 12 h 14"/>
                <a:gd name="T112" fmla="*/ 10 w 12"/>
                <a:gd name="T113" fmla="*/ 12 h 14"/>
                <a:gd name="T114" fmla="*/ 10 w 12"/>
                <a:gd name="T115" fmla="*/ 11 h 14"/>
                <a:gd name="T116" fmla="*/ 10 w 12"/>
                <a:gd name="T117" fmla="*/ 2 h 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2"/>
                <a:gd name="T178" fmla="*/ 0 h 14"/>
                <a:gd name="T179" fmla="*/ 12 w 12"/>
                <a:gd name="T180" fmla="*/ 14 h 1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2" h="14"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2"/>
                    <a:pt x="1" y="11"/>
                    <a:pt x="1" y="10"/>
                  </a:cubicBezTo>
                  <a:cubicBezTo>
                    <a:pt x="1" y="9"/>
                    <a:pt x="1" y="7"/>
                    <a:pt x="2" y="6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" y="14"/>
                    <a:pt x="1" y="14"/>
                    <a:pt x="1" y="14"/>
                  </a:cubicBezTo>
                  <a:close/>
                  <a:moveTo>
                    <a:pt x="12" y="12"/>
                  </a:move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7" y="2"/>
                    <a:pt x="7" y="1"/>
                  </a:cubicBezTo>
                  <a:cubicBezTo>
                    <a:pt x="7" y="1"/>
                    <a:pt x="7" y="1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10" y="2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1"/>
                  </a:cubicBezTo>
                  <a:cubicBezTo>
                    <a:pt x="10" y="2"/>
                    <a:pt x="10" y="2"/>
                    <a:pt x="10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99" name="Freeform 28"/>
            <p:cNvSpPr>
              <a:spLocks noEditPoints="1" noChangeArrowheads="1"/>
            </p:cNvSpPr>
            <p:nvPr/>
          </p:nvSpPr>
          <p:spPr bwMode="auto">
            <a:xfrm>
              <a:off x="1973262" y="481013"/>
              <a:ext cx="109538" cy="119063"/>
            </a:xfrm>
            <a:custGeom>
              <a:avLst/>
              <a:gdLst>
                <a:gd name="T0" fmla="*/ 5 w 13"/>
                <a:gd name="T1" fmla="*/ 6 h 14"/>
                <a:gd name="T2" fmla="*/ 6 w 13"/>
                <a:gd name="T3" fmla="*/ 7 h 14"/>
                <a:gd name="T4" fmla="*/ 6 w 13"/>
                <a:gd name="T5" fmla="*/ 12 h 14"/>
                <a:gd name="T6" fmla="*/ 5 w 13"/>
                <a:gd name="T7" fmla="*/ 14 h 14"/>
                <a:gd name="T8" fmla="*/ 3 w 13"/>
                <a:gd name="T9" fmla="*/ 14 h 14"/>
                <a:gd name="T10" fmla="*/ 2 w 13"/>
                <a:gd name="T11" fmla="*/ 14 h 14"/>
                <a:gd name="T12" fmla="*/ 0 w 13"/>
                <a:gd name="T13" fmla="*/ 13 h 14"/>
                <a:gd name="T14" fmla="*/ 0 w 13"/>
                <a:gd name="T15" fmla="*/ 8 h 14"/>
                <a:gd name="T16" fmla="*/ 0 w 13"/>
                <a:gd name="T17" fmla="*/ 7 h 14"/>
                <a:gd name="T18" fmla="*/ 1 w 13"/>
                <a:gd name="T19" fmla="*/ 6 h 14"/>
                <a:gd name="T20" fmla="*/ 0 w 13"/>
                <a:gd name="T21" fmla="*/ 5 h 14"/>
                <a:gd name="T22" fmla="*/ 0 w 13"/>
                <a:gd name="T23" fmla="*/ 5 h 14"/>
                <a:gd name="T24" fmla="*/ 0 w 13"/>
                <a:gd name="T25" fmla="*/ 1 h 14"/>
                <a:gd name="T26" fmla="*/ 2 w 13"/>
                <a:gd name="T27" fmla="*/ 0 h 14"/>
                <a:gd name="T28" fmla="*/ 3 w 13"/>
                <a:gd name="T29" fmla="*/ 0 h 14"/>
                <a:gd name="T30" fmla="*/ 5 w 13"/>
                <a:gd name="T31" fmla="*/ 1 h 14"/>
                <a:gd name="T32" fmla="*/ 6 w 13"/>
                <a:gd name="T33" fmla="*/ 2 h 14"/>
                <a:gd name="T34" fmla="*/ 6 w 13"/>
                <a:gd name="T35" fmla="*/ 5 h 14"/>
                <a:gd name="T36" fmla="*/ 5 w 13"/>
                <a:gd name="T37" fmla="*/ 6 h 14"/>
                <a:gd name="T38" fmla="*/ 3 w 13"/>
                <a:gd name="T39" fmla="*/ 8 h 14"/>
                <a:gd name="T40" fmla="*/ 3 w 13"/>
                <a:gd name="T41" fmla="*/ 8 h 14"/>
                <a:gd name="T42" fmla="*/ 3 w 13"/>
                <a:gd name="T43" fmla="*/ 8 h 14"/>
                <a:gd name="T44" fmla="*/ 2 w 13"/>
                <a:gd name="T45" fmla="*/ 8 h 14"/>
                <a:gd name="T46" fmla="*/ 2 w 13"/>
                <a:gd name="T47" fmla="*/ 8 h 14"/>
                <a:gd name="T48" fmla="*/ 2 w 13"/>
                <a:gd name="T49" fmla="*/ 12 h 14"/>
                <a:gd name="T50" fmla="*/ 3 w 13"/>
                <a:gd name="T51" fmla="*/ 12 h 14"/>
                <a:gd name="T52" fmla="*/ 3 w 13"/>
                <a:gd name="T53" fmla="*/ 12 h 14"/>
                <a:gd name="T54" fmla="*/ 3 w 13"/>
                <a:gd name="T55" fmla="*/ 3 h 14"/>
                <a:gd name="T56" fmla="*/ 3 w 13"/>
                <a:gd name="T57" fmla="*/ 2 h 14"/>
                <a:gd name="T58" fmla="*/ 2 w 13"/>
                <a:gd name="T59" fmla="*/ 2 h 14"/>
                <a:gd name="T60" fmla="*/ 2 w 13"/>
                <a:gd name="T61" fmla="*/ 5 h 14"/>
                <a:gd name="T62" fmla="*/ 3 w 13"/>
                <a:gd name="T63" fmla="*/ 5 h 14"/>
                <a:gd name="T64" fmla="*/ 3 w 13"/>
                <a:gd name="T65" fmla="*/ 5 h 14"/>
                <a:gd name="T66" fmla="*/ 3 w 13"/>
                <a:gd name="T67" fmla="*/ 5 h 14"/>
                <a:gd name="T68" fmla="*/ 3 w 13"/>
                <a:gd name="T69" fmla="*/ 3 h 14"/>
                <a:gd name="T70" fmla="*/ 13 w 13"/>
                <a:gd name="T71" fmla="*/ 13 h 14"/>
                <a:gd name="T72" fmla="*/ 12 w 13"/>
                <a:gd name="T73" fmla="*/ 14 h 14"/>
                <a:gd name="T74" fmla="*/ 10 w 13"/>
                <a:gd name="T75" fmla="*/ 14 h 14"/>
                <a:gd name="T76" fmla="*/ 8 w 13"/>
                <a:gd name="T77" fmla="*/ 14 h 14"/>
                <a:gd name="T78" fmla="*/ 7 w 13"/>
                <a:gd name="T79" fmla="*/ 12 h 14"/>
                <a:gd name="T80" fmla="*/ 8 w 13"/>
                <a:gd name="T81" fmla="*/ 1 h 14"/>
                <a:gd name="T82" fmla="*/ 9 w 13"/>
                <a:gd name="T83" fmla="*/ 0 h 14"/>
                <a:gd name="T84" fmla="*/ 11 w 13"/>
                <a:gd name="T85" fmla="*/ 0 h 14"/>
                <a:gd name="T86" fmla="*/ 13 w 13"/>
                <a:gd name="T87" fmla="*/ 1 h 14"/>
                <a:gd name="T88" fmla="*/ 13 w 13"/>
                <a:gd name="T89" fmla="*/ 2 h 14"/>
                <a:gd name="T90" fmla="*/ 11 w 13"/>
                <a:gd name="T91" fmla="*/ 3 h 14"/>
                <a:gd name="T92" fmla="*/ 10 w 13"/>
                <a:gd name="T93" fmla="*/ 2 h 14"/>
                <a:gd name="T94" fmla="*/ 10 w 13"/>
                <a:gd name="T95" fmla="*/ 2 h 14"/>
                <a:gd name="T96" fmla="*/ 10 w 13"/>
                <a:gd name="T97" fmla="*/ 12 h 14"/>
                <a:gd name="T98" fmla="*/ 10 w 13"/>
                <a:gd name="T99" fmla="*/ 12 h 14"/>
                <a:gd name="T100" fmla="*/ 11 w 13"/>
                <a:gd name="T101" fmla="*/ 12 h 14"/>
                <a:gd name="T102" fmla="*/ 11 w 13"/>
                <a:gd name="T103" fmla="*/ 3 h 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"/>
                <a:gd name="T157" fmla="*/ 0 h 14"/>
                <a:gd name="T158" fmla="*/ 13 w 13"/>
                <a:gd name="T159" fmla="*/ 14 h 1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" h="14">
                  <a:moveTo>
                    <a:pt x="5" y="6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5" y="14"/>
                    <a:pt x="5" y="14"/>
                    <a:pt x="4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6"/>
                    <a:pt x="6" y="6"/>
                    <a:pt x="5" y="6"/>
                  </a:cubicBezTo>
                  <a:close/>
                  <a:moveTo>
                    <a:pt x="3" y="8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8"/>
                    <a:pt x="3" y="8"/>
                    <a:pt x="3" y="8"/>
                  </a:cubicBezTo>
                  <a:close/>
                  <a:moveTo>
                    <a:pt x="3" y="3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3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00" name="Freeform 29"/>
            <p:cNvSpPr>
              <a:spLocks noEditPoints="1" noChangeArrowheads="1"/>
            </p:cNvSpPr>
            <p:nvPr/>
          </p:nvSpPr>
          <p:spPr bwMode="auto">
            <a:xfrm>
              <a:off x="2108200" y="777876"/>
              <a:ext cx="111125" cy="117475"/>
            </a:xfrm>
            <a:custGeom>
              <a:avLst/>
              <a:gdLst>
                <a:gd name="T0" fmla="*/ 4 w 13"/>
                <a:gd name="T1" fmla="*/ 0 h 14"/>
                <a:gd name="T2" fmla="*/ 5 w 13"/>
                <a:gd name="T3" fmla="*/ 1 h 14"/>
                <a:gd name="T4" fmla="*/ 5 w 13"/>
                <a:gd name="T5" fmla="*/ 12 h 14"/>
                <a:gd name="T6" fmla="*/ 5 w 13"/>
                <a:gd name="T7" fmla="*/ 13 h 14"/>
                <a:gd name="T8" fmla="*/ 3 w 13"/>
                <a:gd name="T9" fmla="*/ 14 h 14"/>
                <a:gd name="T10" fmla="*/ 1 w 13"/>
                <a:gd name="T11" fmla="*/ 14 h 14"/>
                <a:gd name="T12" fmla="*/ 0 w 13"/>
                <a:gd name="T13" fmla="*/ 13 h 14"/>
                <a:gd name="T14" fmla="*/ 0 w 13"/>
                <a:gd name="T15" fmla="*/ 11 h 14"/>
                <a:gd name="T16" fmla="*/ 2 w 13"/>
                <a:gd name="T17" fmla="*/ 10 h 14"/>
                <a:gd name="T18" fmla="*/ 2 w 13"/>
                <a:gd name="T19" fmla="*/ 12 h 14"/>
                <a:gd name="T20" fmla="*/ 2 w 13"/>
                <a:gd name="T21" fmla="*/ 12 h 14"/>
                <a:gd name="T22" fmla="*/ 3 w 13"/>
                <a:gd name="T23" fmla="*/ 12 h 14"/>
                <a:gd name="T24" fmla="*/ 3 w 13"/>
                <a:gd name="T25" fmla="*/ 9 h 14"/>
                <a:gd name="T26" fmla="*/ 1 w 13"/>
                <a:gd name="T27" fmla="*/ 9 h 14"/>
                <a:gd name="T28" fmla="*/ 0 w 13"/>
                <a:gd name="T29" fmla="*/ 2 h 14"/>
                <a:gd name="T30" fmla="*/ 0 w 13"/>
                <a:gd name="T31" fmla="*/ 1 h 14"/>
                <a:gd name="T32" fmla="*/ 2 w 13"/>
                <a:gd name="T33" fmla="*/ 0 h 14"/>
                <a:gd name="T34" fmla="*/ 3 w 13"/>
                <a:gd name="T35" fmla="*/ 2 h 14"/>
                <a:gd name="T36" fmla="*/ 3 w 13"/>
                <a:gd name="T37" fmla="*/ 2 h 14"/>
                <a:gd name="T38" fmla="*/ 2 w 13"/>
                <a:gd name="T39" fmla="*/ 2 h 14"/>
                <a:gd name="T40" fmla="*/ 2 w 13"/>
                <a:gd name="T41" fmla="*/ 6 h 14"/>
                <a:gd name="T42" fmla="*/ 2 w 13"/>
                <a:gd name="T43" fmla="*/ 7 h 14"/>
                <a:gd name="T44" fmla="*/ 3 w 13"/>
                <a:gd name="T45" fmla="*/ 7 h 14"/>
                <a:gd name="T46" fmla="*/ 3 w 13"/>
                <a:gd name="T47" fmla="*/ 7 h 14"/>
                <a:gd name="T48" fmla="*/ 3 w 13"/>
                <a:gd name="T49" fmla="*/ 2 h 14"/>
                <a:gd name="T50" fmla="*/ 13 w 13"/>
                <a:gd name="T51" fmla="*/ 13 h 14"/>
                <a:gd name="T52" fmla="*/ 11 w 13"/>
                <a:gd name="T53" fmla="*/ 14 h 14"/>
                <a:gd name="T54" fmla="*/ 10 w 13"/>
                <a:gd name="T55" fmla="*/ 14 h 14"/>
                <a:gd name="T56" fmla="*/ 8 w 13"/>
                <a:gd name="T57" fmla="*/ 13 h 14"/>
                <a:gd name="T58" fmla="*/ 7 w 13"/>
                <a:gd name="T59" fmla="*/ 12 h 14"/>
                <a:gd name="T60" fmla="*/ 7 w 13"/>
                <a:gd name="T61" fmla="*/ 1 h 14"/>
                <a:gd name="T62" fmla="*/ 9 w 13"/>
                <a:gd name="T63" fmla="*/ 0 h 14"/>
                <a:gd name="T64" fmla="*/ 10 w 13"/>
                <a:gd name="T65" fmla="*/ 0 h 14"/>
                <a:gd name="T66" fmla="*/ 12 w 13"/>
                <a:gd name="T67" fmla="*/ 1 h 14"/>
                <a:gd name="T68" fmla="*/ 13 w 13"/>
                <a:gd name="T69" fmla="*/ 2 h 14"/>
                <a:gd name="T70" fmla="*/ 11 w 13"/>
                <a:gd name="T71" fmla="*/ 2 h 14"/>
                <a:gd name="T72" fmla="*/ 10 w 13"/>
                <a:gd name="T73" fmla="*/ 2 h 14"/>
                <a:gd name="T74" fmla="*/ 10 w 13"/>
                <a:gd name="T75" fmla="*/ 2 h 14"/>
                <a:gd name="T76" fmla="*/ 9 w 13"/>
                <a:gd name="T77" fmla="*/ 12 h 14"/>
                <a:gd name="T78" fmla="*/ 10 w 13"/>
                <a:gd name="T79" fmla="*/ 12 h 14"/>
                <a:gd name="T80" fmla="*/ 10 w 13"/>
                <a:gd name="T81" fmla="*/ 12 h 14"/>
                <a:gd name="T82" fmla="*/ 11 w 13"/>
                <a:gd name="T83" fmla="*/ 2 h 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"/>
                <a:gd name="T127" fmla="*/ 0 h 14"/>
                <a:gd name="T128" fmla="*/ 13 w 13"/>
                <a:gd name="T129" fmla="*/ 14 h 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" h="14">
                  <a:moveTo>
                    <a:pt x="3" y="0"/>
                  </a:move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1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2"/>
                    <a:pt x="3" y="2"/>
                    <a:pt x="3" y="2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2" y="13"/>
                    <a:pt x="12" y="13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3"/>
                  </a:cubicBezTo>
                  <a:cubicBezTo>
                    <a:pt x="8" y="13"/>
                    <a:pt x="7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2"/>
                  </a:move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2"/>
                    <a:pt x="11" y="1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01" name="Freeform 30"/>
            <p:cNvSpPr>
              <a:spLocks noEditPoints="1" noChangeArrowheads="1"/>
            </p:cNvSpPr>
            <p:nvPr/>
          </p:nvSpPr>
          <p:spPr bwMode="auto">
            <a:xfrm>
              <a:off x="2151062" y="1098551"/>
              <a:ext cx="160338" cy="127000"/>
            </a:xfrm>
            <a:custGeom>
              <a:avLst/>
              <a:gdLst>
                <a:gd name="T0" fmla="*/ 4 w 19"/>
                <a:gd name="T1" fmla="*/ 1 h 15"/>
                <a:gd name="T2" fmla="*/ 3 w 19"/>
                <a:gd name="T3" fmla="*/ 14 h 15"/>
                <a:gd name="T4" fmla="*/ 1 w 19"/>
                <a:gd name="T5" fmla="*/ 14 h 15"/>
                <a:gd name="T6" fmla="*/ 1 w 19"/>
                <a:gd name="T7" fmla="*/ 4 h 15"/>
                <a:gd name="T8" fmla="*/ 0 w 19"/>
                <a:gd name="T9" fmla="*/ 5 h 15"/>
                <a:gd name="T10" fmla="*/ 0 w 19"/>
                <a:gd name="T11" fmla="*/ 3 h 15"/>
                <a:gd name="T12" fmla="*/ 0 w 19"/>
                <a:gd name="T13" fmla="*/ 3 h 15"/>
                <a:gd name="T14" fmla="*/ 1 w 19"/>
                <a:gd name="T15" fmla="*/ 1 h 15"/>
                <a:gd name="T16" fmla="*/ 2 w 19"/>
                <a:gd name="T17" fmla="*/ 0 h 15"/>
                <a:gd name="T18" fmla="*/ 11 w 19"/>
                <a:gd name="T19" fmla="*/ 12 h 15"/>
                <a:gd name="T20" fmla="*/ 10 w 19"/>
                <a:gd name="T21" fmla="*/ 14 h 15"/>
                <a:gd name="T22" fmla="*/ 9 w 19"/>
                <a:gd name="T23" fmla="*/ 15 h 15"/>
                <a:gd name="T24" fmla="*/ 7 w 19"/>
                <a:gd name="T25" fmla="*/ 14 h 15"/>
                <a:gd name="T26" fmla="*/ 5 w 19"/>
                <a:gd name="T27" fmla="*/ 13 h 15"/>
                <a:gd name="T28" fmla="*/ 5 w 19"/>
                <a:gd name="T29" fmla="*/ 3 h 15"/>
                <a:gd name="T30" fmla="*/ 6 w 19"/>
                <a:gd name="T31" fmla="*/ 1 h 15"/>
                <a:gd name="T32" fmla="*/ 8 w 19"/>
                <a:gd name="T33" fmla="*/ 0 h 15"/>
                <a:gd name="T34" fmla="*/ 10 w 19"/>
                <a:gd name="T35" fmla="*/ 0 h 15"/>
                <a:gd name="T36" fmla="*/ 11 w 19"/>
                <a:gd name="T37" fmla="*/ 2 h 15"/>
                <a:gd name="T38" fmla="*/ 11 w 19"/>
                <a:gd name="T39" fmla="*/ 12 h 15"/>
                <a:gd name="T40" fmla="*/ 9 w 19"/>
                <a:gd name="T41" fmla="*/ 2 h 15"/>
                <a:gd name="T42" fmla="*/ 8 w 19"/>
                <a:gd name="T43" fmla="*/ 2 h 15"/>
                <a:gd name="T44" fmla="*/ 8 w 19"/>
                <a:gd name="T45" fmla="*/ 3 h 15"/>
                <a:gd name="T46" fmla="*/ 8 w 19"/>
                <a:gd name="T47" fmla="*/ 12 h 15"/>
                <a:gd name="T48" fmla="*/ 8 w 19"/>
                <a:gd name="T49" fmla="*/ 12 h 15"/>
                <a:gd name="T50" fmla="*/ 9 w 19"/>
                <a:gd name="T51" fmla="*/ 12 h 15"/>
                <a:gd name="T52" fmla="*/ 19 w 19"/>
                <a:gd name="T53" fmla="*/ 12 h 15"/>
                <a:gd name="T54" fmla="*/ 18 w 19"/>
                <a:gd name="T55" fmla="*/ 14 h 15"/>
                <a:gd name="T56" fmla="*/ 16 w 19"/>
                <a:gd name="T57" fmla="*/ 15 h 15"/>
                <a:gd name="T58" fmla="*/ 14 w 19"/>
                <a:gd name="T59" fmla="*/ 14 h 15"/>
                <a:gd name="T60" fmla="*/ 13 w 19"/>
                <a:gd name="T61" fmla="*/ 13 h 15"/>
                <a:gd name="T62" fmla="*/ 13 w 19"/>
                <a:gd name="T63" fmla="*/ 3 h 15"/>
                <a:gd name="T64" fmla="*/ 13 w 19"/>
                <a:gd name="T65" fmla="*/ 1 h 15"/>
                <a:gd name="T66" fmla="*/ 15 w 19"/>
                <a:gd name="T67" fmla="*/ 0 h 15"/>
                <a:gd name="T68" fmla="*/ 17 w 19"/>
                <a:gd name="T69" fmla="*/ 0 h 15"/>
                <a:gd name="T70" fmla="*/ 18 w 19"/>
                <a:gd name="T71" fmla="*/ 2 h 15"/>
                <a:gd name="T72" fmla="*/ 19 w 19"/>
                <a:gd name="T73" fmla="*/ 12 h 15"/>
                <a:gd name="T74" fmla="*/ 16 w 19"/>
                <a:gd name="T75" fmla="*/ 2 h 15"/>
                <a:gd name="T76" fmla="*/ 16 w 19"/>
                <a:gd name="T77" fmla="*/ 2 h 15"/>
                <a:gd name="T78" fmla="*/ 15 w 19"/>
                <a:gd name="T79" fmla="*/ 3 h 15"/>
                <a:gd name="T80" fmla="*/ 15 w 19"/>
                <a:gd name="T81" fmla="*/ 12 h 15"/>
                <a:gd name="T82" fmla="*/ 16 w 19"/>
                <a:gd name="T83" fmla="*/ 12 h 15"/>
                <a:gd name="T84" fmla="*/ 16 w 19"/>
                <a:gd name="T85" fmla="*/ 12 h 1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"/>
                <a:gd name="T130" fmla="*/ 0 h 15"/>
                <a:gd name="T131" fmla="*/ 19 w 19"/>
                <a:gd name="T132" fmla="*/ 15 h 1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" h="15">
                  <a:moveTo>
                    <a:pt x="3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11" y="12"/>
                  </a:moveTo>
                  <a:cubicBezTo>
                    <a:pt x="11" y="12"/>
                    <a:pt x="11" y="13"/>
                    <a:pt x="11" y="13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15"/>
                    <a:pt x="7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4"/>
                    <a:pt x="6" y="13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0"/>
                    <a:pt x="7" y="0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2"/>
                    <a:pt x="11" y="3"/>
                  </a:cubicBezTo>
                  <a:cubicBezTo>
                    <a:pt x="11" y="12"/>
                    <a:pt x="11" y="12"/>
                    <a:pt x="11" y="12"/>
                  </a:cubicBezTo>
                  <a:close/>
                  <a:moveTo>
                    <a:pt x="9" y="3"/>
                  </a:moveTo>
                  <a:cubicBezTo>
                    <a:pt x="9" y="3"/>
                    <a:pt x="9" y="3"/>
                    <a:pt x="9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3"/>
                    <a:pt x="9" y="3"/>
                    <a:pt x="9" y="3"/>
                  </a:cubicBezTo>
                  <a:close/>
                  <a:moveTo>
                    <a:pt x="19" y="12"/>
                  </a:moveTo>
                  <a:cubicBezTo>
                    <a:pt x="19" y="12"/>
                    <a:pt x="19" y="13"/>
                    <a:pt x="18" y="13"/>
                  </a:cubicBezTo>
                  <a:cubicBezTo>
                    <a:pt x="18" y="13"/>
                    <a:pt x="18" y="14"/>
                    <a:pt x="18" y="14"/>
                  </a:cubicBezTo>
                  <a:cubicBezTo>
                    <a:pt x="18" y="14"/>
                    <a:pt x="17" y="14"/>
                    <a:pt x="17" y="14"/>
                  </a:cubicBezTo>
                  <a:cubicBezTo>
                    <a:pt x="17" y="14"/>
                    <a:pt x="16" y="15"/>
                    <a:pt x="16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4"/>
                    <a:pt x="14" y="14"/>
                  </a:cubicBezTo>
                  <a:cubicBezTo>
                    <a:pt x="14" y="14"/>
                    <a:pt x="14" y="14"/>
                    <a:pt x="13" y="14"/>
                  </a:cubicBezTo>
                  <a:cubicBezTo>
                    <a:pt x="13" y="14"/>
                    <a:pt x="13" y="13"/>
                    <a:pt x="13" y="13"/>
                  </a:cubicBezTo>
                  <a:cubicBezTo>
                    <a:pt x="13" y="13"/>
                    <a:pt x="13" y="12"/>
                    <a:pt x="13" y="1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17" y="0"/>
                    <a:pt x="18" y="1"/>
                    <a:pt x="18" y="1"/>
                  </a:cubicBezTo>
                  <a:cubicBezTo>
                    <a:pt x="18" y="1"/>
                    <a:pt x="18" y="1"/>
                    <a:pt x="18" y="2"/>
                  </a:cubicBezTo>
                  <a:cubicBezTo>
                    <a:pt x="19" y="2"/>
                    <a:pt x="19" y="2"/>
                    <a:pt x="19" y="3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6" y="3"/>
                  </a:moveTo>
                  <a:cubicBezTo>
                    <a:pt x="16" y="3"/>
                    <a:pt x="16" y="3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3"/>
                    <a:pt x="16" y="3"/>
                    <a:pt x="16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02" name="Freeform 6"/>
            <p:cNvSpPr>
              <a:spLocks noChangeArrowheads="1"/>
            </p:cNvSpPr>
            <p:nvPr/>
          </p:nvSpPr>
          <p:spPr bwMode="auto">
            <a:xfrm>
              <a:off x="109537" y="160338"/>
              <a:ext cx="1990725" cy="998538"/>
            </a:xfrm>
            <a:custGeom>
              <a:avLst/>
              <a:gdLst>
                <a:gd name="T0" fmla="*/ 118 w 235"/>
                <a:gd name="T1" fmla="*/ 0 h 118"/>
                <a:gd name="T2" fmla="*/ 0 w 235"/>
                <a:gd name="T3" fmla="*/ 118 h 118"/>
                <a:gd name="T4" fmla="*/ 7 w 235"/>
                <a:gd name="T5" fmla="*/ 118 h 118"/>
                <a:gd name="T6" fmla="*/ 118 w 235"/>
                <a:gd name="T7" fmla="*/ 8 h 118"/>
                <a:gd name="T8" fmla="*/ 228 w 235"/>
                <a:gd name="T9" fmla="*/ 118 h 118"/>
                <a:gd name="T10" fmla="*/ 235 w 235"/>
                <a:gd name="T11" fmla="*/ 118 h 118"/>
                <a:gd name="T12" fmla="*/ 118 w 23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5"/>
                <a:gd name="T22" fmla="*/ 0 h 118"/>
                <a:gd name="T23" fmla="*/ 235 w 23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5" h="11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57"/>
                    <a:pt x="57" y="8"/>
                    <a:pt x="118" y="8"/>
                  </a:cubicBezTo>
                  <a:cubicBezTo>
                    <a:pt x="178" y="8"/>
                    <a:pt x="228" y="57"/>
                    <a:pt x="228" y="118"/>
                  </a:cubicBezTo>
                  <a:cubicBezTo>
                    <a:pt x="235" y="118"/>
                    <a:pt x="235" y="118"/>
                    <a:pt x="235" y="118"/>
                  </a:cubicBezTo>
                  <a:cubicBezTo>
                    <a:pt x="235" y="53"/>
                    <a:pt x="182" y="0"/>
                    <a:pt x="118" y="0"/>
                  </a:cubicBezTo>
                  <a:close/>
                </a:path>
              </a:pathLst>
            </a:custGeom>
            <a:solidFill>
              <a:srgbClr val="B8A2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</p:grpSp>
      <p:grpSp>
        <p:nvGrpSpPr>
          <p:cNvPr id="103" name="Group 27"/>
          <p:cNvGrpSpPr>
            <a:grpSpLocks/>
          </p:cNvGrpSpPr>
          <p:nvPr/>
        </p:nvGrpSpPr>
        <p:grpSpPr bwMode="auto">
          <a:xfrm>
            <a:off x="3255346" y="1883952"/>
            <a:ext cx="2696945" cy="1429974"/>
            <a:chOff x="0" y="0"/>
            <a:chExt cx="2311400" cy="1225551"/>
          </a:xfrm>
        </p:grpSpPr>
        <p:sp>
          <p:nvSpPr>
            <p:cNvPr id="104" name="Freeform 7"/>
            <p:cNvSpPr>
              <a:spLocks noChangeArrowheads="1"/>
            </p:cNvSpPr>
            <p:nvPr/>
          </p:nvSpPr>
          <p:spPr bwMode="auto">
            <a:xfrm>
              <a:off x="169862" y="228601"/>
              <a:ext cx="1871663" cy="930275"/>
            </a:xfrm>
            <a:custGeom>
              <a:avLst/>
              <a:gdLst>
                <a:gd name="T0" fmla="*/ 111 w 221"/>
                <a:gd name="T1" fmla="*/ 0 h 110"/>
                <a:gd name="T2" fmla="*/ 0 w 221"/>
                <a:gd name="T3" fmla="*/ 110 h 110"/>
                <a:gd name="T4" fmla="*/ 35 w 221"/>
                <a:gd name="T5" fmla="*/ 110 h 110"/>
                <a:gd name="T6" fmla="*/ 111 w 221"/>
                <a:gd name="T7" fmla="*/ 34 h 110"/>
                <a:gd name="T8" fmla="*/ 186 w 221"/>
                <a:gd name="T9" fmla="*/ 110 h 110"/>
                <a:gd name="T10" fmla="*/ 221 w 221"/>
                <a:gd name="T11" fmla="*/ 110 h 110"/>
                <a:gd name="T12" fmla="*/ 111 w 221"/>
                <a:gd name="T13" fmla="*/ 0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110"/>
                <a:gd name="T23" fmla="*/ 221 w 221"/>
                <a:gd name="T24" fmla="*/ 110 h 1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110">
                  <a:moveTo>
                    <a:pt x="111" y="0"/>
                  </a:moveTo>
                  <a:cubicBezTo>
                    <a:pt x="50" y="0"/>
                    <a:pt x="0" y="49"/>
                    <a:pt x="0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5" y="68"/>
                    <a:pt x="69" y="34"/>
                    <a:pt x="111" y="34"/>
                  </a:cubicBezTo>
                  <a:cubicBezTo>
                    <a:pt x="152" y="34"/>
                    <a:pt x="186" y="68"/>
                    <a:pt x="186" y="110"/>
                  </a:cubicBezTo>
                  <a:cubicBezTo>
                    <a:pt x="221" y="110"/>
                    <a:pt x="221" y="110"/>
                    <a:pt x="221" y="110"/>
                  </a:cubicBezTo>
                  <a:cubicBezTo>
                    <a:pt x="221" y="49"/>
                    <a:pt x="171" y="0"/>
                    <a:pt x="111" y="0"/>
                  </a:cubicBezTo>
                  <a:close/>
                </a:path>
              </a:pathLst>
            </a:custGeom>
            <a:solidFill>
              <a:srgbClr val="3185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05" name="Freeform 18"/>
            <p:cNvSpPr>
              <a:spLocks noChangeArrowheads="1"/>
            </p:cNvSpPr>
            <p:nvPr/>
          </p:nvSpPr>
          <p:spPr bwMode="auto">
            <a:xfrm>
              <a:off x="169862" y="228601"/>
              <a:ext cx="1871663" cy="930275"/>
            </a:xfrm>
            <a:custGeom>
              <a:avLst/>
              <a:gdLst>
                <a:gd name="T0" fmla="*/ 0 w 1871663"/>
                <a:gd name="T1" fmla="*/ 0 h 930275"/>
                <a:gd name="T2" fmla="*/ 1871663 w 1871663"/>
                <a:gd name="T3" fmla="*/ 930275 h 930275"/>
              </a:gdLst>
              <a:ahLst/>
              <a:cxnLst/>
              <a:rect l="T0" t="T1" r="T2" b="T3"/>
              <a:pathLst>
                <a:path w="1871663" h="930275">
                  <a:moveTo>
                    <a:pt x="931545" y="0"/>
                  </a:moveTo>
                  <a:cubicBezTo>
                    <a:pt x="931552" y="0"/>
                    <a:pt x="931636" y="0"/>
                    <a:pt x="932617" y="0"/>
                  </a:cubicBezTo>
                  <a:lnTo>
                    <a:pt x="940118" y="0"/>
                  </a:lnTo>
                  <a:cubicBezTo>
                    <a:pt x="940119" y="26"/>
                    <a:pt x="940255" y="2754"/>
                    <a:pt x="954412" y="288529"/>
                  </a:cubicBezTo>
                  <a:cubicBezTo>
                    <a:pt x="1011837" y="289459"/>
                    <a:pt x="1067526" y="298447"/>
                    <a:pt x="1120087" y="315474"/>
                  </a:cubicBezTo>
                  <a:cubicBezTo>
                    <a:pt x="1136270" y="270462"/>
                    <a:pt x="1165582" y="188936"/>
                    <a:pt x="1218671" y="41275"/>
                  </a:cubicBezTo>
                  <a:cubicBezTo>
                    <a:pt x="1218700" y="41275"/>
                    <a:pt x="1227123" y="41275"/>
                    <a:pt x="1227138" y="41275"/>
                  </a:cubicBezTo>
                  <a:lnTo>
                    <a:pt x="1149062" y="324746"/>
                  </a:lnTo>
                  <a:cubicBezTo>
                    <a:pt x="1202676" y="343061"/>
                    <a:pt x="1252823" y="369358"/>
                    <a:pt x="1298601" y="401716"/>
                  </a:cubicBezTo>
                  <a:cubicBezTo>
                    <a:pt x="1328549" y="363638"/>
                    <a:pt x="1383041" y="294351"/>
                    <a:pt x="1482196" y="168275"/>
                  </a:cubicBezTo>
                  <a:lnTo>
                    <a:pt x="1483255" y="175696"/>
                  </a:lnTo>
                  <a:cubicBezTo>
                    <a:pt x="1484313" y="176757"/>
                    <a:pt x="1486430" y="176757"/>
                    <a:pt x="1490663" y="176757"/>
                  </a:cubicBezTo>
                  <a:lnTo>
                    <a:pt x="1324307" y="423114"/>
                  </a:lnTo>
                  <a:cubicBezTo>
                    <a:pt x="1369148" y="457104"/>
                    <a:pt x="1409291" y="497054"/>
                    <a:pt x="1442972" y="542282"/>
                  </a:cubicBezTo>
                  <a:cubicBezTo>
                    <a:pt x="1481784" y="514934"/>
                    <a:pt x="1553366" y="464496"/>
                    <a:pt x="1685381" y="371475"/>
                  </a:cubicBezTo>
                  <a:cubicBezTo>
                    <a:pt x="1693863" y="379942"/>
                    <a:pt x="1693863" y="379942"/>
                    <a:pt x="1693863" y="388408"/>
                  </a:cubicBezTo>
                  <a:lnTo>
                    <a:pt x="1462054" y="569186"/>
                  </a:lnTo>
                  <a:cubicBezTo>
                    <a:pt x="1493529" y="613008"/>
                    <a:pt x="1518535" y="661647"/>
                    <a:pt x="1537022" y="713449"/>
                  </a:cubicBezTo>
                  <a:cubicBezTo>
                    <a:pt x="1579814" y="701361"/>
                    <a:pt x="1662103" y="678115"/>
                    <a:pt x="1820348" y="633412"/>
                  </a:cubicBezTo>
                  <a:lnTo>
                    <a:pt x="1821404" y="640821"/>
                  </a:lnTo>
                  <a:cubicBezTo>
                    <a:pt x="1822461" y="641879"/>
                    <a:pt x="1824574" y="641879"/>
                    <a:pt x="1828801" y="641879"/>
                  </a:cubicBezTo>
                  <a:lnTo>
                    <a:pt x="1546115" y="743514"/>
                  </a:lnTo>
                  <a:cubicBezTo>
                    <a:pt x="1563542" y="797436"/>
                    <a:pt x="1573122" y="854719"/>
                    <a:pt x="1573578" y="914057"/>
                  </a:cubicBezTo>
                  <a:cubicBezTo>
                    <a:pt x="1618896" y="915195"/>
                    <a:pt x="1705636" y="917374"/>
                    <a:pt x="1871663" y="921544"/>
                  </a:cubicBezTo>
                  <a:cubicBezTo>
                    <a:pt x="1871663" y="921562"/>
                    <a:pt x="1871663" y="930258"/>
                    <a:pt x="1871663" y="930275"/>
                  </a:cubicBezTo>
                  <a:lnTo>
                    <a:pt x="1574800" y="930275"/>
                  </a:lnTo>
                  <a:cubicBezTo>
                    <a:pt x="1574795" y="930275"/>
                    <a:pt x="1574727" y="930275"/>
                    <a:pt x="1573731" y="930275"/>
                  </a:cubicBezTo>
                  <a:lnTo>
                    <a:pt x="1567018" y="930275"/>
                  </a:lnTo>
                  <a:lnTo>
                    <a:pt x="1549368" y="930275"/>
                  </a:lnTo>
                  <a:lnTo>
                    <a:pt x="1524000" y="930275"/>
                  </a:lnTo>
                  <a:cubicBezTo>
                    <a:pt x="1521307" y="930275"/>
                    <a:pt x="1518470" y="930275"/>
                    <a:pt x="1515484" y="930275"/>
                  </a:cubicBezTo>
                  <a:cubicBezTo>
                    <a:pt x="1515484" y="608806"/>
                    <a:pt x="1252801" y="355015"/>
                    <a:pt x="939274" y="355015"/>
                  </a:cubicBezTo>
                  <a:cubicBezTo>
                    <a:pt x="617275" y="355015"/>
                    <a:pt x="354591" y="608806"/>
                    <a:pt x="354591" y="930275"/>
                  </a:cubicBezTo>
                  <a:cubicBezTo>
                    <a:pt x="354582" y="930275"/>
                    <a:pt x="354319" y="930275"/>
                    <a:pt x="346075" y="930275"/>
                  </a:cubicBezTo>
                  <a:lnTo>
                    <a:pt x="345399" y="930275"/>
                  </a:lnTo>
                  <a:lnTo>
                    <a:pt x="340668" y="930275"/>
                  </a:lnTo>
                  <a:cubicBezTo>
                    <a:pt x="337569" y="930275"/>
                    <a:pt x="333780" y="930275"/>
                    <a:pt x="329149" y="930275"/>
                  </a:cubicBezTo>
                  <a:cubicBezTo>
                    <a:pt x="328718" y="930275"/>
                    <a:pt x="328277" y="930275"/>
                    <a:pt x="327825" y="930275"/>
                  </a:cubicBezTo>
                  <a:lnTo>
                    <a:pt x="302816" y="930275"/>
                  </a:lnTo>
                  <a:cubicBezTo>
                    <a:pt x="300415" y="930275"/>
                    <a:pt x="297903" y="930275"/>
                    <a:pt x="295275" y="930275"/>
                  </a:cubicBezTo>
                  <a:cubicBezTo>
                    <a:pt x="249774" y="930275"/>
                    <a:pt x="163517" y="930275"/>
                    <a:pt x="0" y="930275"/>
                  </a:cubicBezTo>
                  <a:cubicBezTo>
                    <a:pt x="0" y="930275"/>
                    <a:pt x="0" y="921562"/>
                    <a:pt x="0" y="921544"/>
                  </a:cubicBezTo>
                  <a:lnTo>
                    <a:pt x="296498" y="914063"/>
                  </a:lnTo>
                  <a:cubicBezTo>
                    <a:pt x="296960" y="854397"/>
                    <a:pt x="306620" y="796803"/>
                    <a:pt x="324028" y="742542"/>
                  </a:cubicBezTo>
                  <a:cubicBezTo>
                    <a:pt x="281397" y="726836"/>
                    <a:pt x="201298" y="697325"/>
                    <a:pt x="50800" y="641879"/>
                  </a:cubicBezTo>
                  <a:cubicBezTo>
                    <a:pt x="50800" y="641873"/>
                    <a:pt x="50800" y="641802"/>
                    <a:pt x="50800" y="640821"/>
                  </a:cubicBezTo>
                  <a:lnTo>
                    <a:pt x="50800" y="633412"/>
                  </a:lnTo>
                  <a:lnTo>
                    <a:pt x="334106" y="713319"/>
                  </a:lnTo>
                  <a:cubicBezTo>
                    <a:pt x="352364" y="661628"/>
                    <a:pt x="377150" y="613080"/>
                    <a:pt x="409113" y="569769"/>
                  </a:cubicBezTo>
                  <a:cubicBezTo>
                    <a:pt x="373881" y="542145"/>
                    <a:pt x="306534" y="489342"/>
                    <a:pt x="177800" y="388408"/>
                  </a:cubicBezTo>
                  <a:cubicBezTo>
                    <a:pt x="177800" y="379942"/>
                    <a:pt x="186236" y="379942"/>
                    <a:pt x="186236" y="371475"/>
                  </a:cubicBezTo>
                  <a:lnTo>
                    <a:pt x="429835" y="544043"/>
                  </a:lnTo>
                  <a:cubicBezTo>
                    <a:pt x="462812" y="498018"/>
                    <a:pt x="502360" y="457280"/>
                    <a:pt x="547612" y="423493"/>
                  </a:cubicBezTo>
                  <a:cubicBezTo>
                    <a:pt x="522132" y="385760"/>
                    <a:pt x="473567" y="313840"/>
                    <a:pt x="381000" y="176757"/>
                  </a:cubicBezTo>
                  <a:cubicBezTo>
                    <a:pt x="385233" y="176757"/>
                    <a:pt x="387350" y="176757"/>
                    <a:pt x="388408" y="175696"/>
                  </a:cubicBezTo>
                  <a:lnTo>
                    <a:pt x="389467" y="168275"/>
                  </a:lnTo>
                  <a:lnTo>
                    <a:pt x="574833" y="403969"/>
                  </a:lnTo>
                  <a:cubicBezTo>
                    <a:pt x="619369" y="371976"/>
                    <a:pt x="669124" y="346960"/>
                    <a:pt x="722130" y="328796"/>
                  </a:cubicBezTo>
                  <a:cubicBezTo>
                    <a:pt x="709815" y="284082"/>
                    <a:pt x="686621" y="199872"/>
                    <a:pt x="642938" y="41275"/>
                  </a:cubicBezTo>
                  <a:cubicBezTo>
                    <a:pt x="642967" y="41275"/>
                    <a:pt x="651392" y="41275"/>
                    <a:pt x="651405" y="41275"/>
                  </a:cubicBezTo>
                  <a:lnTo>
                    <a:pt x="751266" y="319026"/>
                  </a:lnTo>
                  <a:cubicBezTo>
                    <a:pt x="803468" y="300480"/>
                    <a:pt x="859362" y="291193"/>
                    <a:pt x="917200" y="289556"/>
                  </a:cubicBezTo>
                  <a:cubicBezTo>
                    <a:pt x="919523" y="242675"/>
                    <a:pt x="923772" y="156908"/>
                    <a:pt x="931545" y="0"/>
                  </a:cubicBezTo>
                  <a:close/>
                </a:path>
              </a:pathLst>
            </a:custGeom>
            <a:solidFill>
              <a:srgbClr val="14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06" name="Freeform 20"/>
            <p:cNvSpPr>
              <a:spLocks noEditPoints="1" noChangeArrowheads="1"/>
            </p:cNvSpPr>
            <p:nvPr/>
          </p:nvSpPr>
          <p:spPr bwMode="auto">
            <a:xfrm>
              <a:off x="7937" y="1098551"/>
              <a:ext cx="50800" cy="127000"/>
            </a:xfrm>
            <a:custGeom>
              <a:avLst/>
              <a:gdLst>
                <a:gd name="T0" fmla="*/ 6 w 6"/>
                <a:gd name="T1" fmla="*/ 12 h 15"/>
                <a:gd name="T2" fmla="*/ 6 w 6"/>
                <a:gd name="T3" fmla="*/ 13 h 15"/>
                <a:gd name="T4" fmla="*/ 5 w 6"/>
                <a:gd name="T5" fmla="*/ 14 h 15"/>
                <a:gd name="T6" fmla="*/ 5 w 6"/>
                <a:gd name="T7" fmla="*/ 14 h 15"/>
                <a:gd name="T8" fmla="*/ 4 w 6"/>
                <a:gd name="T9" fmla="*/ 15 h 15"/>
                <a:gd name="T10" fmla="*/ 3 w 6"/>
                <a:gd name="T11" fmla="*/ 15 h 15"/>
                <a:gd name="T12" fmla="*/ 2 w 6"/>
                <a:gd name="T13" fmla="*/ 14 h 15"/>
                <a:gd name="T14" fmla="*/ 1 w 6"/>
                <a:gd name="T15" fmla="*/ 14 h 15"/>
                <a:gd name="T16" fmla="*/ 0 w 6"/>
                <a:gd name="T17" fmla="*/ 13 h 15"/>
                <a:gd name="T18" fmla="*/ 0 w 6"/>
                <a:gd name="T19" fmla="*/ 12 h 15"/>
                <a:gd name="T20" fmla="*/ 0 w 6"/>
                <a:gd name="T21" fmla="*/ 3 h 15"/>
                <a:gd name="T22" fmla="*/ 0 w 6"/>
                <a:gd name="T23" fmla="*/ 2 h 15"/>
                <a:gd name="T24" fmla="*/ 1 w 6"/>
                <a:gd name="T25" fmla="*/ 1 h 15"/>
                <a:gd name="T26" fmla="*/ 2 w 6"/>
                <a:gd name="T27" fmla="*/ 0 h 15"/>
                <a:gd name="T28" fmla="*/ 3 w 6"/>
                <a:gd name="T29" fmla="*/ 0 h 15"/>
                <a:gd name="T30" fmla="*/ 4 w 6"/>
                <a:gd name="T31" fmla="*/ 0 h 15"/>
                <a:gd name="T32" fmla="*/ 5 w 6"/>
                <a:gd name="T33" fmla="*/ 0 h 15"/>
                <a:gd name="T34" fmla="*/ 5 w 6"/>
                <a:gd name="T35" fmla="*/ 1 h 15"/>
                <a:gd name="T36" fmla="*/ 6 w 6"/>
                <a:gd name="T37" fmla="*/ 2 h 15"/>
                <a:gd name="T38" fmla="*/ 6 w 6"/>
                <a:gd name="T39" fmla="*/ 3 h 15"/>
                <a:gd name="T40" fmla="*/ 6 w 6"/>
                <a:gd name="T41" fmla="*/ 12 h 15"/>
                <a:gd name="T42" fmla="*/ 4 w 6"/>
                <a:gd name="T43" fmla="*/ 3 h 15"/>
                <a:gd name="T44" fmla="*/ 4 w 6"/>
                <a:gd name="T45" fmla="*/ 2 h 15"/>
                <a:gd name="T46" fmla="*/ 3 w 6"/>
                <a:gd name="T47" fmla="*/ 2 h 15"/>
                <a:gd name="T48" fmla="*/ 3 w 6"/>
                <a:gd name="T49" fmla="*/ 2 h 15"/>
                <a:gd name="T50" fmla="*/ 3 w 6"/>
                <a:gd name="T51" fmla="*/ 2 h 15"/>
                <a:gd name="T52" fmla="*/ 3 w 6"/>
                <a:gd name="T53" fmla="*/ 3 h 15"/>
                <a:gd name="T54" fmla="*/ 3 w 6"/>
                <a:gd name="T55" fmla="*/ 12 h 15"/>
                <a:gd name="T56" fmla="*/ 3 w 6"/>
                <a:gd name="T57" fmla="*/ 12 h 15"/>
                <a:gd name="T58" fmla="*/ 3 w 6"/>
                <a:gd name="T59" fmla="*/ 12 h 15"/>
                <a:gd name="T60" fmla="*/ 3 w 6"/>
                <a:gd name="T61" fmla="*/ 12 h 15"/>
                <a:gd name="T62" fmla="*/ 4 w 6"/>
                <a:gd name="T63" fmla="*/ 12 h 15"/>
                <a:gd name="T64" fmla="*/ 4 w 6"/>
                <a:gd name="T65" fmla="*/ 12 h 15"/>
                <a:gd name="T66" fmla="*/ 4 w 6"/>
                <a:gd name="T67" fmla="*/ 3 h 1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"/>
                <a:gd name="T103" fmla="*/ 0 h 15"/>
                <a:gd name="T104" fmla="*/ 6 w 6"/>
                <a:gd name="T105" fmla="*/ 15 h 1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" h="15">
                  <a:moveTo>
                    <a:pt x="6" y="12"/>
                  </a:moveTo>
                  <a:cubicBezTo>
                    <a:pt x="6" y="12"/>
                    <a:pt x="6" y="13"/>
                    <a:pt x="6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1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6" y="12"/>
                    <a:pt x="6" y="12"/>
                    <a:pt x="6" y="12"/>
                  </a:cubicBezTo>
                  <a:close/>
                  <a:moveTo>
                    <a:pt x="4" y="3"/>
                  </a:move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3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07" name="Freeform 21"/>
            <p:cNvSpPr>
              <a:spLocks noEditPoints="1" noChangeArrowheads="1"/>
            </p:cNvSpPr>
            <p:nvPr/>
          </p:nvSpPr>
          <p:spPr bwMode="auto">
            <a:xfrm>
              <a:off x="0" y="777876"/>
              <a:ext cx="101600" cy="117475"/>
            </a:xfrm>
            <a:custGeom>
              <a:avLst/>
              <a:gdLst>
                <a:gd name="T0" fmla="*/ 4 w 12"/>
                <a:gd name="T1" fmla="*/ 0 h 14"/>
                <a:gd name="T2" fmla="*/ 4 w 12"/>
                <a:gd name="T3" fmla="*/ 0 h 14"/>
                <a:gd name="T4" fmla="*/ 4 w 12"/>
                <a:gd name="T5" fmla="*/ 14 h 14"/>
                <a:gd name="T6" fmla="*/ 4 w 12"/>
                <a:gd name="T7" fmla="*/ 14 h 14"/>
                <a:gd name="T8" fmla="*/ 2 w 12"/>
                <a:gd name="T9" fmla="*/ 14 h 14"/>
                <a:gd name="T10" fmla="*/ 2 w 12"/>
                <a:gd name="T11" fmla="*/ 14 h 14"/>
                <a:gd name="T12" fmla="*/ 2 w 12"/>
                <a:gd name="T13" fmla="*/ 4 h 14"/>
                <a:gd name="T14" fmla="*/ 1 w 12"/>
                <a:gd name="T15" fmla="*/ 4 h 14"/>
                <a:gd name="T16" fmla="*/ 1 w 12"/>
                <a:gd name="T17" fmla="*/ 4 h 14"/>
                <a:gd name="T18" fmla="*/ 0 w 12"/>
                <a:gd name="T19" fmla="*/ 4 h 14"/>
                <a:gd name="T20" fmla="*/ 0 w 12"/>
                <a:gd name="T21" fmla="*/ 4 h 14"/>
                <a:gd name="T22" fmla="*/ 0 w 12"/>
                <a:gd name="T23" fmla="*/ 3 h 14"/>
                <a:gd name="T24" fmla="*/ 0 w 12"/>
                <a:gd name="T25" fmla="*/ 2 h 14"/>
                <a:gd name="T26" fmla="*/ 1 w 12"/>
                <a:gd name="T27" fmla="*/ 2 h 14"/>
                <a:gd name="T28" fmla="*/ 1 w 12"/>
                <a:gd name="T29" fmla="*/ 2 h 14"/>
                <a:gd name="T30" fmla="*/ 2 w 12"/>
                <a:gd name="T31" fmla="*/ 1 h 14"/>
                <a:gd name="T32" fmla="*/ 2 w 12"/>
                <a:gd name="T33" fmla="*/ 0 h 14"/>
                <a:gd name="T34" fmla="*/ 3 w 12"/>
                <a:gd name="T35" fmla="*/ 0 h 14"/>
                <a:gd name="T36" fmla="*/ 4 w 12"/>
                <a:gd name="T37" fmla="*/ 0 h 14"/>
                <a:gd name="T38" fmla="*/ 12 w 12"/>
                <a:gd name="T39" fmla="*/ 12 h 14"/>
                <a:gd name="T40" fmla="*/ 12 w 12"/>
                <a:gd name="T41" fmla="*/ 13 h 14"/>
                <a:gd name="T42" fmla="*/ 11 w 12"/>
                <a:gd name="T43" fmla="*/ 13 h 14"/>
                <a:gd name="T44" fmla="*/ 10 w 12"/>
                <a:gd name="T45" fmla="*/ 14 h 14"/>
                <a:gd name="T46" fmla="*/ 9 w 12"/>
                <a:gd name="T47" fmla="*/ 14 h 14"/>
                <a:gd name="T48" fmla="*/ 9 w 12"/>
                <a:gd name="T49" fmla="*/ 14 h 14"/>
                <a:gd name="T50" fmla="*/ 8 w 12"/>
                <a:gd name="T51" fmla="*/ 14 h 14"/>
                <a:gd name="T52" fmla="*/ 7 w 12"/>
                <a:gd name="T53" fmla="*/ 13 h 14"/>
                <a:gd name="T54" fmla="*/ 6 w 12"/>
                <a:gd name="T55" fmla="*/ 13 h 14"/>
                <a:gd name="T56" fmla="*/ 6 w 12"/>
                <a:gd name="T57" fmla="*/ 12 h 14"/>
                <a:gd name="T58" fmla="*/ 6 w 12"/>
                <a:gd name="T59" fmla="*/ 2 h 14"/>
                <a:gd name="T60" fmla="*/ 6 w 12"/>
                <a:gd name="T61" fmla="*/ 1 h 14"/>
                <a:gd name="T62" fmla="*/ 7 w 12"/>
                <a:gd name="T63" fmla="*/ 1 h 14"/>
                <a:gd name="T64" fmla="*/ 8 w 12"/>
                <a:gd name="T65" fmla="*/ 0 h 14"/>
                <a:gd name="T66" fmla="*/ 9 w 12"/>
                <a:gd name="T67" fmla="*/ 0 h 14"/>
                <a:gd name="T68" fmla="*/ 9 w 12"/>
                <a:gd name="T69" fmla="*/ 0 h 14"/>
                <a:gd name="T70" fmla="*/ 10 w 12"/>
                <a:gd name="T71" fmla="*/ 0 h 14"/>
                <a:gd name="T72" fmla="*/ 11 w 12"/>
                <a:gd name="T73" fmla="*/ 1 h 14"/>
                <a:gd name="T74" fmla="*/ 12 w 12"/>
                <a:gd name="T75" fmla="*/ 1 h 14"/>
                <a:gd name="T76" fmla="*/ 12 w 12"/>
                <a:gd name="T77" fmla="*/ 2 h 14"/>
                <a:gd name="T78" fmla="*/ 12 w 12"/>
                <a:gd name="T79" fmla="*/ 12 h 14"/>
                <a:gd name="T80" fmla="*/ 10 w 12"/>
                <a:gd name="T81" fmla="*/ 2 h 14"/>
                <a:gd name="T82" fmla="*/ 9 w 12"/>
                <a:gd name="T83" fmla="*/ 2 h 14"/>
                <a:gd name="T84" fmla="*/ 9 w 12"/>
                <a:gd name="T85" fmla="*/ 2 h 14"/>
                <a:gd name="T86" fmla="*/ 9 w 12"/>
                <a:gd name="T87" fmla="*/ 2 h 14"/>
                <a:gd name="T88" fmla="*/ 9 w 12"/>
                <a:gd name="T89" fmla="*/ 2 h 14"/>
                <a:gd name="T90" fmla="*/ 8 w 12"/>
                <a:gd name="T91" fmla="*/ 2 h 14"/>
                <a:gd name="T92" fmla="*/ 8 w 12"/>
                <a:gd name="T93" fmla="*/ 12 h 14"/>
                <a:gd name="T94" fmla="*/ 9 w 12"/>
                <a:gd name="T95" fmla="*/ 12 h 14"/>
                <a:gd name="T96" fmla="*/ 9 w 12"/>
                <a:gd name="T97" fmla="*/ 12 h 14"/>
                <a:gd name="T98" fmla="*/ 9 w 12"/>
                <a:gd name="T99" fmla="*/ 12 h 14"/>
                <a:gd name="T100" fmla="*/ 9 w 12"/>
                <a:gd name="T101" fmla="*/ 12 h 14"/>
                <a:gd name="T102" fmla="*/ 10 w 12"/>
                <a:gd name="T103" fmla="*/ 12 h 14"/>
                <a:gd name="T104" fmla="*/ 10 w 12"/>
                <a:gd name="T105" fmla="*/ 2 h 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"/>
                <a:gd name="T160" fmla="*/ 0 h 14"/>
                <a:gd name="T161" fmla="*/ 12 w 12"/>
                <a:gd name="T162" fmla="*/ 14 h 1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" h="14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12" y="12"/>
                  </a:move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6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10" y="2"/>
                  </a:moveTo>
                  <a:cubicBezTo>
                    <a:pt x="10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0" y="12"/>
                  </a:cubicBezTo>
                  <a:cubicBezTo>
                    <a:pt x="10" y="2"/>
                    <a:pt x="10" y="2"/>
                    <a:pt x="10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08" name="Freeform 22"/>
            <p:cNvSpPr>
              <a:spLocks noEditPoints="1" noChangeArrowheads="1"/>
            </p:cNvSpPr>
            <p:nvPr/>
          </p:nvSpPr>
          <p:spPr bwMode="auto">
            <a:xfrm>
              <a:off x="127000" y="481013"/>
              <a:ext cx="109538" cy="119063"/>
            </a:xfrm>
            <a:custGeom>
              <a:avLst/>
              <a:gdLst>
                <a:gd name="T0" fmla="*/ 4 w 13"/>
                <a:gd name="T1" fmla="*/ 9 h 14"/>
                <a:gd name="T2" fmla="*/ 3 w 13"/>
                <a:gd name="T3" fmla="*/ 10 h 14"/>
                <a:gd name="T4" fmla="*/ 2 w 13"/>
                <a:gd name="T5" fmla="*/ 12 h 14"/>
                <a:gd name="T6" fmla="*/ 6 w 13"/>
                <a:gd name="T7" fmla="*/ 12 h 14"/>
                <a:gd name="T8" fmla="*/ 5 w 13"/>
                <a:gd name="T9" fmla="*/ 14 h 14"/>
                <a:gd name="T10" fmla="*/ 0 w 13"/>
                <a:gd name="T11" fmla="*/ 14 h 14"/>
                <a:gd name="T12" fmla="*/ 0 w 13"/>
                <a:gd name="T13" fmla="*/ 13 h 14"/>
                <a:gd name="T14" fmla="*/ 0 w 13"/>
                <a:gd name="T15" fmla="*/ 11 h 14"/>
                <a:gd name="T16" fmla="*/ 1 w 13"/>
                <a:gd name="T17" fmla="*/ 10 h 14"/>
                <a:gd name="T18" fmla="*/ 2 w 13"/>
                <a:gd name="T19" fmla="*/ 7 h 14"/>
                <a:gd name="T20" fmla="*/ 3 w 13"/>
                <a:gd name="T21" fmla="*/ 6 h 14"/>
                <a:gd name="T22" fmla="*/ 3 w 13"/>
                <a:gd name="T23" fmla="*/ 3 h 14"/>
                <a:gd name="T24" fmla="*/ 3 w 13"/>
                <a:gd name="T25" fmla="*/ 2 h 14"/>
                <a:gd name="T26" fmla="*/ 2 w 13"/>
                <a:gd name="T27" fmla="*/ 2 h 14"/>
                <a:gd name="T28" fmla="*/ 2 w 13"/>
                <a:gd name="T29" fmla="*/ 4 h 14"/>
                <a:gd name="T30" fmla="*/ 0 w 13"/>
                <a:gd name="T31" fmla="*/ 5 h 14"/>
                <a:gd name="T32" fmla="*/ 0 w 13"/>
                <a:gd name="T33" fmla="*/ 2 h 14"/>
                <a:gd name="T34" fmla="*/ 1 w 13"/>
                <a:gd name="T35" fmla="*/ 1 h 14"/>
                <a:gd name="T36" fmla="*/ 2 w 13"/>
                <a:gd name="T37" fmla="*/ 0 h 14"/>
                <a:gd name="T38" fmla="*/ 4 w 13"/>
                <a:gd name="T39" fmla="*/ 0 h 14"/>
                <a:gd name="T40" fmla="*/ 5 w 13"/>
                <a:gd name="T41" fmla="*/ 1 h 14"/>
                <a:gd name="T42" fmla="*/ 6 w 13"/>
                <a:gd name="T43" fmla="*/ 4 h 14"/>
                <a:gd name="T44" fmla="*/ 6 w 13"/>
                <a:gd name="T45" fmla="*/ 6 h 14"/>
                <a:gd name="T46" fmla="*/ 4 w 13"/>
                <a:gd name="T47" fmla="*/ 8 h 14"/>
                <a:gd name="T48" fmla="*/ 13 w 13"/>
                <a:gd name="T49" fmla="*/ 12 h 14"/>
                <a:gd name="T50" fmla="*/ 12 w 13"/>
                <a:gd name="T51" fmla="*/ 14 h 14"/>
                <a:gd name="T52" fmla="*/ 11 w 13"/>
                <a:gd name="T53" fmla="*/ 14 h 14"/>
                <a:gd name="T54" fmla="*/ 9 w 13"/>
                <a:gd name="T55" fmla="*/ 14 h 14"/>
                <a:gd name="T56" fmla="*/ 7 w 13"/>
                <a:gd name="T57" fmla="*/ 13 h 14"/>
                <a:gd name="T58" fmla="*/ 7 w 13"/>
                <a:gd name="T59" fmla="*/ 2 h 14"/>
                <a:gd name="T60" fmla="*/ 8 w 13"/>
                <a:gd name="T61" fmla="*/ 1 h 14"/>
                <a:gd name="T62" fmla="*/ 10 w 13"/>
                <a:gd name="T63" fmla="*/ 0 h 14"/>
                <a:gd name="T64" fmla="*/ 12 w 13"/>
                <a:gd name="T65" fmla="*/ 0 h 14"/>
                <a:gd name="T66" fmla="*/ 13 w 13"/>
                <a:gd name="T67" fmla="*/ 1 h 14"/>
                <a:gd name="T68" fmla="*/ 13 w 13"/>
                <a:gd name="T69" fmla="*/ 12 h 14"/>
                <a:gd name="T70" fmla="*/ 11 w 13"/>
                <a:gd name="T71" fmla="*/ 2 h 14"/>
                <a:gd name="T72" fmla="*/ 10 w 13"/>
                <a:gd name="T73" fmla="*/ 2 h 14"/>
                <a:gd name="T74" fmla="*/ 10 w 13"/>
                <a:gd name="T75" fmla="*/ 3 h 14"/>
                <a:gd name="T76" fmla="*/ 10 w 13"/>
                <a:gd name="T77" fmla="*/ 12 h 14"/>
                <a:gd name="T78" fmla="*/ 10 w 13"/>
                <a:gd name="T79" fmla="*/ 12 h 14"/>
                <a:gd name="T80" fmla="*/ 11 w 13"/>
                <a:gd name="T81" fmla="*/ 12 h 1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"/>
                <a:gd name="T124" fmla="*/ 0 h 14"/>
                <a:gd name="T125" fmla="*/ 13 w 13"/>
                <a:gd name="T126" fmla="*/ 14 h 1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" h="14">
                  <a:moveTo>
                    <a:pt x="4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3" y="9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2" y="12"/>
                    <a:pt x="2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" y="9"/>
                    <a:pt x="1" y="9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5" y="7"/>
                    <a:pt x="5" y="8"/>
                    <a:pt x="4" y="8"/>
                  </a:cubicBezTo>
                  <a:cubicBezTo>
                    <a:pt x="4" y="9"/>
                    <a:pt x="4" y="9"/>
                    <a:pt x="4" y="9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3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3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09" name="Freeform 23"/>
            <p:cNvSpPr>
              <a:spLocks noEditPoints="1" noChangeArrowheads="1"/>
            </p:cNvSpPr>
            <p:nvPr/>
          </p:nvSpPr>
          <p:spPr bwMode="auto">
            <a:xfrm>
              <a:off x="381000" y="219076"/>
              <a:ext cx="109538" cy="119063"/>
            </a:xfrm>
            <a:custGeom>
              <a:avLst/>
              <a:gdLst>
                <a:gd name="T0" fmla="*/ 5 w 13"/>
                <a:gd name="T1" fmla="*/ 13 h 14"/>
                <a:gd name="T2" fmla="*/ 4 w 13"/>
                <a:gd name="T3" fmla="*/ 14 h 14"/>
                <a:gd name="T4" fmla="*/ 2 w 13"/>
                <a:gd name="T5" fmla="*/ 14 h 14"/>
                <a:gd name="T6" fmla="*/ 0 w 13"/>
                <a:gd name="T7" fmla="*/ 13 h 14"/>
                <a:gd name="T8" fmla="*/ 0 w 13"/>
                <a:gd name="T9" fmla="*/ 12 h 14"/>
                <a:gd name="T10" fmla="*/ 0 w 13"/>
                <a:gd name="T11" fmla="*/ 9 h 14"/>
                <a:gd name="T12" fmla="*/ 2 w 13"/>
                <a:gd name="T13" fmla="*/ 9 h 14"/>
                <a:gd name="T14" fmla="*/ 2 w 13"/>
                <a:gd name="T15" fmla="*/ 12 h 14"/>
                <a:gd name="T16" fmla="*/ 3 w 13"/>
                <a:gd name="T17" fmla="*/ 12 h 14"/>
                <a:gd name="T18" fmla="*/ 3 w 13"/>
                <a:gd name="T19" fmla="*/ 11 h 14"/>
                <a:gd name="T20" fmla="*/ 3 w 13"/>
                <a:gd name="T21" fmla="*/ 8 h 14"/>
                <a:gd name="T22" fmla="*/ 3 w 13"/>
                <a:gd name="T23" fmla="*/ 7 h 14"/>
                <a:gd name="T24" fmla="*/ 2 w 13"/>
                <a:gd name="T25" fmla="*/ 7 h 14"/>
                <a:gd name="T26" fmla="*/ 2 w 13"/>
                <a:gd name="T27" fmla="*/ 7 h 14"/>
                <a:gd name="T28" fmla="*/ 2 w 13"/>
                <a:gd name="T29" fmla="*/ 5 h 14"/>
                <a:gd name="T30" fmla="*/ 3 w 13"/>
                <a:gd name="T31" fmla="*/ 5 h 14"/>
                <a:gd name="T32" fmla="*/ 3 w 13"/>
                <a:gd name="T33" fmla="*/ 5 h 14"/>
                <a:gd name="T34" fmla="*/ 3 w 13"/>
                <a:gd name="T35" fmla="*/ 2 h 14"/>
                <a:gd name="T36" fmla="*/ 3 w 13"/>
                <a:gd name="T37" fmla="*/ 2 h 14"/>
                <a:gd name="T38" fmla="*/ 2 w 13"/>
                <a:gd name="T39" fmla="*/ 2 h 14"/>
                <a:gd name="T40" fmla="*/ 2 w 13"/>
                <a:gd name="T41" fmla="*/ 4 h 14"/>
                <a:gd name="T42" fmla="*/ 0 w 13"/>
                <a:gd name="T43" fmla="*/ 4 h 14"/>
                <a:gd name="T44" fmla="*/ 0 w 13"/>
                <a:gd name="T45" fmla="*/ 2 h 14"/>
                <a:gd name="T46" fmla="*/ 0 w 13"/>
                <a:gd name="T47" fmla="*/ 0 h 14"/>
                <a:gd name="T48" fmla="*/ 2 w 13"/>
                <a:gd name="T49" fmla="*/ 0 h 14"/>
                <a:gd name="T50" fmla="*/ 4 w 13"/>
                <a:gd name="T51" fmla="*/ 0 h 14"/>
                <a:gd name="T52" fmla="*/ 5 w 13"/>
                <a:gd name="T53" fmla="*/ 1 h 14"/>
                <a:gd name="T54" fmla="*/ 6 w 13"/>
                <a:gd name="T55" fmla="*/ 4 h 14"/>
                <a:gd name="T56" fmla="*/ 6 w 13"/>
                <a:gd name="T57" fmla="*/ 5 h 14"/>
                <a:gd name="T58" fmla="*/ 5 w 13"/>
                <a:gd name="T59" fmla="*/ 6 h 14"/>
                <a:gd name="T60" fmla="*/ 5 w 13"/>
                <a:gd name="T61" fmla="*/ 7 h 14"/>
                <a:gd name="T62" fmla="*/ 6 w 13"/>
                <a:gd name="T63" fmla="*/ 12 h 14"/>
                <a:gd name="T64" fmla="*/ 13 w 13"/>
                <a:gd name="T65" fmla="*/ 13 h 14"/>
                <a:gd name="T66" fmla="*/ 12 w 13"/>
                <a:gd name="T67" fmla="*/ 14 h 14"/>
                <a:gd name="T68" fmla="*/ 10 w 13"/>
                <a:gd name="T69" fmla="*/ 14 h 14"/>
                <a:gd name="T70" fmla="*/ 8 w 13"/>
                <a:gd name="T71" fmla="*/ 13 h 14"/>
                <a:gd name="T72" fmla="*/ 7 w 13"/>
                <a:gd name="T73" fmla="*/ 12 h 14"/>
                <a:gd name="T74" fmla="*/ 7 w 13"/>
                <a:gd name="T75" fmla="*/ 1 h 14"/>
                <a:gd name="T76" fmla="*/ 9 w 13"/>
                <a:gd name="T77" fmla="*/ 0 h 14"/>
                <a:gd name="T78" fmla="*/ 11 w 13"/>
                <a:gd name="T79" fmla="*/ 0 h 14"/>
                <a:gd name="T80" fmla="*/ 12 w 13"/>
                <a:gd name="T81" fmla="*/ 0 h 14"/>
                <a:gd name="T82" fmla="*/ 13 w 13"/>
                <a:gd name="T83" fmla="*/ 2 h 14"/>
                <a:gd name="T84" fmla="*/ 11 w 13"/>
                <a:gd name="T85" fmla="*/ 2 h 14"/>
                <a:gd name="T86" fmla="*/ 10 w 13"/>
                <a:gd name="T87" fmla="*/ 2 h 14"/>
                <a:gd name="T88" fmla="*/ 10 w 13"/>
                <a:gd name="T89" fmla="*/ 2 h 14"/>
                <a:gd name="T90" fmla="*/ 10 w 13"/>
                <a:gd name="T91" fmla="*/ 11 h 14"/>
                <a:gd name="T92" fmla="*/ 10 w 13"/>
                <a:gd name="T93" fmla="*/ 12 h 14"/>
                <a:gd name="T94" fmla="*/ 11 w 13"/>
                <a:gd name="T95" fmla="*/ 12 h 14"/>
                <a:gd name="T96" fmla="*/ 11 w 13"/>
                <a:gd name="T97" fmla="*/ 2 h 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"/>
                <a:gd name="T148" fmla="*/ 0 h 14"/>
                <a:gd name="T149" fmla="*/ 13 w 13"/>
                <a:gd name="T150" fmla="*/ 14 h 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" h="14">
                  <a:moveTo>
                    <a:pt x="6" y="12"/>
                  </a:move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1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1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8"/>
                    <a:pt x="6" y="8"/>
                  </a:cubicBezTo>
                  <a:cubicBezTo>
                    <a:pt x="6" y="12"/>
                    <a:pt x="6" y="12"/>
                    <a:pt x="6" y="12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3"/>
                    <a:pt x="12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3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1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10" name="Freeform 24"/>
            <p:cNvSpPr>
              <a:spLocks noEditPoints="1" noChangeArrowheads="1"/>
            </p:cNvSpPr>
            <p:nvPr/>
          </p:nvSpPr>
          <p:spPr bwMode="auto">
            <a:xfrm>
              <a:off x="685800" y="42863"/>
              <a:ext cx="119063" cy="117475"/>
            </a:xfrm>
            <a:custGeom>
              <a:avLst/>
              <a:gdLst>
                <a:gd name="T0" fmla="*/ 6 w 14"/>
                <a:gd name="T1" fmla="*/ 9 h 14"/>
                <a:gd name="T2" fmla="*/ 6 w 14"/>
                <a:gd name="T3" fmla="*/ 11 h 14"/>
                <a:gd name="T4" fmla="*/ 5 w 14"/>
                <a:gd name="T5" fmla="*/ 11 h 14"/>
                <a:gd name="T6" fmla="*/ 5 w 14"/>
                <a:gd name="T7" fmla="*/ 14 h 14"/>
                <a:gd name="T8" fmla="*/ 3 w 14"/>
                <a:gd name="T9" fmla="*/ 14 h 14"/>
                <a:gd name="T10" fmla="*/ 0 w 14"/>
                <a:gd name="T11" fmla="*/ 11 h 14"/>
                <a:gd name="T12" fmla="*/ 0 w 14"/>
                <a:gd name="T13" fmla="*/ 11 h 14"/>
                <a:gd name="T14" fmla="*/ 0 w 14"/>
                <a:gd name="T15" fmla="*/ 9 h 14"/>
                <a:gd name="T16" fmla="*/ 1 w 14"/>
                <a:gd name="T17" fmla="*/ 6 h 14"/>
                <a:gd name="T18" fmla="*/ 2 w 14"/>
                <a:gd name="T19" fmla="*/ 2 h 14"/>
                <a:gd name="T20" fmla="*/ 2 w 14"/>
                <a:gd name="T21" fmla="*/ 0 h 14"/>
                <a:gd name="T22" fmla="*/ 3 w 14"/>
                <a:gd name="T23" fmla="*/ 0 h 14"/>
                <a:gd name="T24" fmla="*/ 5 w 14"/>
                <a:gd name="T25" fmla="*/ 0 h 14"/>
                <a:gd name="T26" fmla="*/ 6 w 14"/>
                <a:gd name="T27" fmla="*/ 9 h 14"/>
                <a:gd name="T28" fmla="*/ 3 w 14"/>
                <a:gd name="T29" fmla="*/ 5 h 14"/>
                <a:gd name="T30" fmla="*/ 2 w 14"/>
                <a:gd name="T31" fmla="*/ 7 h 14"/>
                <a:gd name="T32" fmla="*/ 3 w 14"/>
                <a:gd name="T33" fmla="*/ 9 h 14"/>
                <a:gd name="T34" fmla="*/ 14 w 14"/>
                <a:gd name="T35" fmla="*/ 12 h 14"/>
                <a:gd name="T36" fmla="*/ 13 w 14"/>
                <a:gd name="T37" fmla="*/ 14 h 14"/>
                <a:gd name="T38" fmla="*/ 11 w 14"/>
                <a:gd name="T39" fmla="*/ 14 h 14"/>
                <a:gd name="T40" fmla="*/ 10 w 14"/>
                <a:gd name="T41" fmla="*/ 14 h 14"/>
                <a:gd name="T42" fmla="*/ 8 w 14"/>
                <a:gd name="T43" fmla="*/ 13 h 14"/>
                <a:gd name="T44" fmla="*/ 8 w 14"/>
                <a:gd name="T45" fmla="*/ 3 h 14"/>
                <a:gd name="T46" fmla="*/ 9 w 14"/>
                <a:gd name="T47" fmla="*/ 1 h 14"/>
                <a:gd name="T48" fmla="*/ 10 w 14"/>
                <a:gd name="T49" fmla="*/ 0 h 14"/>
                <a:gd name="T50" fmla="*/ 12 w 14"/>
                <a:gd name="T51" fmla="*/ 0 h 14"/>
                <a:gd name="T52" fmla="*/ 14 w 14"/>
                <a:gd name="T53" fmla="*/ 2 h 14"/>
                <a:gd name="T54" fmla="*/ 14 w 14"/>
                <a:gd name="T55" fmla="*/ 12 h 14"/>
                <a:gd name="T56" fmla="*/ 11 w 14"/>
                <a:gd name="T57" fmla="*/ 2 h 14"/>
                <a:gd name="T58" fmla="*/ 11 w 14"/>
                <a:gd name="T59" fmla="*/ 2 h 14"/>
                <a:gd name="T60" fmla="*/ 10 w 14"/>
                <a:gd name="T61" fmla="*/ 3 h 14"/>
                <a:gd name="T62" fmla="*/ 10 w 14"/>
                <a:gd name="T63" fmla="*/ 12 h 14"/>
                <a:gd name="T64" fmla="*/ 11 w 14"/>
                <a:gd name="T65" fmla="*/ 12 h 14"/>
                <a:gd name="T66" fmla="*/ 11 w 14"/>
                <a:gd name="T67" fmla="*/ 12 h 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"/>
                <a:gd name="T103" fmla="*/ 0 h 14"/>
                <a:gd name="T104" fmla="*/ 14 w 14"/>
                <a:gd name="T105" fmla="*/ 14 h 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" h="14">
                  <a:moveTo>
                    <a:pt x="6" y="9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1" y="7"/>
                    <a:pt x="1" y="6"/>
                  </a:cubicBezTo>
                  <a:cubicBezTo>
                    <a:pt x="1" y="5"/>
                    <a:pt x="2" y="4"/>
                    <a:pt x="2" y="4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3" y="5"/>
                  </a:moveTo>
                  <a:cubicBezTo>
                    <a:pt x="3" y="5"/>
                    <a:pt x="3" y="5"/>
                    <a:pt x="3" y="6"/>
                  </a:cubicBezTo>
                  <a:cubicBezTo>
                    <a:pt x="3" y="6"/>
                    <a:pt x="2" y="7"/>
                    <a:pt x="2" y="7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14" y="12"/>
                  </a:moveTo>
                  <a:cubicBezTo>
                    <a:pt x="14" y="12"/>
                    <a:pt x="14" y="13"/>
                    <a:pt x="14" y="13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3" y="14"/>
                    <a:pt x="13" y="14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9" y="1"/>
                  </a:cubicBezTo>
                  <a:cubicBezTo>
                    <a:pt x="9" y="1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1"/>
                    <a:pt x="13" y="1"/>
                    <a:pt x="14" y="2"/>
                  </a:cubicBezTo>
                  <a:cubicBezTo>
                    <a:pt x="14" y="2"/>
                    <a:pt x="14" y="2"/>
                    <a:pt x="14" y="3"/>
                  </a:cubicBezTo>
                  <a:cubicBezTo>
                    <a:pt x="14" y="12"/>
                    <a:pt x="14" y="12"/>
                    <a:pt x="14" y="12"/>
                  </a:cubicBezTo>
                  <a:close/>
                  <a:moveTo>
                    <a:pt x="11" y="3"/>
                  </a:moveTo>
                  <a:cubicBezTo>
                    <a:pt x="11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11" name="Freeform 25"/>
            <p:cNvSpPr>
              <a:spLocks noEditPoints="1" noChangeArrowheads="1"/>
            </p:cNvSpPr>
            <p:nvPr/>
          </p:nvSpPr>
          <p:spPr bwMode="auto">
            <a:xfrm>
              <a:off x="1041400" y="0"/>
              <a:ext cx="119063" cy="119063"/>
            </a:xfrm>
            <a:custGeom>
              <a:avLst/>
              <a:gdLst>
                <a:gd name="T0" fmla="*/ 6 w 14"/>
                <a:gd name="T1" fmla="*/ 6 h 14"/>
                <a:gd name="T2" fmla="*/ 6 w 14"/>
                <a:gd name="T3" fmla="*/ 11 h 14"/>
                <a:gd name="T4" fmla="*/ 6 w 14"/>
                <a:gd name="T5" fmla="*/ 13 h 14"/>
                <a:gd name="T6" fmla="*/ 4 w 14"/>
                <a:gd name="T7" fmla="*/ 14 h 14"/>
                <a:gd name="T8" fmla="*/ 2 w 14"/>
                <a:gd name="T9" fmla="*/ 14 h 14"/>
                <a:gd name="T10" fmla="*/ 1 w 14"/>
                <a:gd name="T11" fmla="*/ 12 h 14"/>
                <a:gd name="T12" fmla="*/ 0 w 14"/>
                <a:gd name="T13" fmla="*/ 11 h 14"/>
                <a:gd name="T14" fmla="*/ 3 w 14"/>
                <a:gd name="T15" fmla="*/ 10 h 14"/>
                <a:gd name="T16" fmla="*/ 3 w 14"/>
                <a:gd name="T17" fmla="*/ 11 h 14"/>
                <a:gd name="T18" fmla="*/ 3 w 14"/>
                <a:gd name="T19" fmla="*/ 12 h 14"/>
                <a:gd name="T20" fmla="*/ 4 w 14"/>
                <a:gd name="T21" fmla="*/ 12 h 14"/>
                <a:gd name="T22" fmla="*/ 4 w 14"/>
                <a:gd name="T23" fmla="*/ 7 h 14"/>
                <a:gd name="T24" fmla="*/ 4 w 14"/>
                <a:gd name="T25" fmla="*/ 7 h 14"/>
                <a:gd name="T26" fmla="*/ 3 w 14"/>
                <a:gd name="T27" fmla="*/ 7 h 14"/>
                <a:gd name="T28" fmla="*/ 3 w 14"/>
                <a:gd name="T29" fmla="*/ 7 h 14"/>
                <a:gd name="T30" fmla="*/ 3 w 14"/>
                <a:gd name="T31" fmla="*/ 8 h 14"/>
                <a:gd name="T32" fmla="*/ 3 w 14"/>
                <a:gd name="T33" fmla="*/ 8 h 14"/>
                <a:gd name="T34" fmla="*/ 0 w 14"/>
                <a:gd name="T35" fmla="*/ 7 h 14"/>
                <a:gd name="T36" fmla="*/ 1 w 14"/>
                <a:gd name="T37" fmla="*/ 0 h 14"/>
                <a:gd name="T38" fmla="*/ 6 w 14"/>
                <a:gd name="T39" fmla="*/ 0 h 14"/>
                <a:gd name="T40" fmla="*/ 6 w 14"/>
                <a:gd name="T41" fmla="*/ 2 h 14"/>
                <a:gd name="T42" fmla="*/ 3 w 14"/>
                <a:gd name="T43" fmla="*/ 2 h 14"/>
                <a:gd name="T44" fmla="*/ 4 w 14"/>
                <a:gd name="T45" fmla="*/ 5 h 14"/>
                <a:gd name="T46" fmla="*/ 14 w 14"/>
                <a:gd name="T47" fmla="*/ 11 h 14"/>
                <a:gd name="T48" fmla="*/ 13 w 14"/>
                <a:gd name="T49" fmla="*/ 13 h 14"/>
                <a:gd name="T50" fmla="*/ 11 w 14"/>
                <a:gd name="T51" fmla="*/ 14 h 14"/>
                <a:gd name="T52" fmla="*/ 9 w 14"/>
                <a:gd name="T53" fmla="*/ 14 h 14"/>
                <a:gd name="T54" fmla="*/ 8 w 14"/>
                <a:gd name="T55" fmla="*/ 12 h 14"/>
                <a:gd name="T56" fmla="*/ 8 w 14"/>
                <a:gd name="T57" fmla="*/ 2 h 14"/>
                <a:gd name="T58" fmla="*/ 9 w 14"/>
                <a:gd name="T59" fmla="*/ 0 h 14"/>
                <a:gd name="T60" fmla="*/ 10 w 14"/>
                <a:gd name="T61" fmla="*/ 0 h 14"/>
                <a:gd name="T62" fmla="*/ 12 w 14"/>
                <a:gd name="T63" fmla="*/ 0 h 14"/>
                <a:gd name="T64" fmla="*/ 14 w 14"/>
                <a:gd name="T65" fmla="*/ 1 h 14"/>
                <a:gd name="T66" fmla="*/ 14 w 14"/>
                <a:gd name="T67" fmla="*/ 11 h 14"/>
                <a:gd name="T68" fmla="*/ 11 w 14"/>
                <a:gd name="T69" fmla="*/ 2 h 14"/>
                <a:gd name="T70" fmla="*/ 11 w 14"/>
                <a:gd name="T71" fmla="*/ 2 h 14"/>
                <a:gd name="T72" fmla="*/ 10 w 14"/>
                <a:gd name="T73" fmla="*/ 2 h 14"/>
                <a:gd name="T74" fmla="*/ 10 w 14"/>
                <a:gd name="T75" fmla="*/ 12 h 14"/>
                <a:gd name="T76" fmla="*/ 11 w 14"/>
                <a:gd name="T77" fmla="*/ 12 h 14"/>
                <a:gd name="T78" fmla="*/ 11 w 14"/>
                <a:gd name="T79" fmla="*/ 11 h 1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"/>
                <a:gd name="T121" fmla="*/ 0 h 14"/>
                <a:gd name="T122" fmla="*/ 14 w 14"/>
                <a:gd name="T123" fmla="*/ 14 h 1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" h="14">
                  <a:moveTo>
                    <a:pt x="5" y="5"/>
                  </a:moveTo>
                  <a:cubicBezTo>
                    <a:pt x="5" y="5"/>
                    <a:pt x="6" y="5"/>
                    <a:pt x="6" y="6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5" y="14"/>
                    <a:pt x="5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cubicBezTo>
                    <a:pt x="1" y="12"/>
                    <a:pt x="0" y="12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1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lose/>
                  <a:moveTo>
                    <a:pt x="14" y="11"/>
                  </a:moveTo>
                  <a:cubicBezTo>
                    <a:pt x="14" y="12"/>
                    <a:pt x="14" y="12"/>
                    <a:pt x="14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4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9" y="14"/>
                    <a:pt x="9" y="13"/>
                    <a:pt x="9" y="13"/>
                  </a:cubicBezTo>
                  <a:cubicBezTo>
                    <a:pt x="8" y="13"/>
                    <a:pt x="8" y="13"/>
                    <a:pt x="8" y="12"/>
                  </a:cubicBezTo>
                  <a:cubicBezTo>
                    <a:pt x="8" y="12"/>
                    <a:pt x="8" y="12"/>
                    <a:pt x="8" y="1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8" y="1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1"/>
                    <a:pt x="14" y="1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11"/>
                    <a:pt x="14" y="11"/>
                    <a:pt x="14" y="11"/>
                  </a:cubicBezTo>
                  <a:close/>
                  <a:moveTo>
                    <a:pt x="11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12" name="Freeform 26"/>
            <p:cNvSpPr>
              <a:spLocks noEditPoints="1" noChangeArrowheads="1"/>
            </p:cNvSpPr>
            <p:nvPr/>
          </p:nvSpPr>
          <p:spPr bwMode="auto">
            <a:xfrm>
              <a:off x="1389062" y="42863"/>
              <a:ext cx="109538" cy="117475"/>
            </a:xfrm>
            <a:custGeom>
              <a:avLst/>
              <a:gdLst>
                <a:gd name="T0" fmla="*/ 1 w 13"/>
                <a:gd name="T1" fmla="*/ 14 h 14"/>
                <a:gd name="T2" fmla="*/ 0 w 13"/>
                <a:gd name="T3" fmla="*/ 13 h 14"/>
                <a:gd name="T4" fmla="*/ 0 w 13"/>
                <a:gd name="T5" fmla="*/ 3 h 14"/>
                <a:gd name="T6" fmla="*/ 0 w 13"/>
                <a:gd name="T7" fmla="*/ 1 h 14"/>
                <a:gd name="T8" fmla="*/ 2 w 13"/>
                <a:gd name="T9" fmla="*/ 0 h 14"/>
                <a:gd name="T10" fmla="*/ 4 w 13"/>
                <a:gd name="T11" fmla="*/ 0 h 14"/>
                <a:gd name="T12" fmla="*/ 5 w 13"/>
                <a:gd name="T13" fmla="*/ 2 h 14"/>
                <a:gd name="T14" fmla="*/ 5 w 13"/>
                <a:gd name="T15" fmla="*/ 3 h 14"/>
                <a:gd name="T16" fmla="*/ 3 w 13"/>
                <a:gd name="T17" fmla="*/ 4 h 14"/>
                <a:gd name="T18" fmla="*/ 3 w 13"/>
                <a:gd name="T19" fmla="*/ 3 h 14"/>
                <a:gd name="T20" fmla="*/ 3 w 13"/>
                <a:gd name="T21" fmla="*/ 2 h 14"/>
                <a:gd name="T22" fmla="*/ 2 w 13"/>
                <a:gd name="T23" fmla="*/ 2 h 14"/>
                <a:gd name="T24" fmla="*/ 2 w 13"/>
                <a:gd name="T25" fmla="*/ 6 h 14"/>
                <a:gd name="T26" fmla="*/ 4 w 13"/>
                <a:gd name="T27" fmla="*/ 5 h 14"/>
                <a:gd name="T28" fmla="*/ 5 w 13"/>
                <a:gd name="T29" fmla="*/ 12 h 14"/>
                <a:gd name="T30" fmla="*/ 5 w 13"/>
                <a:gd name="T31" fmla="*/ 14 h 14"/>
                <a:gd name="T32" fmla="*/ 3 w 13"/>
                <a:gd name="T33" fmla="*/ 14 h 14"/>
                <a:gd name="T34" fmla="*/ 2 w 13"/>
                <a:gd name="T35" fmla="*/ 12 h 14"/>
                <a:gd name="T36" fmla="*/ 2 w 13"/>
                <a:gd name="T37" fmla="*/ 12 h 14"/>
                <a:gd name="T38" fmla="*/ 3 w 13"/>
                <a:gd name="T39" fmla="*/ 12 h 14"/>
                <a:gd name="T40" fmla="*/ 3 w 13"/>
                <a:gd name="T41" fmla="*/ 8 h 14"/>
                <a:gd name="T42" fmla="*/ 3 w 13"/>
                <a:gd name="T43" fmla="*/ 7 h 14"/>
                <a:gd name="T44" fmla="*/ 2 w 13"/>
                <a:gd name="T45" fmla="*/ 7 h 14"/>
                <a:gd name="T46" fmla="*/ 2 w 13"/>
                <a:gd name="T47" fmla="*/ 8 h 14"/>
                <a:gd name="T48" fmla="*/ 2 w 13"/>
                <a:gd name="T49" fmla="*/ 12 h 14"/>
                <a:gd name="T50" fmla="*/ 13 w 13"/>
                <a:gd name="T51" fmla="*/ 13 h 14"/>
                <a:gd name="T52" fmla="*/ 11 w 13"/>
                <a:gd name="T53" fmla="*/ 14 h 14"/>
                <a:gd name="T54" fmla="*/ 10 w 13"/>
                <a:gd name="T55" fmla="*/ 14 h 14"/>
                <a:gd name="T56" fmla="*/ 8 w 13"/>
                <a:gd name="T57" fmla="*/ 14 h 14"/>
                <a:gd name="T58" fmla="*/ 7 w 13"/>
                <a:gd name="T59" fmla="*/ 12 h 14"/>
                <a:gd name="T60" fmla="*/ 7 w 13"/>
                <a:gd name="T61" fmla="*/ 2 h 14"/>
                <a:gd name="T62" fmla="*/ 9 w 13"/>
                <a:gd name="T63" fmla="*/ 0 h 14"/>
                <a:gd name="T64" fmla="*/ 10 w 13"/>
                <a:gd name="T65" fmla="*/ 0 h 14"/>
                <a:gd name="T66" fmla="*/ 12 w 13"/>
                <a:gd name="T67" fmla="*/ 1 h 14"/>
                <a:gd name="T68" fmla="*/ 13 w 13"/>
                <a:gd name="T69" fmla="*/ 3 h 14"/>
                <a:gd name="T70" fmla="*/ 11 w 13"/>
                <a:gd name="T71" fmla="*/ 3 h 14"/>
                <a:gd name="T72" fmla="*/ 10 w 13"/>
                <a:gd name="T73" fmla="*/ 2 h 14"/>
                <a:gd name="T74" fmla="*/ 10 w 13"/>
                <a:gd name="T75" fmla="*/ 2 h 14"/>
                <a:gd name="T76" fmla="*/ 9 w 13"/>
                <a:gd name="T77" fmla="*/ 12 h 14"/>
                <a:gd name="T78" fmla="*/ 10 w 13"/>
                <a:gd name="T79" fmla="*/ 12 h 14"/>
                <a:gd name="T80" fmla="*/ 10 w 13"/>
                <a:gd name="T81" fmla="*/ 12 h 14"/>
                <a:gd name="T82" fmla="*/ 11 w 13"/>
                <a:gd name="T83" fmla="*/ 3 h 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"/>
                <a:gd name="T127" fmla="*/ 0 h 14"/>
                <a:gd name="T128" fmla="*/ 13 w 13"/>
                <a:gd name="T129" fmla="*/ 14 h 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" h="14">
                  <a:moveTo>
                    <a:pt x="2" y="14"/>
                  </a:move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1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1"/>
                    <a:pt x="5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3"/>
                    <a:pt x="5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  <a:moveTo>
                    <a:pt x="2" y="12"/>
                  </a:move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3"/>
                    <a:pt x="13" y="13"/>
                  </a:cubicBezTo>
                  <a:cubicBezTo>
                    <a:pt x="13" y="13"/>
                    <a:pt x="12" y="13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7" y="13"/>
                    <a:pt x="7" y="13"/>
                  </a:cubicBezTo>
                  <a:cubicBezTo>
                    <a:pt x="7" y="13"/>
                    <a:pt x="7" y="12"/>
                    <a:pt x="7" y="1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8" y="1"/>
                    <a:pt x="8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3" y="1"/>
                    <a:pt x="13" y="2"/>
                  </a:cubicBezTo>
                  <a:cubicBezTo>
                    <a:pt x="13" y="2"/>
                    <a:pt x="13" y="2"/>
                    <a:pt x="13" y="3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3"/>
                  </a:moveTo>
                  <a:cubicBezTo>
                    <a:pt x="11" y="3"/>
                    <a:pt x="11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3"/>
                    <a:pt x="9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13" name="Freeform 27"/>
            <p:cNvSpPr>
              <a:spLocks noEditPoints="1" noChangeArrowheads="1"/>
            </p:cNvSpPr>
            <p:nvPr/>
          </p:nvSpPr>
          <p:spPr bwMode="auto">
            <a:xfrm>
              <a:off x="1736725" y="219076"/>
              <a:ext cx="101600" cy="119063"/>
            </a:xfrm>
            <a:custGeom>
              <a:avLst/>
              <a:gdLst>
                <a:gd name="T0" fmla="*/ 1 w 12"/>
                <a:gd name="T1" fmla="*/ 14 h 14"/>
                <a:gd name="T2" fmla="*/ 1 w 12"/>
                <a:gd name="T3" fmla="*/ 14 h 14"/>
                <a:gd name="T4" fmla="*/ 1 w 12"/>
                <a:gd name="T5" fmla="*/ 14 h 14"/>
                <a:gd name="T6" fmla="*/ 1 w 12"/>
                <a:gd name="T7" fmla="*/ 10 h 14"/>
                <a:gd name="T8" fmla="*/ 2 w 12"/>
                <a:gd name="T9" fmla="*/ 6 h 14"/>
                <a:gd name="T10" fmla="*/ 2 w 12"/>
                <a:gd name="T11" fmla="*/ 4 h 14"/>
                <a:gd name="T12" fmla="*/ 3 w 12"/>
                <a:gd name="T13" fmla="*/ 2 h 14"/>
                <a:gd name="T14" fmla="*/ 0 w 12"/>
                <a:gd name="T15" fmla="*/ 2 h 14"/>
                <a:gd name="T16" fmla="*/ 0 w 12"/>
                <a:gd name="T17" fmla="*/ 2 h 14"/>
                <a:gd name="T18" fmla="*/ 0 w 12"/>
                <a:gd name="T19" fmla="*/ 2 h 14"/>
                <a:gd name="T20" fmla="*/ 0 w 12"/>
                <a:gd name="T21" fmla="*/ 0 h 14"/>
                <a:gd name="T22" fmla="*/ 0 w 12"/>
                <a:gd name="T23" fmla="*/ 0 h 14"/>
                <a:gd name="T24" fmla="*/ 0 w 12"/>
                <a:gd name="T25" fmla="*/ 0 h 14"/>
                <a:gd name="T26" fmla="*/ 5 w 12"/>
                <a:gd name="T27" fmla="*/ 0 h 14"/>
                <a:gd name="T28" fmla="*/ 5 w 12"/>
                <a:gd name="T29" fmla="*/ 0 h 14"/>
                <a:gd name="T30" fmla="*/ 5 w 12"/>
                <a:gd name="T31" fmla="*/ 0 h 14"/>
                <a:gd name="T32" fmla="*/ 5 w 12"/>
                <a:gd name="T33" fmla="*/ 2 h 14"/>
                <a:gd name="T34" fmla="*/ 4 w 12"/>
                <a:gd name="T35" fmla="*/ 4 h 14"/>
                <a:gd name="T36" fmla="*/ 4 w 12"/>
                <a:gd name="T37" fmla="*/ 6 h 14"/>
                <a:gd name="T38" fmla="*/ 4 w 12"/>
                <a:gd name="T39" fmla="*/ 8 h 14"/>
                <a:gd name="T40" fmla="*/ 4 w 12"/>
                <a:gd name="T41" fmla="*/ 9 h 14"/>
                <a:gd name="T42" fmla="*/ 4 w 12"/>
                <a:gd name="T43" fmla="*/ 11 h 14"/>
                <a:gd name="T44" fmla="*/ 3 w 12"/>
                <a:gd name="T45" fmla="*/ 14 h 14"/>
                <a:gd name="T46" fmla="*/ 3 w 12"/>
                <a:gd name="T47" fmla="*/ 14 h 14"/>
                <a:gd name="T48" fmla="*/ 1 w 12"/>
                <a:gd name="T49" fmla="*/ 14 h 14"/>
                <a:gd name="T50" fmla="*/ 12 w 12"/>
                <a:gd name="T51" fmla="*/ 12 h 14"/>
                <a:gd name="T52" fmla="*/ 12 w 12"/>
                <a:gd name="T53" fmla="*/ 13 h 14"/>
                <a:gd name="T54" fmla="*/ 12 w 12"/>
                <a:gd name="T55" fmla="*/ 13 h 14"/>
                <a:gd name="T56" fmla="*/ 11 w 12"/>
                <a:gd name="T57" fmla="*/ 14 h 14"/>
                <a:gd name="T58" fmla="*/ 10 w 12"/>
                <a:gd name="T59" fmla="*/ 14 h 14"/>
                <a:gd name="T60" fmla="*/ 9 w 12"/>
                <a:gd name="T61" fmla="*/ 14 h 14"/>
                <a:gd name="T62" fmla="*/ 8 w 12"/>
                <a:gd name="T63" fmla="*/ 14 h 14"/>
                <a:gd name="T64" fmla="*/ 7 w 12"/>
                <a:gd name="T65" fmla="*/ 13 h 14"/>
                <a:gd name="T66" fmla="*/ 7 w 12"/>
                <a:gd name="T67" fmla="*/ 13 h 14"/>
                <a:gd name="T68" fmla="*/ 6 w 12"/>
                <a:gd name="T69" fmla="*/ 12 h 14"/>
                <a:gd name="T70" fmla="*/ 6 w 12"/>
                <a:gd name="T71" fmla="*/ 2 h 14"/>
                <a:gd name="T72" fmla="*/ 7 w 12"/>
                <a:gd name="T73" fmla="*/ 1 h 14"/>
                <a:gd name="T74" fmla="*/ 7 w 12"/>
                <a:gd name="T75" fmla="*/ 0 h 14"/>
                <a:gd name="T76" fmla="*/ 8 w 12"/>
                <a:gd name="T77" fmla="*/ 0 h 14"/>
                <a:gd name="T78" fmla="*/ 9 w 12"/>
                <a:gd name="T79" fmla="*/ 0 h 14"/>
                <a:gd name="T80" fmla="*/ 10 w 12"/>
                <a:gd name="T81" fmla="*/ 0 h 14"/>
                <a:gd name="T82" fmla="*/ 11 w 12"/>
                <a:gd name="T83" fmla="*/ 0 h 14"/>
                <a:gd name="T84" fmla="*/ 12 w 12"/>
                <a:gd name="T85" fmla="*/ 0 h 14"/>
                <a:gd name="T86" fmla="*/ 12 w 12"/>
                <a:gd name="T87" fmla="*/ 1 h 14"/>
                <a:gd name="T88" fmla="*/ 12 w 12"/>
                <a:gd name="T89" fmla="*/ 2 h 14"/>
                <a:gd name="T90" fmla="*/ 12 w 12"/>
                <a:gd name="T91" fmla="*/ 12 h 14"/>
                <a:gd name="T92" fmla="*/ 10 w 12"/>
                <a:gd name="T93" fmla="*/ 2 h 14"/>
                <a:gd name="T94" fmla="*/ 10 w 12"/>
                <a:gd name="T95" fmla="*/ 2 h 14"/>
                <a:gd name="T96" fmla="*/ 9 w 12"/>
                <a:gd name="T97" fmla="*/ 2 h 14"/>
                <a:gd name="T98" fmla="*/ 9 w 12"/>
                <a:gd name="T99" fmla="*/ 2 h 14"/>
                <a:gd name="T100" fmla="*/ 9 w 12"/>
                <a:gd name="T101" fmla="*/ 2 h 14"/>
                <a:gd name="T102" fmla="*/ 9 w 12"/>
                <a:gd name="T103" fmla="*/ 2 h 14"/>
                <a:gd name="T104" fmla="*/ 9 w 12"/>
                <a:gd name="T105" fmla="*/ 11 h 14"/>
                <a:gd name="T106" fmla="*/ 9 w 12"/>
                <a:gd name="T107" fmla="*/ 12 h 14"/>
                <a:gd name="T108" fmla="*/ 9 w 12"/>
                <a:gd name="T109" fmla="*/ 12 h 14"/>
                <a:gd name="T110" fmla="*/ 9 w 12"/>
                <a:gd name="T111" fmla="*/ 12 h 14"/>
                <a:gd name="T112" fmla="*/ 10 w 12"/>
                <a:gd name="T113" fmla="*/ 12 h 14"/>
                <a:gd name="T114" fmla="*/ 10 w 12"/>
                <a:gd name="T115" fmla="*/ 11 h 14"/>
                <a:gd name="T116" fmla="*/ 10 w 12"/>
                <a:gd name="T117" fmla="*/ 2 h 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2"/>
                <a:gd name="T178" fmla="*/ 0 h 14"/>
                <a:gd name="T179" fmla="*/ 12 w 12"/>
                <a:gd name="T180" fmla="*/ 14 h 1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2" h="14"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2"/>
                    <a:pt x="1" y="11"/>
                    <a:pt x="1" y="10"/>
                  </a:cubicBezTo>
                  <a:cubicBezTo>
                    <a:pt x="1" y="9"/>
                    <a:pt x="1" y="7"/>
                    <a:pt x="2" y="6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" y="14"/>
                    <a:pt x="1" y="14"/>
                    <a:pt x="1" y="14"/>
                  </a:cubicBezTo>
                  <a:close/>
                  <a:moveTo>
                    <a:pt x="12" y="12"/>
                  </a:move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7" y="2"/>
                    <a:pt x="7" y="1"/>
                  </a:cubicBezTo>
                  <a:cubicBezTo>
                    <a:pt x="7" y="1"/>
                    <a:pt x="7" y="1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10" y="2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1"/>
                  </a:cubicBezTo>
                  <a:cubicBezTo>
                    <a:pt x="10" y="2"/>
                    <a:pt x="10" y="2"/>
                    <a:pt x="10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14" name="Freeform 28"/>
            <p:cNvSpPr>
              <a:spLocks noEditPoints="1" noChangeArrowheads="1"/>
            </p:cNvSpPr>
            <p:nvPr/>
          </p:nvSpPr>
          <p:spPr bwMode="auto">
            <a:xfrm>
              <a:off x="1973262" y="481013"/>
              <a:ext cx="109538" cy="119063"/>
            </a:xfrm>
            <a:custGeom>
              <a:avLst/>
              <a:gdLst>
                <a:gd name="T0" fmla="*/ 5 w 13"/>
                <a:gd name="T1" fmla="*/ 6 h 14"/>
                <a:gd name="T2" fmla="*/ 6 w 13"/>
                <a:gd name="T3" fmla="*/ 7 h 14"/>
                <a:gd name="T4" fmla="*/ 6 w 13"/>
                <a:gd name="T5" fmla="*/ 12 h 14"/>
                <a:gd name="T6" fmla="*/ 5 w 13"/>
                <a:gd name="T7" fmla="*/ 14 h 14"/>
                <a:gd name="T8" fmla="*/ 3 w 13"/>
                <a:gd name="T9" fmla="*/ 14 h 14"/>
                <a:gd name="T10" fmla="*/ 2 w 13"/>
                <a:gd name="T11" fmla="*/ 14 h 14"/>
                <a:gd name="T12" fmla="*/ 0 w 13"/>
                <a:gd name="T13" fmla="*/ 13 h 14"/>
                <a:gd name="T14" fmla="*/ 0 w 13"/>
                <a:gd name="T15" fmla="*/ 8 h 14"/>
                <a:gd name="T16" fmla="*/ 0 w 13"/>
                <a:gd name="T17" fmla="*/ 7 h 14"/>
                <a:gd name="T18" fmla="*/ 1 w 13"/>
                <a:gd name="T19" fmla="*/ 6 h 14"/>
                <a:gd name="T20" fmla="*/ 0 w 13"/>
                <a:gd name="T21" fmla="*/ 5 h 14"/>
                <a:gd name="T22" fmla="*/ 0 w 13"/>
                <a:gd name="T23" fmla="*/ 5 h 14"/>
                <a:gd name="T24" fmla="*/ 0 w 13"/>
                <a:gd name="T25" fmla="*/ 1 h 14"/>
                <a:gd name="T26" fmla="*/ 2 w 13"/>
                <a:gd name="T27" fmla="*/ 0 h 14"/>
                <a:gd name="T28" fmla="*/ 3 w 13"/>
                <a:gd name="T29" fmla="*/ 0 h 14"/>
                <a:gd name="T30" fmla="*/ 5 w 13"/>
                <a:gd name="T31" fmla="*/ 1 h 14"/>
                <a:gd name="T32" fmla="*/ 6 w 13"/>
                <a:gd name="T33" fmla="*/ 2 h 14"/>
                <a:gd name="T34" fmla="*/ 6 w 13"/>
                <a:gd name="T35" fmla="*/ 5 h 14"/>
                <a:gd name="T36" fmla="*/ 5 w 13"/>
                <a:gd name="T37" fmla="*/ 6 h 14"/>
                <a:gd name="T38" fmla="*/ 3 w 13"/>
                <a:gd name="T39" fmla="*/ 8 h 14"/>
                <a:gd name="T40" fmla="*/ 3 w 13"/>
                <a:gd name="T41" fmla="*/ 8 h 14"/>
                <a:gd name="T42" fmla="*/ 3 w 13"/>
                <a:gd name="T43" fmla="*/ 8 h 14"/>
                <a:gd name="T44" fmla="*/ 2 w 13"/>
                <a:gd name="T45" fmla="*/ 8 h 14"/>
                <a:gd name="T46" fmla="*/ 2 w 13"/>
                <a:gd name="T47" fmla="*/ 8 h 14"/>
                <a:gd name="T48" fmla="*/ 2 w 13"/>
                <a:gd name="T49" fmla="*/ 12 h 14"/>
                <a:gd name="T50" fmla="*/ 3 w 13"/>
                <a:gd name="T51" fmla="*/ 12 h 14"/>
                <a:gd name="T52" fmla="*/ 3 w 13"/>
                <a:gd name="T53" fmla="*/ 12 h 14"/>
                <a:gd name="T54" fmla="*/ 3 w 13"/>
                <a:gd name="T55" fmla="*/ 3 h 14"/>
                <a:gd name="T56" fmla="*/ 3 w 13"/>
                <a:gd name="T57" fmla="*/ 2 h 14"/>
                <a:gd name="T58" fmla="*/ 2 w 13"/>
                <a:gd name="T59" fmla="*/ 2 h 14"/>
                <a:gd name="T60" fmla="*/ 2 w 13"/>
                <a:gd name="T61" fmla="*/ 5 h 14"/>
                <a:gd name="T62" fmla="*/ 3 w 13"/>
                <a:gd name="T63" fmla="*/ 5 h 14"/>
                <a:gd name="T64" fmla="*/ 3 w 13"/>
                <a:gd name="T65" fmla="*/ 5 h 14"/>
                <a:gd name="T66" fmla="*/ 3 w 13"/>
                <a:gd name="T67" fmla="*/ 5 h 14"/>
                <a:gd name="T68" fmla="*/ 3 w 13"/>
                <a:gd name="T69" fmla="*/ 3 h 14"/>
                <a:gd name="T70" fmla="*/ 13 w 13"/>
                <a:gd name="T71" fmla="*/ 13 h 14"/>
                <a:gd name="T72" fmla="*/ 12 w 13"/>
                <a:gd name="T73" fmla="*/ 14 h 14"/>
                <a:gd name="T74" fmla="*/ 10 w 13"/>
                <a:gd name="T75" fmla="*/ 14 h 14"/>
                <a:gd name="T76" fmla="*/ 8 w 13"/>
                <a:gd name="T77" fmla="*/ 14 h 14"/>
                <a:gd name="T78" fmla="*/ 7 w 13"/>
                <a:gd name="T79" fmla="*/ 12 h 14"/>
                <a:gd name="T80" fmla="*/ 8 w 13"/>
                <a:gd name="T81" fmla="*/ 1 h 14"/>
                <a:gd name="T82" fmla="*/ 9 w 13"/>
                <a:gd name="T83" fmla="*/ 0 h 14"/>
                <a:gd name="T84" fmla="*/ 11 w 13"/>
                <a:gd name="T85" fmla="*/ 0 h 14"/>
                <a:gd name="T86" fmla="*/ 13 w 13"/>
                <a:gd name="T87" fmla="*/ 1 h 14"/>
                <a:gd name="T88" fmla="*/ 13 w 13"/>
                <a:gd name="T89" fmla="*/ 2 h 14"/>
                <a:gd name="T90" fmla="*/ 11 w 13"/>
                <a:gd name="T91" fmla="*/ 3 h 14"/>
                <a:gd name="T92" fmla="*/ 10 w 13"/>
                <a:gd name="T93" fmla="*/ 2 h 14"/>
                <a:gd name="T94" fmla="*/ 10 w 13"/>
                <a:gd name="T95" fmla="*/ 2 h 14"/>
                <a:gd name="T96" fmla="*/ 10 w 13"/>
                <a:gd name="T97" fmla="*/ 12 h 14"/>
                <a:gd name="T98" fmla="*/ 10 w 13"/>
                <a:gd name="T99" fmla="*/ 12 h 14"/>
                <a:gd name="T100" fmla="*/ 11 w 13"/>
                <a:gd name="T101" fmla="*/ 12 h 14"/>
                <a:gd name="T102" fmla="*/ 11 w 13"/>
                <a:gd name="T103" fmla="*/ 3 h 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"/>
                <a:gd name="T157" fmla="*/ 0 h 14"/>
                <a:gd name="T158" fmla="*/ 13 w 13"/>
                <a:gd name="T159" fmla="*/ 14 h 1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" h="14">
                  <a:moveTo>
                    <a:pt x="5" y="6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5" y="14"/>
                    <a:pt x="5" y="14"/>
                    <a:pt x="4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6"/>
                    <a:pt x="6" y="6"/>
                    <a:pt x="5" y="6"/>
                  </a:cubicBezTo>
                  <a:close/>
                  <a:moveTo>
                    <a:pt x="3" y="8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8"/>
                    <a:pt x="3" y="8"/>
                    <a:pt x="3" y="8"/>
                  </a:cubicBezTo>
                  <a:close/>
                  <a:moveTo>
                    <a:pt x="3" y="3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3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15" name="Freeform 29"/>
            <p:cNvSpPr>
              <a:spLocks noEditPoints="1" noChangeArrowheads="1"/>
            </p:cNvSpPr>
            <p:nvPr/>
          </p:nvSpPr>
          <p:spPr bwMode="auto">
            <a:xfrm>
              <a:off x="2108200" y="777876"/>
              <a:ext cx="111125" cy="117475"/>
            </a:xfrm>
            <a:custGeom>
              <a:avLst/>
              <a:gdLst>
                <a:gd name="T0" fmla="*/ 4 w 13"/>
                <a:gd name="T1" fmla="*/ 0 h 14"/>
                <a:gd name="T2" fmla="*/ 5 w 13"/>
                <a:gd name="T3" fmla="*/ 1 h 14"/>
                <a:gd name="T4" fmla="*/ 5 w 13"/>
                <a:gd name="T5" fmla="*/ 12 h 14"/>
                <a:gd name="T6" fmla="*/ 5 w 13"/>
                <a:gd name="T7" fmla="*/ 13 h 14"/>
                <a:gd name="T8" fmla="*/ 3 w 13"/>
                <a:gd name="T9" fmla="*/ 14 h 14"/>
                <a:gd name="T10" fmla="*/ 1 w 13"/>
                <a:gd name="T11" fmla="*/ 14 h 14"/>
                <a:gd name="T12" fmla="*/ 0 w 13"/>
                <a:gd name="T13" fmla="*/ 13 h 14"/>
                <a:gd name="T14" fmla="*/ 0 w 13"/>
                <a:gd name="T15" fmla="*/ 11 h 14"/>
                <a:gd name="T16" fmla="*/ 2 w 13"/>
                <a:gd name="T17" fmla="*/ 10 h 14"/>
                <a:gd name="T18" fmla="*/ 2 w 13"/>
                <a:gd name="T19" fmla="*/ 12 h 14"/>
                <a:gd name="T20" fmla="*/ 2 w 13"/>
                <a:gd name="T21" fmla="*/ 12 h 14"/>
                <a:gd name="T22" fmla="*/ 3 w 13"/>
                <a:gd name="T23" fmla="*/ 12 h 14"/>
                <a:gd name="T24" fmla="*/ 3 w 13"/>
                <a:gd name="T25" fmla="*/ 9 h 14"/>
                <a:gd name="T26" fmla="*/ 1 w 13"/>
                <a:gd name="T27" fmla="*/ 9 h 14"/>
                <a:gd name="T28" fmla="*/ 0 w 13"/>
                <a:gd name="T29" fmla="*/ 2 h 14"/>
                <a:gd name="T30" fmla="*/ 0 w 13"/>
                <a:gd name="T31" fmla="*/ 1 h 14"/>
                <a:gd name="T32" fmla="*/ 2 w 13"/>
                <a:gd name="T33" fmla="*/ 0 h 14"/>
                <a:gd name="T34" fmla="*/ 3 w 13"/>
                <a:gd name="T35" fmla="*/ 2 h 14"/>
                <a:gd name="T36" fmla="*/ 3 w 13"/>
                <a:gd name="T37" fmla="*/ 2 h 14"/>
                <a:gd name="T38" fmla="*/ 2 w 13"/>
                <a:gd name="T39" fmla="*/ 2 h 14"/>
                <a:gd name="T40" fmla="*/ 2 w 13"/>
                <a:gd name="T41" fmla="*/ 6 h 14"/>
                <a:gd name="T42" fmla="*/ 2 w 13"/>
                <a:gd name="T43" fmla="*/ 7 h 14"/>
                <a:gd name="T44" fmla="*/ 3 w 13"/>
                <a:gd name="T45" fmla="*/ 7 h 14"/>
                <a:gd name="T46" fmla="*/ 3 w 13"/>
                <a:gd name="T47" fmla="*/ 7 h 14"/>
                <a:gd name="T48" fmla="*/ 3 w 13"/>
                <a:gd name="T49" fmla="*/ 2 h 14"/>
                <a:gd name="T50" fmla="*/ 13 w 13"/>
                <a:gd name="T51" fmla="*/ 13 h 14"/>
                <a:gd name="T52" fmla="*/ 11 w 13"/>
                <a:gd name="T53" fmla="*/ 14 h 14"/>
                <a:gd name="T54" fmla="*/ 10 w 13"/>
                <a:gd name="T55" fmla="*/ 14 h 14"/>
                <a:gd name="T56" fmla="*/ 8 w 13"/>
                <a:gd name="T57" fmla="*/ 13 h 14"/>
                <a:gd name="T58" fmla="*/ 7 w 13"/>
                <a:gd name="T59" fmla="*/ 12 h 14"/>
                <a:gd name="T60" fmla="*/ 7 w 13"/>
                <a:gd name="T61" fmla="*/ 1 h 14"/>
                <a:gd name="T62" fmla="*/ 9 w 13"/>
                <a:gd name="T63" fmla="*/ 0 h 14"/>
                <a:gd name="T64" fmla="*/ 10 w 13"/>
                <a:gd name="T65" fmla="*/ 0 h 14"/>
                <a:gd name="T66" fmla="*/ 12 w 13"/>
                <a:gd name="T67" fmla="*/ 1 h 14"/>
                <a:gd name="T68" fmla="*/ 13 w 13"/>
                <a:gd name="T69" fmla="*/ 2 h 14"/>
                <a:gd name="T70" fmla="*/ 11 w 13"/>
                <a:gd name="T71" fmla="*/ 2 h 14"/>
                <a:gd name="T72" fmla="*/ 10 w 13"/>
                <a:gd name="T73" fmla="*/ 2 h 14"/>
                <a:gd name="T74" fmla="*/ 10 w 13"/>
                <a:gd name="T75" fmla="*/ 2 h 14"/>
                <a:gd name="T76" fmla="*/ 9 w 13"/>
                <a:gd name="T77" fmla="*/ 12 h 14"/>
                <a:gd name="T78" fmla="*/ 10 w 13"/>
                <a:gd name="T79" fmla="*/ 12 h 14"/>
                <a:gd name="T80" fmla="*/ 10 w 13"/>
                <a:gd name="T81" fmla="*/ 12 h 14"/>
                <a:gd name="T82" fmla="*/ 11 w 13"/>
                <a:gd name="T83" fmla="*/ 2 h 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"/>
                <a:gd name="T127" fmla="*/ 0 h 14"/>
                <a:gd name="T128" fmla="*/ 13 w 13"/>
                <a:gd name="T129" fmla="*/ 14 h 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" h="14">
                  <a:moveTo>
                    <a:pt x="3" y="0"/>
                  </a:move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1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2"/>
                    <a:pt x="3" y="2"/>
                    <a:pt x="3" y="2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2" y="13"/>
                    <a:pt x="12" y="13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3"/>
                  </a:cubicBezTo>
                  <a:cubicBezTo>
                    <a:pt x="8" y="13"/>
                    <a:pt x="7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2"/>
                  </a:move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2"/>
                    <a:pt x="11" y="1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16" name="Freeform 30"/>
            <p:cNvSpPr>
              <a:spLocks noEditPoints="1" noChangeArrowheads="1"/>
            </p:cNvSpPr>
            <p:nvPr/>
          </p:nvSpPr>
          <p:spPr bwMode="auto">
            <a:xfrm>
              <a:off x="2151062" y="1098551"/>
              <a:ext cx="160338" cy="127000"/>
            </a:xfrm>
            <a:custGeom>
              <a:avLst/>
              <a:gdLst>
                <a:gd name="T0" fmla="*/ 4 w 19"/>
                <a:gd name="T1" fmla="*/ 1 h 15"/>
                <a:gd name="T2" fmla="*/ 3 w 19"/>
                <a:gd name="T3" fmla="*/ 14 h 15"/>
                <a:gd name="T4" fmla="*/ 1 w 19"/>
                <a:gd name="T5" fmla="*/ 14 h 15"/>
                <a:gd name="T6" fmla="*/ 1 w 19"/>
                <a:gd name="T7" fmla="*/ 4 h 15"/>
                <a:gd name="T8" fmla="*/ 0 w 19"/>
                <a:gd name="T9" fmla="*/ 5 h 15"/>
                <a:gd name="T10" fmla="*/ 0 w 19"/>
                <a:gd name="T11" fmla="*/ 3 h 15"/>
                <a:gd name="T12" fmla="*/ 0 w 19"/>
                <a:gd name="T13" fmla="*/ 3 h 15"/>
                <a:gd name="T14" fmla="*/ 1 w 19"/>
                <a:gd name="T15" fmla="*/ 1 h 15"/>
                <a:gd name="T16" fmla="*/ 2 w 19"/>
                <a:gd name="T17" fmla="*/ 0 h 15"/>
                <a:gd name="T18" fmla="*/ 11 w 19"/>
                <a:gd name="T19" fmla="*/ 12 h 15"/>
                <a:gd name="T20" fmla="*/ 10 w 19"/>
                <a:gd name="T21" fmla="*/ 14 h 15"/>
                <a:gd name="T22" fmla="*/ 9 w 19"/>
                <a:gd name="T23" fmla="*/ 15 h 15"/>
                <a:gd name="T24" fmla="*/ 7 w 19"/>
                <a:gd name="T25" fmla="*/ 14 h 15"/>
                <a:gd name="T26" fmla="*/ 5 w 19"/>
                <a:gd name="T27" fmla="*/ 13 h 15"/>
                <a:gd name="T28" fmla="*/ 5 w 19"/>
                <a:gd name="T29" fmla="*/ 3 h 15"/>
                <a:gd name="T30" fmla="*/ 6 w 19"/>
                <a:gd name="T31" fmla="*/ 1 h 15"/>
                <a:gd name="T32" fmla="*/ 8 w 19"/>
                <a:gd name="T33" fmla="*/ 0 h 15"/>
                <a:gd name="T34" fmla="*/ 10 w 19"/>
                <a:gd name="T35" fmla="*/ 0 h 15"/>
                <a:gd name="T36" fmla="*/ 11 w 19"/>
                <a:gd name="T37" fmla="*/ 2 h 15"/>
                <a:gd name="T38" fmla="*/ 11 w 19"/>
                <a:gd name="T39" fmla="*/ 12 h 15"/>
                <a:gd name="T40" fmla="*/ 9 w 19"/>
                <a:gd name="T41" fmla="*/ 2 h 15"/>
                <a:gd name="T42" fmla="*/ 8 w 19"/>
                <a:gd name="T43" fmla="*/ 2 h 15"/>
                <a:gd name="T44" fmla="*/ 8 w 19"/>
                <a:gd name="T45" fmla="*/ 3 h 15"/>
                <a:gd name="T46" fmla="*/ 8 w 19"/>
                <a:gd name="T47" fmla="*/ 12 h 15"/>
                <a:gd name="T48" fmla="*/ 8 w 19"/>
                <a:gd name="T49" fmla="*/ 12 h 15"/>
                <a:gd name="T50" fmla="*/ 9 w 19"/>
                <a:gd name="T51" fmla="*/ 12 h 15"/>
                <a:gd name="T52" fmla="*/ 19 w 19"/>
                <a:gd name="T53" fmla="*/ 12 h 15"/>
                <a:gd name="T54" fmla="*/ 18 w 19"/>
                <a:gd name="T55" fmla="*/ 14 h 15"/>
                <a:gd name="T56" fmla="*/ 16 w 19"/>
                <a:gd name="T57" fmla="*/ 15 h 15"/>
                <a:gd name="T58" fmla="*/ 14 w 19"/>
                <a:gd name="T59" fmla="*/ 14 h 15"/>
                <a:gd name="T60" fmla="*/ 13 w 19"/>
                <a:gd name="T61" fmla="*/ 13 h 15"/>
                <a:gd name="T62" fmla="*/ 13 w 19"/>
                <a:gd name="T63" fmla="*/ 3 h 15"/>
                <a:gd name="T64" fmla="*/ 13 w 19"/>
                <a:gd name="T65" fmla="*/ 1 h 15"/>
                <a:gd name="T66" fmla="*/ 15 w 19"/>
                <a:gd name="T67" fmla="*/ 0 h 15"/>
                <a:gd name="T68" fmla="*/ 17 w 19"/>
                <a:gd name="T69" fmla="*/ 0 h 15"/>
                <a:gd name="T70" fmla="*/ 18 w 19"/>
                <a:gd name="T71" fmla="*/ 2 h 15"/>
                <a:gd name="T72" fmla="*/ 19 w 19"/>
                <a:gd name="T73" fmla="*/ 12 h 15"/>
                <a:gd name="T74" fmla="*/ 16 w 19"/>
                <a:gd name="T75" fmla="*/ 2 h 15"/>
                <a:gd name="T76" fmla="*/ 16 w 19"/>
                <a:gd name="T77" fmla="*/ 2 h 15"/>
                <a:gd name="T78" fmla="*/ 15 w 19"/>
                <a:gd name="T79" fmla="*/ 3 h 15"/>
                <a:gd name="T80" fmla="*/ 15 w 19"/>
                <a:gd name="T81" fmla="*/ 12 h 15"/>
                <a:gd name="T82" fmla="*/ 16 w 19"/>
                <a:gd name="T83" fmla="*/ 12 h 15"/>
                <a:gd name="T84" fmla="*/ 16 w 19"/>
                <a:gd name="T85" fmla="*/ 12 h 1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"/>
                <a:gd name="T130" fmla="*/ 0 h 15"/>
                <a:gd name="T131" fmla="*/ 19 w 19"/>
                <a:gd name="T132" fmla="*/ 15 h 1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" h="15">
                  <a:moveTo>
                    <a:pt x="3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11" y="12"/>
                  </a:moveTo>
                  <a:cubicBezTo>
                    <a:pt x="11" y="12"/>
                    <a:pt x="11" y="13"/>
                    <a:pt x="11" y="13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15"/>
                    <a:pt x="7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4"/>
                    <a:pt x="6" y="13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0"/>
                    <a:pt x="7" y="0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2"/>
                    <a:pt x="11" y="3"/>
                  </a:cubicBezTo>
                  <a:cubicBezTo>
                    <a:pt x="11" y="12"/>
                    <a:pt x="11" y="12"/>
                    <a:pt x="11" y="12"/>
                  </a:cubicBezTo>
                  <a:close/>
                  <a:moveTo>
                    <a:pt x="9" y="3"/>
                  </a:moveTo>
                  <a:cubicBezTo>
                    <a:pt x="9" y="3"/>
                    <a:pt x="9" y="3"/>
                    <a:pt x="9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3"/>
                    <a:pt x="9" y="3"/>
                    <a:pt x="9" y="3"/>
                  </a:cubicBezTo>
                  <a:close/>
                  <a:moveTo>
                    <a:pt x="19" y="12"/>
                  </a:moveTo>
                  <a:cubicBezTo>
                    <a:pt x="19" y="12"/>
                    <a:pt x="19" y="13"/>
                    <a:pt x="18" y="13"/>
                  </a:cubicBezTo>
                  <a:cubicBezTo>
                    <a:pt x="18" y="13"/>
                    <a:pt x="18" y="14"/>
                    <a:pt x="18" y="14"/>
                  </a:cubicBezTo>
                  <a:cubicBezTo>
                    <a:pt x="18" y="14"/>
                    <a:pt x="17" y="14"/>
                    <a:pt x="17" y="14"/>
                  </a:cubicBezTo>
                  <a:cubicBezTo>
                    <a:pt x="17" y="14"/>
                    <a:pt x="16" y="15"/>
                    <a:pt x="16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4"/>
                    <a:pt x="14" y="14"/>
                  </a:cubicBezTo>
                  <a:cubicBezTo>
                    <a:pt x="14" y="14"/>
                    <a:pt x="14" y="14"/>
                    <a:pt x="13" y="14"/>
                  </a:cubicBezTo>
                  <a:cubicBezTo>
                    <a:pt x="13" y="14"/>
                    <a:pt x="13" y="13"/>
                    <a:pt x="13" y="13"/>
                  </a:cubicBezTo>
                  <a:cubicBezTo>
                    <a:pt x="13" y="13"/>
                    <a:pt x="13" y="12"/>
                    <a:pt x="13" y="1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17" y="0"/>
                    <a:pt x="18" y="1"/>
                    <a:pt x="18" y="1"/>
                  </a:cubicBezTo>
                  <a:cubicBezTo>
                    <a:pt x="18" y="1"/>
                    <a:pt x="18" y="1"/>
                    <a:pt x="18" y="2"/>
                  </a:cubicBezTo>
                  <a:cubicBezTo>
                    <a:pt x="19" y="2"/>
                    <a:pt x="19" y="2"/>
                    <a:pt x="19" y="3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6" y="3"/>
                  </a:moveTo>
                  <a:cubicBezTo>
                    <a:pt x="16" y="3"/>
                    <a:pt x="16" y="3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3"/>
                    <a:pt x="16" y="3"/>
                    <a:pt x="16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17" name="Freeform 6"/>
            <p:cNvSpPr>
              <a:spLocks noChangeArrowheads="1"/>
            </p:cNvSpPr>
            <p:nvPr/>
          </p:nvSpPr>
          <p:spPr bwMode="auto">
            <a:xfrm>
              <a:off x="109537" y="160338"/>
              <a:ext cx="1990725" cy="998538"/>
            </a:xfrm>
            <a:custGeom>
              <a:avLst/>
              <a:gdLst>
                <a:gd name="T0" fmla="*/ 118 w 235"/>
                <a:gd name="T1" fmla="*/ 0 h 118"/>
                <a:gd name="T2" fmla="*/ 0 w 235"/>
                <a:gd name="T3" fmla="*/ 118 h 118"/>
                <a:gd name="T4" fmla="*/ 7 w 235"/>
                <a:gd name="T5" fmla="*/ 118 h 118"/>
                <a:gd name="T6" fmla="*/ 118 w 235"/>
                <a:gd name="T7" fmla="*/ 8 h 118"/>
                <a:gd name="T8" fmla="*/ 228 w 235"/>
                <a:gd name="T9" fmla="*/ 118 h 118"/>
                <a:gd name="T10" fmla="*/ 235 w 235"/>
                <a:gd name="T11" fmla="*/ 118 h 118"/>
                <a:gd name="T12" fmla="*/ 118 w 23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5"/>
                <a:gd name="T22" fmla="*/ 0 h 118"/>
                <a:gd name="T23" fmla="*/ 235 w 23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5" h="11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57"/>
                    <a:pt x="57" y="8"/>
                    <a:pt x="118" y="8"/>
                  </a:cubicBezTo>
                  <a:cubicBezTo>
                    <a:pt x="178" y="8"/>
                    <a:pt x="228" y="57"/>
                    <a:pt x="228" y="118"/>
                  </a:cubicBezTo>
                  <a:cubicBezTo>
                    <a:pt x="235" y="118"/>
                    <a:pt x="235" y="118"/>
                    <a:pt x="235" y="118"/>
                  </a:cubicBezTo>
                  <a:cubicBezTo>
                    <a:pt x="235" y="53"/>
                    <a:pt x="182" y="0"/>
                    <a:pt x="118" y="0"/>
                  </a:cubicBezTo>
                  <a:close/>
                </a:path>
              </a:pathLst>
            </a:custGeom>
            <a:solidFill>
              <a:srgbClr val="92C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</p:grpSp>
      <p:grpSp>
        <p:nvGrpSpPr>
          <p:cNvPr id="118" name="Group 42"/>
          <p:cNvGrpSpPr>
            <a:grpSpLocks/>
          </p:cNvGrpSpPr>
          <p:nvPr/>
        </p:nvGrpSpPr>
        <p:grpSpPr bwMode="auto">
          <a:xfrm>
            <a:off x="6372200" y="1883952"/>
            <a:ext cx="2696945" cy="1429974"/>
            <a:chOff x="0" y="0"/>
            <a:chExt cx="2311400" cy="1225551"/>
          </a:xfrm>
        </p:grpSpPr>
        <p:sp>
          <p:nvSpPr>
            <p:cNvPr id="119" name="Freeform 7"/>
            <p:cNvSpPr>
              <a:spLocks noChangeArrowheads="1"/>
            </p:cNvSpPr>
            <p:nvPr/>
          </p:nvSpPr>
          <p:spPr bwMode="auto">
            <a:xfrm>
              <a:off x="169862" y="228601"/>
              <a:ext cx="1871663" cy="930275"/>
            </a:xfrm>
            <a:custGeom>
              <a:avLst/>
              <a:gdLst>
                <a:gd name="T0" fmla="*/ 111 w 221"/>
                <a:gd name="T1" fmla="*/ 0 h 110"/>
                <a:gd name="T2" fmla="*/ 0 w 221"/>
                <a:gd name="T3" fmla="*/ 110 h 110"/>
                <a:gd name="T4" fmla="*/ 35 w 221"/>
                <a:gd name="T5" fmla="*/ 110 h 110"/>
                <a:gd name="T6" fmla="*/ 111 w 221"/>
                <a:gd name="T7" fmla="*/ 34 h 110"/>
                <a:gd name="T8" fmla="*/ 186 w 221"/>
                <a:gd name="T9" fmla="*/ 110 h 110"/>
                <a:gd name="T10" fmla="*/ 221 w 221"/>
                <a:gd name="T11" fmla="*/ 110 h 110"/>
                <a:gd name="T12" fmla="*/ 111 w 221"/>
                <a:gd name="T13" fmla="*/ 0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1"/>
                <a:gd name="T22" fmla="*/ 0 h 110"/>
                <a:gd name="T23" fmla="*/ 221 w 221"/>
                <a:gd name="T24" fmla="*/ 110 h 1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1" h="110">
                  <a:moveTo>
                    <a:pt x="111" y="0"/>
                  </a:moveTo>
                  <a:cubicBezTo>
                    <a:pt x="50" y="0"/>
                    <a:pt x="0" y="49"/>
                    <a:pt x="0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5" y="68"/>
                    <a:pt x="69" y="34"/>
                    <a:pt x="111" y="34"/>
                  </a:cubicBezTo>
                  <a:cubicBezTo>
                    <a:pt x="152" y="34"/>
                    <a:pt x="186" y="68"/>
                    <a:pt x="186" y="110"/>
                  </a:cubicBezTo>
                  <a:cubicBezTo>
                    <a:pt x="221" y="110"/>
                    <a:pt x="221" y="110"/>
                    <a:pt x="221" y="110"/>
                  </a:cubicBezTo>
                  <a:cubicBezTo>
                    <a:pt x="221" y="49"/>
                    <a:pt x="171" y="0"/>
                    <a:pt x="111" y="0"/>
                  </a:cubicBezTo>
                  <a:close/>
                </a:path>
              </a:pathLst>
            </a:custGeom>
            <a:solidFill>
              <a:srgbClr val="8192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20" name="Freeform 18"/>
            <p:cNvSpPr>
              <a:spLocks noChangeArrowheads="1"/>
            </p:cNvSpPr>
            <p:nvPr/>
          </p:nvSpPr>
          <p:spPr bwMode="auto">
            <a:xfrm>
              <a:off x="169862" y="228601"/>
              <a:ext cx="1871663" cy="930275"/>
            </a:xfrm>
            <a:custGeom>
              <a:avLst/>
              <a:gdLst>
                <a:gd name="T0" fmla="*/ 0 w 1871663"/>
                <a:gd name="T1" fmla="*/ 0 h 930275"/>
                <a:gd name="T2" fmla="*/ 1871663 w 1871663"/>
                <a:gd name="T3" fmla="*/ 930275 h 930275"/>
              </a:gdLst>
              <a:ahLst/>
              <a:cxnLst/>
              <a:rect l="T0" t="T1" r="T2" b="T3"/>
              <a:pathLst>
                <a:path w="1871663" h="930275">
                  <a:moveTo>
                    <a:pt x="931545" y="0"/>
                  </a:moveTo>
                  <a:cubicBezTo>
                    <a:pt x="931552" y="0"/>
                    <a:pt x="931636" y="0"/>
                    <a:pt x="932617" y="0"/>
                  </a:cubicBezTo>
                  <a:lnTo>
                    <a:pt x="940118" y="0"/>
                  </a:lnTo>
                  <a:cubicBezTo>
                    <a:pt x="940119" y="26"/>
                    <a:pt x="940255" y="2754"/>
                    <a:pt x="954412" y="288529"/>
                  </a:cubicBezTo>
                  <a:cubicBezTo>
                    <a:pt x="1011837" y="289459"/>
                    <a:pt x="1067526" y="298447"/>
                    <a:pt x="1120087" y="315474"/>
                  </a:cubicBezTo>
                  <a:cubicBezTo>
                    <a:pt x="1136270" y="270462"/>
                    <a:pt x="1165582" y="188936"/>
                    <a:pt x="1218671" y="41275"/>
                  </a:cubicBezTo>
                  <a:cubicBezTo>
                    <a:pt x="1218700" y="41275"/>
                    <a:pt x="1227123" y="41275"/>
                    <a:pt x="1227138" y="41275"/>
                  </a:cubicBezTo>
                  <a:lnTo>
                    <a:pt x="1149062" y="324746"/>
                  </a:lnTo>
                  <a:cubicBezTo>
                    <a:pt x="1202676" y="343061"/>
                    <a:pt x="1252823" y="369358"/>
                    <a:pt x="1298601" y="401716"/>
                  </a:cubicBezTo>
                  <a:cubicBezTo>
                    <a:pt x="1328549" y="363638"/>
                    <a:pt x="1383041" y="294351"/>
                    <a:pt x="1482196" y="168275"/>
                  </a:cubicBezTo>
                  <a:lnTo>
                    <a:pt x="1483255" y="175696"/>
                  </a:lnTo>
                  <a:cubicBezTo>
                    <a:pt x="1484313" y="176757"/>
                    <a:pt x="1486430" y="176757"/>
                    <a:pt x="1490663" y="176757"/>
                  </a:cubicBezTo>
                  <a:lnTo>
                    <a:pt x="1324307" y="423114"/>
                  </a:lnTo>
                  <a:cubicBezTo>
                    <a:pt x="1369148" y="457104"/>
                    <a:pt x="1409291" y="497054"/>
                    <a:pt x="1442972" y="542282"/>
                  </a:cubicBezTo>
                  <a:cubicBezTo>
                    <a:pt x="1481784" y="514934"/>
                    <a:pt x="1553366" y="464496"/>
                    <a:pt x="1685381" y="371475"/>
                  </a:cubicBezTo>
                  <a:cubicBezTo>
                    <a:pt x="1693863" y="379942"/>
                    <a:pt x="1693863" y="379942"/>
                    <a:pt x="1693863" y="388408"/>
                  </a:cubicBezTo>
                  <a:lnTo>
                    <a:pt x="1462054" y="569186"/>
                  </a:lnTo>
                  <a:cubicBezTo>
                    <a:pt x="1493529" y="613008"/>
                    <a:pt x="1518535" y="661647"/>
                    <a:pt x="1537022" y="713449"/>
                  </a:cubicBezTo>
                  <a:cubicBezTo>
                    <a:pt x="1579814" y="701361"/>
                    <a:pt x="1662103" y="678115"/>
                    <a:pt x="1820348" y="633412"/>
                  </a:cubicBezTo>
                  <a:lnTo>
                    <a:pt x="1821404" y="640821"/>
                  </a:lnTo>
                  <a:cubicBezTo>
                    <a:pt x="1822461" y="641879"/>
                    <a:pt x="1824574" y="641879"/>
                    <a:pt x="1828801" y="641879"/>
                  </a:cubicBezTo>
                  <a:lnTo>
                    <a:pt x="1546115" y="743514"/>
                  </a:lnTo>
                  <a:cubicBezTo>
                    <a:pt x="1563542" y="797436"/>
                    <a:pt x="1573122" y="854719"/>
                    <a:pt x="1573578" y="914057"/>
                  </a:cubicBezTo>
                  <a:cubicBezTo>
                    <a:pt x="1618896" y="915195"/>
                    <a:pt x="1705636" y="917374"/>
                    <a:pt x="1871663" y="921544"/>
                  </a:cubicBezTo>
                  <a:cubicBezTo>
                    <a:pt x="1871663" y="921562"/>
                    <a:pt x="1871663" y="930258"/>
                    <a:pt x="1871663" y="930275"/>
                  </a:cubicBezTo>
                  <a:lnTo>
                    <a:pt x="1574800" y="930275"/>
                  </a:lnTo>
                  <a:cubicBezTo>
                    <a:pt x="1574795" y="930275"/>
                    <a:pt x="1574727" y="930275"/>
                    <a:pt x="1573731" y="930275"/>
                  </a:cubicBezTo>
                  <a:lnTo>
                    <a:pt x="1567018" y="930275"/>
                  </a:lnTo>
                  <a:lnTo>
                    <a:pt x="1549368" y="930275"/>
                  </a:lnTo>
                  <a:lnTo>
                    <a:pt x="1524000" y="930275"/>
                  </a:lnTo>
                  <a:cubicBezTo>
                    <a:pt x="1521307" y="930275"/>
                    <a:pt x="1518470" y="930275"/>
                    <a:pt x="1515484" y="930275"/>
                  </a:cubicBezTo>
                  <a:cubicBezTo>
                    <a:pt x="1515484" y="608806"/>
                    <a:pt x="1252801" y="355015"/>
                    <a:pt x="939274" y="355015"/>
                  </a:cubicBezTo>
                  <a:cubicBezTo>
                    <a:pt x="617275" y="355015"/>
                    <a:pt x="354591" y="608806"/>
                    <a:pt x="354591" y="930275"/>
                  </a:cubicBezTo>
                  <a:cubicBezTo>
                    <a:pt x="354582" y="930275"/>
                    <a:pt x="354319" y="930275"/>
                    <a:pt x="346075" y="930275"/>
                  </a:cubicBezTo>
                  <a:lnTo>
                    <a:pt x="345399" y="930275"/>
                  </a:lnTo>
                  <a:lnTo>
                    <a:pt x="340668" y="930275"/>
                  </a:lnTo>
                  <a:cubicBezTo>
                    <a:pt x="337569" y="930275"/>
                    <a:pt x="333780" y="930275"/>
                    <a:pt x="329149" y="930275"/>
                  </a:cubicBezTo>
                  <a:cubicBezTo>
                    <a:pt x="328718" y="930275"/>
                    <a:pt x="328277" y="930275"/>
                    <a:pt x="327825" y="930275"/>
                  </a:cubicBezTo>
                  <a:lnTo>
                    <a:pt x="302816" y="930275"/>
                  </a:lnTo>
                  <a:cubicBezTo>
                    <a:pt x="300415" y="930275"/>
                    <a:pt x="297903" y="930275"/>
                    <a:pt x="295275" y="930275"/>
                  </a:cubicBezTo>
                  <a:cubicBezTo>
                    <a:pt x="249774" y="930275"/>
                    <a:pt x="163517" y="930275"/>
                    <a:pt x="0" y="930275"/>
                  </a:cubicBezTo>
                  <a:cubicBezTo>
                    <a:pt x="0" y="930275"/>
                    <a:pt x="0" y="921562"/>
                    <a:pt x="0" y="921544"/>
                  </a:cubicBezTo>
                  <a:lnTo>
                    <a:pt x="296498" y="914063"/>
                  </a:lnTo>
                  <a:cubicBezTo>
                    <a:pt x="296960" y="854397"/>
                    <a:pt x="306620" y="796803"/>
                    <a:pt x="324028" y="742542"/>
                  </a:cubicBezTo>
                  <a:cubicBezTo>
                    <a:pt x="281397" y="726836"/>
                    <a:pt x="201298" y="697325"/>
                    <a:pt x="50800" y="641879"/>
                  </a:cubicBezTo>
                  <a:cubicBezTo>
                    <a:pt x="50800" y="641873"/>
                    <a:pt x="50800" y="641802"/>
                    <a:pt x="50800" y="640821"/>
                  </a:cubicBezTo>
                  <a:lnTo>
                    <a:pt x="50800" y="633412"/>
                  </a:lnTo>
                  <a:lnTo>
                    <a:pt x="334106" y="713319"/>
                  </a:lnTo>
                  <a:cubicBezTo>
                    <a:pt x="352364" y="661628"/>
                    <a:pt x="377150" y="613080"/>
                    <a:pt x="409113" y="569769"/>
                  </a:cubicBezTo>
                  <a:cubicBezTo>
                    <a:pt x="373881" y="542145"/>
                    <a:pt x="306534" y="489342"/>
                    <a:pt x="177800" y="388408"/>
                  </a:cubicBezTo>
                  <a:cubicBezTo>
                    <a:pt x="177800" y="379942"/>
                    <a:pt x="186236" y="379942"/>
                    <a:pt x="186236" y="371475"/>
                  </a:cubicBezTo>
                  <a:lnTo>
                    <a:pt x="429835" y="544043"/>
                  </a:lnTo>
                  <a:cubicBezTo>
                    <a:pt x="462812" y="498018"/>
                    <a:pt x="502360" y="457280"/>
                    <a:pt x="547612" y="423493"/>
                  </a:cubicBezTo>
                  <a:cubicBezTo>
                    <a:pt x="522132" y="385760"/>
                    <a:pt x="473567" y="313840"/>
                    <a:pt x="381000" y="176757"/>
                  </a:cubicBezTo>
                  <a:cubicBezTo>
                    <a:pt x="385233" y="176757"/>
                    <a:pt x="387350" y="176757"/>
                    <a:pt x="388408" y="175696"/>
                  </a:cubicBezTo>
                  <a:lnTo>
                    <a:pt x="389467" y="168275"/>
                  </a:lnTo>
                  <a:lnTo>
                    <a:pt x="574833" y="403969"/>
                  </a:lnTo>
                  <a:cubicBezTo>
                    <a:pt x="619369" y="371976"/>
                    <a:pt x="669124" y="346960"/>
                    <a:pt x="722130" y="328796"/>
                  </a:cubicBezTo>
                  <a:cubicBezTo>
                    <a:pt x="709815" y="284082"/>
                    <a:pt x="686621" y="199872"/>
                    <a:pt x="642938" y="41275"/>
                  </a:cubicBezTo>
                  <a:cubicBezTo>
                    <a:pt x="642967" y="41275"/>
                    <a:pt x="651392" y="41275"/>
                    <a:pt x="651405" y="41275"/>
                  </a:cubicBezTo>
                  <a:lnTo>
                    <a:pt x="751266" y="319026"/>
                  </a:lnTo>
                  <a:cubicBezTo>
                    <a:pt x="803468" y="300480"/>
                    <a:pt x="859362" y="291193"/>
                    <a:pt x="917200" y="289556"/>
                  </a:cubicBezTo>
                  <a:cubicBezTo>
                    <a:pt x="919523" y="242675"/>
                    <a:pt x="923772" y="156908"/>
                    <a:pt x="931545" y="0"/>
                  </a:cubicBezTo>
                  <a:close/>
                </a:path>
              </a:pathLst>
            </a:custGeom>
            <a:solidFill>
              <a:srgbClr val="2E3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21" name="Freeform 20"/>
            <p:cNvSpPr>
              <a:spLocks noEditPoints="1" noChangeArrowheads="1"/>
            </p:cNvSpPr>
            <p:nvPr/>
          </p:nvSpPr>
          <p:spPr bwMode="auto">
            <a:xfrm>
              <a:off x="7937" y="1098551"/>
              <a:ext cx="50800" cy="127000"/>
            </a:xfrm>
            <a:custGeom>
              <a:avLst/>
              <a:gdLst>
                <a:gd name="T0" fmla="*/ 6 w 6"/>
                <a:gd name="T1" fmla="*/ 12 h 15"/>
                <a:gd name="T2" fmla="*/ 6 w 6"/>
                <a:gd name="T3" fmla="*/ 13 h 15"/>
                <a:gd name="T4" fmla="*/ 5 w 6"/>
                <a:gd name="T5" fmla="*/ 14 h 15"/>
                <a:gd name="T6" fmla="*/ 5 w 6"/>
                <a:gd name="T7" fmla="*/ 14 h 15"/>
                <a:gd name="T8" fmla="*/ 4 w 6"/>
                <a:gd name="T9" fmla="*/ 15 h 15"/>
                <a:gd name="T10" fmla="*/ 3 w 6"/>
                <a:gd name="T11" fmla="*/ 15 h 15"/>
                <a:gd name="T12" fmla="*/ 2 w 6"/>
                <a:gd name="T13" fmla="*/ 14 h 15"/>
                <a:gd name="T14" fmla="*/ 1 w 6"/>
                <a:gd name="T15" fmla="*/ 14 h 15"/>
                <a:gd name="T16" fmla="*/ 0 w 6"/>
                <a:gd name="T17" fmla="*/ 13 h 15"/>
                <a:gd name="T18" fmla="*/ 0 w 6"/>
                <a:gd name="T19" fmla="*/ 12 h 15"/>
                <a:gd name="T20" fmla="*/ 0 w 6"/>
                <a:gd name="T21" fmla="*/ 3 h 15"/>
                <a:gd name="T22" fmla="*/ 0 w 6"/>
                <a:gd name="T23" fmla="*/ 2 h 15"/>
                <a:gd name="T24" fmla="*/ 1 w 6"/>
                <a:gd name="T25" fmla="*/ 1 h 15"/>
                <a:gd name="T26" fmla="*/ 2 w 6"/>
                <a:gd name="T27" fmla="*/ 0 h 15"/>
                <a:gd name="T28" fmla="*/ 3 w 6"/>
                <a:gd name="T29" fmla="*/ 0 h 15"/>
                <a:gd name="T30" fmla="*/ 4 w 6"/>
                <a:gd name="T31" fmla="*/ 0 h 15"/>
                <a:gd name="T32" fmla="*/ 5 w 6"/>
                <a:gd name="T33" fmla="*/ 0 h 15"/>
                <a:gd name="T34" fmla="*/ 5 w 6"/>
                <a:gd name="T35" fmla="*/ 1 h 15"/>
                <a:gd name="T36" fmla="*/ 6 w 6"/>
                <a:gd name="T37" fmla="*/ 2 h 15"/>
                <a:gd name="T38" fmla="*/ 6 w 6"/>
                <a:gd name="T39" fmla="*/ 3 h 15"/>
                <a:gd name="T40" fmla="*/ 6 w 6"/>
                <a:gd name="T41" fmla="*/ 12 h 15"/>
                <a:gd name="T42" fmla="*/ 4 w 6"/>
                <a:gd name="T43" fmla="*/ 3 h 15"/>
                <a:gd name="T44" fmla="*/ 4 w 6"/>
                <a:gd name="T45" fmla="*/ 2 h 15"/>
                <a:gd name="T46" fmla="*/ 3 w 6"/>
                <a:gd name="T47" fmla="*/ 2 h 15"/>
                <a:gd name="T48" fmla="*/ 3 w 6"/>
                <a:gd name="T49" fmla="*/ 2 h 15"/>
                <a:gd name="T50" fmla="*/ 3 w 6"/>
                <a:gd name="T51" fmla="*/ 2 h 15"/>
                <a:gd name="T52" fmla="*/ 3 w 6"/>
                <a:gd name="T53" fmla="*/ 3 h 15"/>
                <a:gd name="T54" fmla="*/ 3 w 6"/>
                <a:gd name="T55" fmla="*/ 12 h 15"/>
                <a:gd name="T56" fmla="*/ 3 w 6"/>
                <a:gd name="T57" fmla="*/ 12 h 15"/>
                <a:gd name="T58" fmla="*/ 3 w 6"/>
                <a:gd name="T59" fmla="*/ 12 h 15"/>
                <a:gd name="T60" fmla="*/ 3 w 6"/>
                <a:gd name="T61" fmla="*/ 12 h 15"/>
                <a:gd name="T62" fmla="*/ 4 w 6"/>
                <a:gd name="T63" fmla="*/ 12 h 15"/>
                <a:gd name="T64" fmla="*/ 4 w 6"/>
                <a:gd name="T65" fmla="*/ 12 h 15"/>
                <a:gd name="T66" fmla="*/ 4 w 6"/>
                <a:gd name="T67" fmla="*/ 3 h 1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"/>
                <a:gd name="T103" fmla="*/ 0 h 15"/>
                <a:gd name="T104" fmla="*/ 6 w 6"/>
                <a:gd name="T105" fmla="*/ 15 h 1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" h="15">
                  <a:moveTo>
                    <a:pt x="6" y="12"/>
                  </a:moveTo>
                  <a:cubicBezTo>
                    <a:pt x="6" y="12"/>
                    <a:pt x="6" y="13"/>
                    <a:pt x="6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1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6" y="12"/>
                    <a:pt x="6" y="12"/>
                    <a:pt x="6" y="12"/>
                  </a:cubicBezTo>
                  <a:close/>
                  <a:moveTo>
                    <a:pt x="4" y="3"/>
                  </a:move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3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22" name="Freeform 21"/>
            <p:cNvSpPr>
              <a:spLocks noEditPoints="1" noChangeArrowheads="1"/>
            </p:cNvSpPr>
            <p:nvPr/>
          </p:nvSpPr>
          <p:spPr bwMode="auto">
            <a:xfrm>
              <a:off x="0" y="777876"/>
              <a:ext cx="101600" cy="117475"/>
            </a:xfrm>
            <a:custGeom>
              <a:avLst/>
              <a:gdLst>
                <a:gd name="T0" fmla="*/ 4 w 12"/>
                <a:gd name="T1" fmla="*/ 0 h 14"/>
                <a:gd name="T2" fmla="*/ 4 w 12"/>
                <a:gd name="T3" fmla="*/ 0 h 14"/>
                <a:gd name="T4" fmla="*/ 4 w 12"/>
                <a:gd name="T5" fmla="*/ 14 h 14"/>
                <a:gd name="T6" fmla="*/ 4 w 12"/>
                <a:gd name="T7" fmla="*/ 14 h 14"/>
                <a:gd name="T8" fmla="*/ 2 w 12"/>
                <a:gd name="T9" fmla="*/ 14 h 14"/>
                <a:gd name="T10" fmla="*/ 2 w 12"/>
                <a:gd name="T11" fmla="*/ 14 h 14"/>
                <a:gd name="T12" fmla="*/ 2 w 12"/>
                <a:gd name="T13" fmla="*/ 4 h 14"/>
                <a:gd name="T14" fmla="*/ 1 w 12"/>
                <a:gd name="T15" fmla="*/ 4 h 14"/>
                <a:gd name="T16" fmla="*/ 1 w 12"/>
                <a:gd name="T17" fmla="*/ 4 h 14"/>
                <a:gd name="T18" fmla="*/ 0 w 12"/>
                <a:gd name="T19" fmla="*/ 4 h 14"/>
                <a:gd name="T20" fmla="*/ 0 w 12"/>
                <a:gd name="T21" fmla="*/ 4 h 14"/>
                <a:gd name="T22" fmla="*/ 0 w 12"/>
                <a:gd name="T23" fmla="*/ 3 h 14"/>
                <a:gd name="T24" fmla="*/ 0 w 12"/>
                <a:gd name="T25" fmla="*/ 2 h 14"/>
                <a:gd name="T26" fmla="*/ 1 w 12"/>
                <a:gd name="T27" fmla="*/ 2 h 14"/>
                <a:gd name="T28" fmla="*/ 1 w 12"/>
                <a:gd name="T29" fmla="*/ 2 h 14"/>
                <a:gd name="T30" fmla="*/ 2 w 12"/>
                <a:gd name="T31" fmla="*/ 1 h 14"/>
                <a:gd name="T32" fmla="*/ 2 w 12"/>
                <a:gd name="T33" fmla="*/ 0 h 14"/>
                <a:gd name="T34" fmla="*/ 3 w 12"/>
                <a:gd name="T35" fmla="*/ 0 h 14"/>
                <a:gd name="T36" fmla="*/ 4 w 12"/>
                <a:gd name="T37" fmla="*/ 0 h 14"/>
                <a:gd name="T38" fmla="*/ 12 w 12"/>
                <a:gd name="T39" fmla="*/ 12 h 14"/>
                <a:gd name="T40" fmla="*/ 12 w 12"/>
                <a:gd name="T41" fmla="*/ 13 h 14"/>
                <a:gd name="T42" fmla="*/ 11 w 12"/>
                <a:gd name="T43" fmla="*/ 13 h 14"/>
                <a:gd name="T44" fmla="*/ 10 w 12"/>
                <a:gd name="T45" fmla="*/ 14 h 14"/>
                <a:gd name="T46" fmla="*/ 9 w 12"/>
                <a:gd name="T47" fmla="*/ 14 h 14"/>
                <a:gd name="T48" fmla="*/ 9 w 12"/>
                <a:gd name="T49" fmla="*/ 14 h 14"/>
                <a:gd name="T50" fmla="*/ 8 w 12"/>
                <a:gd name="T51" fmla="*/ 14 h 14"/>
                <a:gd name="T52" fmla="*/ 7 w 12"/>
                <a:gd name="T53" fmla="*/ 13 h 14"/>
                <a:gd name="T54" fmla="*/ 6 w 12"/>
                <a:gd name="T55" fmla="*/ 13 h 14"/>
                <a:gd name="T56" fmla="*/ 6 w 12"/>
                <a:gd name="T57" fmla="*/ 12 h 14"/>
                <a:gd name="T58" fmla="*/ 6 w 12"/>
                <a:gd name="T59" fmla="*/ 2 h 14"/>
                <a:gd name="T60" fmla="*/ 6 w 12"/>
                <a:gd name="T61" fmla="*/ 1 h 14"/>
                <a:gd name="T62" fmla="*/ 7 w 12"/>
                <a:gd name="T63" fmla="*/ 1 h 14"/>
                <a:gd name="T64" fmla="*/ 8 w 12"/>
                <a:gd name="T65" fmla="*/ 0 h 14"/>
                <a:gd name="T66" fmla="*/ 9 w 12"/>
                <a:gd name="T67" fmla="*/ 0 h 14"/>
                <a:gd name="T68" fmla="*/ 9 w 12"/>
                <a:gd name="T69" fmla="*/ 0 h 14"/>
                <a:gd name="T70" fmla="*/ 10 w 12"/>
                <a:gd name="T71" fmla="*/ 0 h 14"/>
                <a:gd name="T72" fmla="*/ 11 w 12"/>
                <a:gd name="T73" fmla="*/ 1 h 14"/>
                <a:gd name="T74" fmla="*/ 12 w 12"/>
                <a:gd name="T75" fmla="*/ 1 h 14"/>
                <a:gd name="T76" fmla="*/ 12 w 12"/>
                <a:gd name="T77" fmla="*/ 2 h 14"/>
                <a:gd name="T78" fmla="*/ 12 w 12"/>
                <a:gd name="T79" fmla="*/ 12 h 14"/>
                <a:gd name="T80" fmla="*/ 10 w 12"/>
                <a:gd name="T81" fmla="*/ 2 h 14"/>
                <a:gd name="T82" fmla="*/ 9 w 12"/>
                <a:gd name="T83" fmla="*/ 2 h 14"/>
                <a:gd name="T84" fmla="*/ 9 w 12"/>
                <a:gd name="T85" fmla="*/ 2 h 14"/>
                <a:gd name="T86" fmla="*/ 9 w 12"/>
                <a:gd name="T87" fmla="*/ 2 h 14"/>
                <a:gd name="T88" fmla="*/ 9 w 12"/>
                <a:gd name="T89" fmla="*/ 2 h 14"/>
                <a:gd name="T90" fmla="*/ 8 w 12"/>
                <a:gd name="T91" fmla="*/ 2 h 14"/>
                <a:gd name="T92" fmla="*/ 8 w 12"/>
                <a:gd name="T93" fmla="*/ 12 h 14"/>
                <a:gd name="T94" fmla="*/ 9 w 12"/>
                <a:gd name="T95" fmla="*/ 12 h 14"/>
                <a:gd name="T96" fmla="*/ 9 w 12"/>
                <a:gd name="T97" fmla="*/ 12 h 14"/>
                <a:gd name="T98" fmla="*/ 9 w 12"/>
                <a:gd name="T99" fmla="*/ 12 h 14"/>
                <a:gd name="T100" fmla="*/ 9 w 12"/>
                <a:gd name="T101" fmla="*/ 12 h 14"/>
                <a:gd name="T102" fmla="*/ 10 w 12"/>
                <a:gd name="T103" fmla="*/ 12 h 14"/>
                <a:gd name="T104" fmla="*/ 10 w 12"/>
                <a:gd name="T105" fmla="*/ 2 h 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"/>
                <a:gd name="T160" fmla="*/ 0 h 14"/>
                <a:gd name="T161" fmla="*/ 12 w 12"/>
                <a:gd name="T162" fmla="*/ 14 h 1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" h="14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12" y="12"/>
                  </a:move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6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10" y="2"/>
                  </a:moveTo>
                  <a:cubicBezTo>
                    <a:pt x="10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0" y="12"/>
                  </a:cubicBezTo>
                  <a:cubicBezTo>
                    <a:pt x="10" y="2"/>
                    <a:pt x="10" y="2"/>
                    <a:pt x="10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23" name="Freeform 22"/>
            <p:cNvSpPr>
              <a:spLocks noEditPoints="1" noChangeArrowheads="1"/>
            </p:cNvSpPr>
            <p:nvPr/>
          </p:nvSpPr>
          <p:spPr bwMode="auto">
            <a:xfrm>
              <a:off x="127000" y="481013"/>
              <a:ext cx="109538" cy="119063"/>
            </a:xfrm>
            <a:custGeom>
              <a:avLst/>
              <a:gdLst>
                <a:gd name="T0" fmla="*/ 4 w 13"/>
                <a:gd name="T1" fmla="*/ 9 h 14"/>
                <a:gd name="T2" fmla="*/ 3 w 13"/>
                <a:gd name="T3" fmla="*/ 10 h 14"/>
                <a:gd name="T4" fmla="*/ 2 w 13"/>
                <a:gd name="T5" fmla="*/ 12 h 14"/>
                <a:gd name="T6" fmla="*/ 6 w 13"/>
                <a:gd name="T7" fmla="*/ 12 h 14"/>
                <a:gd name="T8" fmla="*/ 5 w 13"/>
                <a:gd name="T9" fmla="*/ 14 h 14"/>
                <a:gd name="T10" fmla="*/ 0 w 13"/>
                <a:gd name="T11" fmla="*/ 14 h 14"/>
                <a:gd name="T12" fmla="*/ 0 w 13"/>
                <a:gd name="T13" fmla="*/ 13 h 14"/>
                <a:gd name="T14" fmla="*/ 0 w 13"/>
                <a:gd name="T15" fmla="*/ 11 h 14"/>
                <a:gd name="T16" fmla="*/ 1 w 13"/>
                <a:gd name="T17" fmla="*/ 10 h 14"/>
                <a:gd name="T18" fmla="*/ 2 w 13"/>
                <a:gd name="T19" fmla="*/ 7 h 14"/>
                <a:gd name="T20" fmla="*/ 3 w 13"/>
                <a:gd name="T21" fmla="*/ 6 h 14"/>
                <a:gd name="T22" fmla="*/ 3 w 13"/>
                <a:gd name="T23" fmla="*/ 3 h 14"/>
                <a:gd name="T24" fmla="*/ 3 w 13"/>
                <a:gd name="T25" fmla="*/ 2 h 14"/>
                <a:gd name="T26" fmla="*/ 2 w 13"/>
                <a:gd name="T27" fmla="*/ 2 h 14"/>
                <a:gd name="T28" fmla="*/ 2 w 13"/>
                <a:gd name="T29" fmla="*/ 4 h 14"/>
                <a:gd name="T30" fmla="*/ 0 w 13"/>
                <a:gd name="T31" fmla="*/ 5 h 14"/>
                <a:gd name="T32" fmla="*/ 0 w 13"/>
                <a:gd name="T33" fmla="*/ 2 h 14"/>
                <a:gd name="T34" fmla="*/ 1 w 13"/>
                <a:gd name="T35" fmla="*/ 1 h 14"/>
                <a:gd name="T36" fmla="*/ 2 w 13"/>
                <a:gd name="T37" fmla="*/ 0 h 14"/>
                <a:gd name="T38" fmla="*/ 4 w 13"/>
                <a:gd name="T39" fmla="*/ 0 h 14"/>
                <a:gd name="T40" fmla="*/ 5 w 13"/>
                <a:gd name="T41" fmla="*/ 1 h 14"/>
                <a:gd name="T42" fmla="*/ 6 w 13"/>
                <a:gd name="T43" fmla="*/ 4 h 14"/>
                <a:gd name="T44" fmla="*/ 6 w 13"/>
                <a:gd name="T45" fmla="*/ 6 h 14"/>
                <a:gd name="T46" fmla="*/ 4 w 13"/>
                <a:gd name="T47" fmla="*/ 8 h 14"/>
                <a:gd name="T48" fmla="*/ 13 w 13"/>
                <a:gd name="T49" fmla="*/ 12 h 14"/>
                <a:gd name="T50" fmla="*/ 12 w 13"/>
                <a:gd name="T51" fmla="*/ 14 h 14"/>
                <a:gd name="T52" fmla="*/ 11 w 13"/>
                <a:gd name="T53" fmla="*/ 14 h 14"/>
                <a:gd name="T54" fmla="*/ 9 w 13"/>
                <a:gd name="T55" fmla="*/ 14 h 14"/>
                <a:gd name="T56" fmla="*/ 7 w 13"/>
                <a:gd name="T57" fmla="*/ 13 h 14"/>
                <a:gd name="T58" fmla="*/ 7 w 13"/>
                <a:gd name="T59" fmla="*/ 2 h 14"/>
                <a:gd name="T60" fmla="*/ 8 w 13"/>
                <a:gd name="T61" fmla="*/ 1 h 14"/>
                <a:gd name="T62" fmla="*/ 10 w 13"/>
                <a:gd name="T63" fmla="*/ 0 h 14"/>
                <a:gd name="T64" fmla="*/ 12 w 13"/>
                <a:gd name="T65" fmla="*/ 0 h 14"/>
                <a:gd name="T66" fmla="*/ 13 w 13"/>
                <a:gd name="T67" fmla="*/ 1 h 14"/>
                <a:gd name="T68" fmla="*/ 13 w 13"/>
                <a:gd name="T69" fmla="*/ 12 h 14"/>
                <a:gd name="T70" fmla="*/ 11 w 13"/>
                <a:gd name="T71" fmla="*/ 2 h 14"/>
                <a:gd name="T72" fmla="*/ 10 w 13"/>
                <a:gd name="T73" fmla="*/ 2 h 14"/>
                <a:gd name="T74" fmla="*/ 10 w 13"/>
                <a:gd name="T75" fmla="*/ 3 h 14"/>
                <a:gd name="T76" fmla="*/ 10 w 13"/>
                <a:gd name="T77" fmla="*/ 12 h 14"/>
                <a:gd name="T78" fmla="*/ 10 w 13"/>
                <a:gd name="T79" fmla="*/ 12 h 14"/>
                <a:gd name="T80" fmla="*/ 11 w 13"/>
                <a:gd name="T81" fmla="*/ 12 h 1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"/>
                <a:gd name="T124" fmla="*/ 0 h 14"/>
                <a:gd name="T125" fmla="*/ 13 w 13"/>
                <a:gd name="T126" fmla="*/ 14 h 1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" h="14">
                  <a:moveTo>
                    <a:pt x="4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3" y="9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2" y="12"/>
                    <a:pt x="2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" y="9"/>
                    <a:pt x="1" y="9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5" y="7"/>
                    <a:pt x="5" y="8"/>
                    <a:pt x="4" y="8"/>
                  </a:cubicBezTo>
                  <a:cubicBezTo>
                    <a:pt x="4" y="9"/>
                    <a:pt x="4" y="9"/>
                    <a:pt x="4" y="9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3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3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24" name="Freeform 23"/>
            <p:cNvSpPr>
              <a:spLocks noEditPoints="1" noChangeArrowheads="1"/>
            </p:cNvSpPr>
            <p:nvPr/>
          </p:nvSpPr>
          <p:spPr bwMode="auto">
            <a:xfrm>
              <a:off x="381000" y="219076"/>
              <a:ext cx="109538" cy="119063"/>
            </a:xfrm>
            <a:custGeom>
              <a:avLst/>
              <a:gdLst>
                <a:gd name="T0" fmla="*/ 5 w 13"/>
                <a:gd name="T1" fmla="*/ 13 h 14"/>
                <a:gd name="T2" fmla="*/ 4 w 13"/>
                <a:gd name="T3" fmla="*/ 14 h 14"/>
                <a:gd name="T4" fmla="*/ 2 w 13"/>
                <a:gd name="T5" fmla="*/ 14 h 14"/>
                <a:gd name="T6" fmla="*/ 0 w 13"/>
                <a:gd name="T7" fmla="*/ 13 h 14"/>
                <a:gd name="T8" fmla="*/ 0 w 13"/>
                <a:gd name="T9" fmla="*/ 12 h 14"/>
                <a:gd name="T10" fmla="*/ 0 w 13"/>
                <a:gd name="T11" fmla="*/ 9 h 14"/>
                <a:gd name="T12" fmla="*/ 2 w 13"/>
                <a:gd name="T13" fmla="*/ 9 h 14"/>
                <a:gd name="T14" fmla="*/ 2 w 13"/>
                <a:gd name="T15" fmla="*/ 12 h 14"/>
                <a:gd name="T16" fmla="*/ 3 w 13"/>
                <a:gd name="T17" fmla="*/ 12 h 14"/>
                <a:gd name="T18" fmla="*/ 3 w 13"/>
                <a:gd name="T19" fmla="*/ 11 h 14"/>
                <a:gd name="T20" fmla="*/ 3 w 13"/>
                <a:gd name="T21" fmla="*/ 8 h 14"/>
                <a:gd name="T22" fmla="*/ 3 w 13"/>
                <a:gd name="T23" fmla="*/ 7 h 14"/>
                <a:gd name="T24" fmla="*/ 2 w 13"/>
                <a:gd name="T25" fmla="*/ 7 h 14"/>
                <a:gd name="T26" fmla="*/ 2 w 13"/>
                <a:gd name="T27" fmla="*/ 7 h 14"/>
                <a:gd name="T28" fmla="*/ 2 w 13"/>
                <a:gd name="T29" fmla="*/ 5 h 14"/>
                <a:gd name="T30" fmla="*/ 3 w 13"/>
                <a:gd name="T31" fmla="*/ 5 h 14"/>
                <a:gd name="T32" fmla="*/ 3 w 13"/>
                <a:gd name="T33" fmla="*/ 5 h 14"/>
                <a:gd name="T34" fmla="*/ 3 w 13"/>
                <a:gd name="T35" fmla="*/ 2 h 14"/>
                <a:gd name="T36" fmla="*/ 3 w 13"/>
                <a:gd name="T37" fmla="*/ 2 h 14"/>
                <a:gd name="T38" fmla="*/ 2 w 13"/>
                <a:gd name="T39" fmla="*/ 2 h 14"/>
                <a:gd name="T40" fmla="*/ 2 w 13"/>
                <a:gd name="T41" fmla="*/ 4 h 14"/>
                <a:gd name="T42" fmla="*/ 0 w 13"/>
                <a:gd name="T43" fmla="*/ 4 h 14"/>
                <a:gd name="T44" fmla="*/ 0 w 13"/>
                <a:gd name="T45" fmla="*/ 2 h 14"/>
                <a:gd name="T46" fmla="*/ 0 w 13"/>
                <a:gd name="T47" fmla="*/ 0 h 14"/>
                <a:gd name="T48" fmla="*/ 2 w 13"/>
                <a:gd name="T49" fmla="*/ 0 h 14"/>
                <a:gd name="T50" fmla="*/ 4 w 13"/>
                <a:gd name="T51" fmla="*/ 0 h 14"/>
                <a:gd name="T52" fmla="*/ 5 w 13"/>
                <a:gd name="T53" fmla="*/ 1 h 14"/>
                <a:gd name="T54" fmla="*/ 6 w 13"/>
                <a:gd name="T55" fmla="*/ 4 h 14"/>
                <a:gd name="T56" fmla="*/ 6 w 13"/>
                <a:gd name="T57" fmla="*/ 5 h 14"/>
                <a:gd name="T58" fmla="*/ 5 w 13"/>
                <a:gd name="T59" fmla="*/ 6 h 14"/>
                <a:gd name="T60" fmla="*/ 5 w 13"/>
                <a:gd name="T61" fmla="*/ 7 h 14"/>
                <a:gd name="T62" fmla="*/ 6 w 13"/>
                <a:gd name="T63" fmla="*/ 12 h 14"/>
                <a:gd name="T64" fmla="*/ 13 w 13"/>
                <a:gd name="T65" fmla="*/ 13 h 14"/>
                <a:gd name="T66" fmla="*/ 12 w 13"/>
                <a:gd name="T67" fmla="*/ 14 h 14"/>
                <a:gd name="T68" fmla="*/ 10 w 13"/>
                <a:gd name="T69" fmla="*/ 14 h 14"/>
                <a:gd name="T70" fmla="*/ 8 w 13"/>
                <a:gd name="T71" fmla="*/ 13 h 14"/>
                <a:gd name="T72" fmla="*/ 7 w 13"/>
                <a:gd name="T73" fmla="*/ 12 h 14"/>
                <a:gd name="T74" fmla="*/ 7 w 13"/>
                <a:gd name="T75" fmla="*/ 1 h 14"/>
                <a:gd name="T76" fmla="*/ 9 w 13"/>
                <a:gd name="T77" fmla="*/ 0 h 14"/>
                <a:gd name="T78" fmla="*/ 11 w 13"/>
                <a:gd name="T79" fmla="*/ 0 h 14"/>
                <a:gd name="T80" fmla="*/ 12 w 13"/>
                <a:gd name="T81" fmla="*/ 0 h 14"/>
                <a:gd name="T82" fmla="*/ 13 w 13"/>
                <a:gd name="T83" fmla="*/ 2 h 14"/>
                <a:gd name="T84" fmla="*/ 11 w 13"/>
                <a:gd name="T85" fmla="*/ 2 h 14"/>
                <a:gd name="T86" fmla="*/ 10 w 13"/>
                <a:gd name="T87" fmla="*/ 2 h 14"/>
                <a:gd name="T88" fmla="*/ 10 w 13"/>
                <a:gd name="T89" fmla="*/ 2 h 14"/>
                <a:gd name="T90" fmla="*/ 10 w 13"/>
                <a:gd name="T91" fmla="*/ 11 h 14"/>
                <a:gd name="T92" fmla="*/ 10 w 13"/>
                <a:gd name="T93" fmla="*/ 12 h 14"/>
                <a:gd name="T94" fmla="*/ 11 w 13"/>
                <a:gd name="T95" fmla="*/ 12 h 14"/>
                <a:gd name="T96" fmla="*/ 11 w 13"/>
                <a:gd name="T97" fmla="*/ 2 h 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"/>
                <a:gd name="T148" fmla="*/ 0 h 14"/>
                <a:gd name="T149" fmla="*/ 13 w 13"/>
                <a:gd name="T150" fmla="*/ 14 h 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" h="14">
                  <a:moveTo>
                    <a:pt x="6" y="12"/>
                  </a:move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1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1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8"/>
                    <a:pt x="6" y="8"/>
                  </a:cubicBezTo>
                  <a:cubicBezTo>
                    <a:pt x="6" y="12"/>
                    <a:pt x="6" y="12"/>
                    <a:pt x="6" y="12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3"/>
                    <a:pt x="12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3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1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25" name="Freeform 24"/>
            <p:cNvSpPr>
              <a:spLocks noEditPoints="1" noChangeArrowheads="1"/>
            </p:cNvSpPr>
            <p:nvPr/>
          </p:nvSpPr>
          <p:spPr bwMode="auto">
            <a:xfrm>
              <a:off x="685800" y="42863"/>
              <a:ext cx="119063" cy="117475"/>
            </a:xfrm>
            <a:custGeom>
              <a:avLst/>
              <a:gdLst>
                <a:gd name="T0" fmla="*/ 6 w 14"/>
                <a:gd name="T1" fmla="*/ 9 h 14"/>
                <a:gd name="T2" fmla="*/ 6 w 14"/>
                <a:gd name="T3" fmla="*/ 11 h 14"/>
                <a:gd name="T4" fmla="*/ 5 w 14"/>
                <a:gd name="T5" fmla="*/ 11 h 14"/>
                <a:gd name="T6" fmla="*/ 5 w 14"/>
                <a:gd name="T7" fmla="*/ 14 h 14"/>
                <a:gd name="T8" fmla="*/ 3 w 14"/>
                <a:gd name="T9" fmla="*/ 14 h 14"/>
                <a:gd name="T10" fmla="*/ 0 w 14"/>
                <a:gd name="T11" fmla="*/ 11 h 14"/>
                <a:gd name="T12" fmla="*/ 0 w 14"/>
                <a:gd name="T13" fmla="*/ 11 h 14"/>
                <a:gd name="T14" fmla="*/ 0 w 14"/>
                <a:gd name="T15" fmla="*/ 9 h 14"/>
                <a:gd name="T16" fmla="*/ 1 w 14"/>
                <a:gd name="T17" fmla="*/ 6 h 14"/>
                <a:gd name="T18" fmla="*/ 2 w 14"/>
                <a:gd name="T19" fmla="*/ 2 h 14"/>
                <a:gd name="T20" fmla="*/ 2 w 14"/>
                <a:gd name="T21" fmla="*/ 0 h 14"/>
                <a:gd name="T22" fmla="*/ 3 w 14"/>
                <a:gd name="T23" fmla="*/ 0 h 14"/>
                <a:gd name="T24" fmla="*/ 5 w 14"/>
                <a:gd name="T25" fmla="*/ 0 h 14"/>
                <a:gd name="T26" fmla="*/ 6 w 14"/>
                <a:gd name="T27" fmla="*/ 9 h 14"/>
                <a:gd name="T28" fmla="*/ 3 w 14"/>
                <a:gd name="T29" fmla="*/ 5 h 14"/>
                <a:gd name="T30" fmla="*/ 2 w 14"/>
                <a:gd name="T31" fmla="*/ 7 h 14"/>
                <a:gd name="T32" fmla="*/ 3 w 14"/>
                <a:gd name="T33" fmla="*/ 9 h 14"/>
                <a:gd name="T34" fmla="*/ 14 w 14"/>
                <a:gd name="T35" fmla="*/ 12 h 14"/>
                <a:gd name="T36" fmla="*/ 13 w 14"/>
                <a:gd name="T37" fmla="*/ 14 h 14"/>
                <a:gd name="T38" fmla="*/ 11 w 14"/>
                <a:gd name="T39" fmla="*/ 14 h 14"/>
                <a:gd name="T40" fmla="*/ 10 w 14"/>
                <a:gd name="T41" fmla="*/ 14 h 14"/>
                <a:gd name="T42" fmla="*/ 8 w 14"/>
                <a:gd name="T43" fmla="*/ 13 h 14"/>
                <a:gd name="T44" fmla="*/ 8 w 14"/>
                <a:gd name="T45" fmla="*/ 3 h 14"/>
                <a:gd name="T46" fmla="*/ 9 w 14"/>
                <a:gd name="T47" fmla="*/ 1 h 14"/>
                <a:gd name="T48" fmla="*/ 10 w 14"/>
                <a:gd name="T49" fmla="*/ 0 h 14"/>
                <a:gd name="T50" fmla="*/ 12 w 14"/>
                <a:gd name="T51" fmla="*/ 0 h 14"/>
                <a:gd name="T52" fmla="*/ 14 w 14"/>
                <a:gd name="T53" fmla="*/ 2 h 14"/>
                <a:gd name="T54" fmla="*/ 14 w 14"/>
                <a:gd name="T55" fmla="*/ 12 h 14"/>
                <a:gd name="T56" fmla="*/ 11 w 14"/>
                <a:gd name="T57" fmla="*/ 2 h 14"/>
                <a:gd name="T58" fmla="*/ 11 w 14"/>
                <a:gd name="T59" fmla="*/ 2 h 14"/>
                <a:gd name="T60" fmla="*/ 10 w 14"/>
                <a:gd name="T61" fmla="*/ 3 h 14"/>
                <a:gd name="T62" fmla="*/ 10 w 14"/>
                <a:gd name="T63" fmla="*/ 12 h 14"/>
                <a:gd name="T64" fmla="*/ 11 w 14"/>
                <a:gd name="T65" fmla="*/ 12 h 14"/>
                <a:gd name="T66" fmla="*/ 11 w 14"/>
                <a:gd name="T67" fmla="*/ 12 h 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"/>
                <a:gd name="T103" fmla="*/ 0 h 14"/>
                <a:gd name="T104" fmla="*/ 14 w 14"/>
                <a:gd name="T105" fmla="*/ 14 h 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" h="14">
                  <a:moveTo>
                    <a:pt x="6" y="9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1" y="7"/>
                    <a:pt x="1" y="6"/>
                  </a:cubicBezTo>
                  <a:cubicBezTo>
                    <a:pt x="1" y="5"/>
                    <a:pt x="2" y="4"/>
                    <a:pt x="2" y="4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3" y="5"/>
                  </a:moveTo>
                  <a:cubicBezTo>
                    <a:pt x="3" y="5"/>
                    <a:pt x="3" y="5"/>
                    <a:pt x="3" y="6"/>
                  </a:cubicBezTo>
                  <a:cubicBezTo>
                    <a:pt x="3" y="6"/>
                    <a:pt x="2" y="7"/>
                    <a:pt x="2" y="7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14" y="12"/>
                  </a:moveTo>
                  <a:cubicBezTo>
                    <a:pt x="14" y="12"/>
                    <a:pt x="14" y="13"/>
                    <a:pt x="14" y="13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3" y="14"/>
                    <a:pt x="13" y="14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9" y="1"/>
                  </a:cubicBezTo>
                  <a:cubicBezTo>
                    <a:pt x="9" y="1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1"/>
                    <a:pt x="13" y="1"/>
                    <a:pt x="14" y="2"/>
                  </a:cubicBezTo>
                  <a:cubicBezTo>
                    <a:pt x="14" y="2"/>
                    <a:pt x="14" y="2"/>
                    <a:pt x="14" y="3"/>
                  </a:cubicBezTo>
                  <a:cubicBezTo>
                    <a:pt x="14" y="12"/>
                    <a:pt x="14" y="12"/>
                    <a:pt x="14" y="12"/>
                  </a:cubicBezTo>
                  <a:close/>
                  <a:moveTo>
                    <a:pt x="11" y="3"/>
                  </a:moveTo>
                  <a:cubicBezTo>
                    <a:pt x="11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26" name="Freeform 25"/>
            <p:cNvSpPr>
              <a:spLocks noEditPoints="1" noChangeArrowheads="1"/>
            </p:cNvSpPr>
            <p:nvPr/>
          </p:nvSpPr>
          <p:spPr bwMode="auto">
            <a:xfrm>
              <a:off x="1041400" y="0"/>
              <a:ext cx="119063" cy="119063"/>
            </a:xfrm>
            <a:custGeom>
              <a:avLst/>
              <a:gdLst>
                <a:gd name="T0" fmla="*/ 6 w 14"/>
                <a:gd name="T1" fmla="*/ 6 h 14"/>
                <a:gd name="T2" fmla="*/ 6 w 14"/>
                <a:gd name="T3" fmla="*/ 11 h 14"/>
                <a:gd name="T4" fmla="*/ 6 w 14"/>
                <a:gd name="T5" fmla="*/ 13 h 14"/>
                <a:gd name="T6" fmla="*/ 4 w 14"/>
                <a:gd name="T7" fmla="*/ 14 h 14"/>
                <a:gd name="T8" fmla="*/ 2 w 14"/>
                <a:gd name="T9" fmla="*/ 14 h 14"/>
                <a:gd name="T10" fmla="*/ 1 w 14"/>
                <a:gd name="T11" fmla="*/ 12 h 14"/>
                <a:gd name="T12" fmla="*/ 0 w 14"/>
                <a:gd name="T13" fmla="*/ 11 h 14"/>
                <a:gd name="T14" fmla="*/ 3 w 14"/>
                <a:gd name="T15" fmla="*/ 10 h 14"/>
                <a:gd name="T16" fmla="*/ 3 w 14"/>
                <a:gd name="T17" fmla="*/ 11 h 14"/>
                <a:gd name="T18" fmla="*/ 3 w 14"/>
                <a:gd name="T19" fmla="*/ 12 h 14"/>
                <a:gd name="T20" fmla="*/ 4 w 14"/>
                <a:gd name="T21" fmla="*/ 12 h 14"/>
                <a:gd name="T22" fmla="*/ 4 w 14"/>
                <a:gd name="T23" fmla="*/ 7 h 14"/>
                <a:gd name="T24" fmla="*/ 4 w 14"/>
                <a:gd name="T25" fmla="*/ 7 h 14"/>
                <a:gd name="T26" fmla="*/ 3 w 14"/>
                <a:gd name="T27" fmla="*/ 7 h 14"/>
                <a:gd name="T28" fmla="*/ 3 w 14"/>
                <a:gd name="T29" fmla="*/ 7 h 14"/>
                <a:gd name="T30" fmla="*/ 3 w 14"/>
                <a:gd name="T31" fmla="*/ 8 h 14"/>
                <a:gd name="T32" fmla="*/ 3 w 14"/>
                <a:gd name="T33" fmla="*/ 8 h 14"/>
                <a:gd name="T34" fmla="*/ 0 w 14"/>
                <a:gd name="T35" fmla="*/ 7 h 14"/>
                <a:gd name="T36" fmla="*/ 1 w 14"/>
                <a:gd name="T37" fmla="*/ 0 h 14"/>
                <a:gd name="T38" fmla="*/ 6 w 14"/>
                <a:gd name="T39" fmla="*/ 0 h 14"/>
                <a:gd name="T40" fmla="*/ 6 w 14"/>
                <a:gd name="T41" fmla="*/ 2 h 14"/>
                <a:gd name="T42" fmla="*/ 3 w 14"/>
                <a:gd name="T43" fmla="*/ 2 h 14"/>
                <a:gd name="T44" fmla="*/ 4 w 14"/>
                <a:gd name="T45" fmla="*/ 5 h 14"/>
                <a:gd name="T46" fmla="*/ 14 w 14"/>
                <a:gd name="T47" fmla="*/ 11 h 14"/>
                <a:gd name="T48" fmla="*/ 13 w 14"/>
                <a:gd name="T49" fmla="*/ 13 h 14"/>
                <a:gd name="T50" fmla="*/ 11 w 14"/>
                <a:gd name="T51" fmla="*/ 14 h 14"/>
                <a:gd name="T52" fmla="*/ 9 w 14"/>
                <a:gd name="T53" fmla="*/ 14 h 14"/>
                <a:gd name="T54" fmla="*/ 8 w 14"/>
                <a:gd name="T55" fmla="*/ 12 h 14"/>
                <a:gd name="T56" fmla="*/ 8 w 14"/>
                <a:gd name="T57" fmla="*/ 2 h 14"/>
                <a:gd name="T58" fmla="*/ 9 w 14"/>
                <a:gd name="T59" fmla="*/ 0 h 14"/>
                <a:gd name="T60" fmla="*/ 10 w 14"/>
                <a:gd name="T61" fmla="*/ 0 h 14"/>
                <a:gd name="T62" fmla="*/ 12 w 14"/>
                <a:gd name="T63" fmla="*/ 0 h 14"/>
                <a:gd name="T64" fmla="*/ 14 w 14"/>
                <a:gd name="T65" fmla="*/ 1 h 14"/>
                <a:gd name="T66" fmla="*/ 14 w 14"/>
                <a:gd name="T67" fmla="*/ 11 h 14"/>
                <a:gd name="T68" fmla="*/ 11 w 14"/>
                <a:gd name="T69" fmla="*/ 2 h 14"/>
                <a:gd name="T70" fmla="*/ 11 w 14"/>
                <a:gd name="T71" fmla="*/ 2 h 14"/>
                <a:gd name="T72" fmla="*/ 10 w 14"/>
                <a:gd name="T73" fmla="*/ 2 h 14"/>
                <a:gd name="T74" fmla="*/ 10 w 14"/>
                <a:gd name="T75" fmla="*/ 12 h 14"/>
                <a:gd name="T76" fmla="*/ 11 w 14"/>
                <a:gd name="T77" fmla="*/ 12 h 14"/>
                <a:gd name="T78" fmla="*/ 11 w 14"/>
                <a:gd name="T79" fmla="*/ 11 h 1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"/>
                <a:gd name="T121" fmla="*/ 0 h 14"/>
                <a:gd name="T122" fmla="*/ 14 w 14"/>
                <a:gd name="T123" fmla="*/ 14 h 1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" h="14">
                  <a:moveTo>
                    <a:pt x="5" y="5"/>
                  </a:moveTo>
                  <a:cubicBezTo>
                    <a:pt x="5" y="5"/>
                    <a:pt x="6" y="5"/>
                    <a:pt x="6" y="6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5" y="14"/>
                    <a:pt x="5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cubicBezTo>
                    <a:pt x="1" y="12"/>
                    <a:pt x="0" y="12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1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lose/>
                  <a:moveTo>
                    <a:pt x="14" y="11"/>
                  </a:moveTo>
                  <a:cubicBezTo>
                    <a:pt x="14" y="12"/>
                    <a:pt x="14" y="12"/>
                    <a:pt x="14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4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9" y="14"/>
                    <a:pt x="9" y="13"/>
                    <a:pt x="9" y="13"/>
                  </a:cubicBezTo>
                  <a:cubicBezTo>
                    <a:pt x="8" y="13"/>
                    <a:pt x="8" y="13"/>
                    <a:pt x="8" y="12"/>
                  </a:cubicBezTo>
                  <a:cubicBezTo>
                    <a:pt x="8" y="12"/>
                    <a:pt x="8" y="12"/>
                    <a:pt x="8" y="1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8" y="1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1"/>
                    <a:pt x="14" y="1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11"/>
                    <a:pt x="14" y="11"/>
                    <a:pt x="14" y="11"/>
                  </a:cubicBezTo>
                  <a:close/>
                  <a:moveTo>
                    <a:pt x="11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27" name="Freeform 26"/>
            <p:cNvSpPr>
              <a:spLocks noEditPoints="1" noChangeArrowheads="1"/>
            </p:cNvSpPr>
            <p:nvPr/>
          </p:nvSpPr>
          <p:spPr bwMode="auto">
            <a:xfrm>
              <a:off x="1389062" y="42863"/>
              <a:ext cx="109538" cy="117475"/>
            </a:xfrm>
            <a:custGeom>
              <a:avLst/>
              <a:gdLst>
                <a:gd name="T0" fmla="*/ 1 w 13"/>
                <a:gd name="T1" fmla="*/ 14 h 14"/>
                <a:gd name="T2" fmla="*/ 0 w 13"/>
                <a:gd name="T3" fmla="*/ 13 h 14"/>
                <a:gd name="T4" fmla="*/ 0 w 13"/>
                <a:gd name="T5" fmla="*/ 3 h 14"/>
                <a:gd name="T6" fmla="*/ 0 w 13"/>
                <a:gd name="T7" fmla="*/ 1 h 14"/>
                <a:gd name="T8" fmla="*/ 2 w 13"/>
                <a:gd name="T9" fmla="*/ 0 h 14"/>
                <a:gd name="T10" fmla="*/ 4 w 13"/>
                <a:gd name="T11" fmla="*/ 0 h 14"/>
                <a:gd name="T12" fmla="*/ 5 w 13"/>
                <a:gd name="T13" fmla="*/ 2 h 14"/>
                <a:gd name="T14" fmla="*/ 5 w 13"/>
                <a:gd name="T15" fmla="*/ 3 h 14"/>
                <a:gd name="T16" fmla="*/ 3 w 13"/>
                <a:gd name="T17" fmla="*/ 4 h 14"/>
                <a:gd name="T18" fmla="*/ 3 w 13"/>
                <a:gd name="T19" fmla="*/ 3 h 14"/>
                <a:gd name="T20" fmla="*/ 3 w 13"/>
                <a:gd name="T21" fmla="*/ 2 h 14"/>
                <a:gd name="T22" fmla="*/ 2 w 13"/>
                <a:gd name="T23" fmla="*/ 2 h 14"/>
                <a:gd name="T24" fmla="*/ 2 w 13"/>
                <a:gd name="T25" fmla="*/ 6 h 14"/>
                <a:gd name="T26" fmla="*/ 4 w 13"/>
                <a:gd name="T27" fmla="*/ 5 h 14"/>
                <a:gd name="T28" fmla="*/ 5 w 13"/>
                <a:gd name="T29" fmla="*/ 12 h 14"/>
                <a:gd name="T30" fmla="*/ 5 w 13"/>
                <a:gd name="T31" fmla="*/ 14 h 14"/>
                <a:gd name="T32" fmla="*/ 3 w 13"/>
                <a:gd name="T33" fmla="*/ 14 h 14"/>
                <a:gd name="T34" fmla="*/ 2 w 13"/>
                <a:gd name="T35" fmla="*/ 12 h 14"/>
                <a:gd name="T36" fmla="*/ 2 w 13"/>
                <a:gd name="T37" fmla="*/ 12 h 14"/>
                <a:gd name="T38" fmla="*/ 3 w 13"/>
                <a:gd name="T39" fmla="*/ 12 h 14"/>
                <a:gd name="T40" fmla="*/ 3 w 13"/>
                <a:gd name="T41" fmla="*/ 8 h 14"/>
                <a:gd name="T42" fmla="*/ 3 w 13"/>
                <a:gd name="T43" fmla="*/ 7 h 14"/>
                <a:gd name="T44" fmla="*/ 2 w 13"/>
                <a:gd name="T45" fmla="*/ 7 h 14"/>
                <a:gd name="T46" fmla="*/ 2 w 13"/>
                <a:gd name="T47" fmla="*/ 8 h 14"/>
                <a:gd name="T48" fmla="*/ 2 w 13"/>
                <a:gd name="T49" fmla="*/ 12 h 14"/>
                <a:gd name="T50" fmla="*/ 13 w 13"/>
                <a:gd name="T51" fmla="*/ 13 h 14"/>
                <a:gd name="T52" fmla="*/ 11 w 13"/>
                <a:gd name="T53" fmla="*/ 14 h 14"/>
                <a:gd name="T54" fmla="*/ 10 w 13"/>
                <a:gd name="T55" fmla="*/ 14 h 14"/>
                <a:gd name="T56" fmla="*/ 8 w 13"/>
                <a:gd name="T57" fmla="*/ 14 h 14"/>
                <a:gd name="T58" fmla="*/ 7 w 13"/>
                <a:gd name="T59" fmla="*/ 12 h 14"/>
                <a:gd name="T60" fmla="*/ 7 w 13"/>
                <a:gd name="T61" fmla="*/ 2 h 14"/>
                <a:gd name="T62" fmla="*/ 9 w 13"/>
                <a:gd name="T63" fmla="*/ 0 h 14"/>
                <a:gd name="T64" fmla="*/ 10 w 13"/>
                <a:gd name="T65" fmla="*/ 0 h 14"/>
                <a:gd name="T66" fmla="*/ 12 w 13"/>
                <a:gd name="T67" fmla="*/ 1 h 14"/>
                <a:gd name="T68" fmla="*/ 13 w 13"/>
                <a:gd name="T69" fmla="*/ 3 h 14"/>
                <a:gd name="T70" fmla="*/ 11 w 13"/>
                <a:gd name="T71" fmla="*/ 3 h 14"/>
                <a:gd name="T72" fmla="*/ 10 w 13"/>
                <a:gd name="T73" fmla="*/ 2 h 14"/>
                <a:gd name="T74" fmla="*/ 10 w 13"/>
                <a:gd name="T75" fmla="*/ 2 h 14"/>
                <a:gd name="T76" fmla="*/ 9 w 13"/>
                <a:gd name="T77" fmla="*/ 12 h 14"/>
                <a:gd name="T78" fmla="*/ 10 w 13"/>
                <a:gd name="T79" fmla="*/ 12 h 14"/>
                <a:gd name="T80" fmla="*/ 10 w 13"/>
                <a:gd name="T81" fmla="*/ 12 h 14"/>
                <a:gd name="T82" fmla="*/ 11 w 13"/>
                <a:gd name="T83" fmla="*/ 3 h 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"/>
                <a:gd name="T127" fmla="*/ 0 h 14"/>
                <a:gd name="T128" fmla="*/ 13 w 13"/>
                <a:gd name="T129" fmla="*/ 14 h 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" h="14">
                  <a:moveTo>
                    <a:pt x="2" y="14"/>
                  </a:move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1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1"/>
                    <a:pt x="5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3"/>
                    <a:pt x="5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  <a:moveTo>
                    <a:pt x="2" y="12"/>
                  </a:move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3"/>
                    <a:pt x="13" y="13"/>
                  </a:cubicBezTo>
                  <a:cubicBezTo>
                    <a:pt x="13" y="13"/>
                    <a:pt x="12" y="13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7" y="13"/>
                    <a:pt x="7" y="13"/>
                  </a:cubicBezTo>
                  <a:cubicBezTo>
                    <a:pt x="7" y="13"/>
                    <a:pt x="7" y="12"/>
                    <a:pt x="7" y="1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8" y="1"/>
                    <a:pt x="8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3" y="1"/>
                    <a:pt x="13" y="2"/>
                  </a:cubicBezTo>
                  <a:cubicBezTo>
                    <a:pt x="13" y="2"/>
                    <a:pt x="13" y="2"/>
                    <a:pt x="13" y="3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3"/>
                  </a:moveTo>
                  <a:cubicBezTo>
                    <a:pt x="11" y="3"/>
                    <a:pt x="11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3"/>
                    <a:pt x="9" y="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28" name="Freeform 27"/>
            <p:cNvSpPr>
              <a:spLocks noEditPoints="1" noChangeArrowheads="1"/>
            </p:cNvSpPr>
            <p:nvPr/>
          </p:nvSpPr>
          <p:spPr bwMode="auto">
            <a:xfrm>
              <a:off x="1736725" y="219076"/>
              <a:ext cx="101600" cy="119063"/>
            </a:xfrm>
            <a:custGeom>
              <a:avLst/>
              <a:gdLst>
                <a:gd name="T0" fmla="*/ 1 w 12"/>
                <a:gd name="T1" fmla="*/ 14 h 14"/>
                <a:gd name="T2" fmla="*/ 1 w 12"/>
                <a:gd name="T3" fmla="*/ 14 h 14"/>
                <a:gd name="T4" fmla="*/ 1 w 12"/>
                <a:gd name="T5" fmla="*/ 14 h 14"/>
                <a:gd name="T6" fmla="*/ 1 w 12"/>
                <a:gd name="T7" fmla="*/ 10 h 14"/>
                <a:gd name="T8" fmla="*/ 2 w 12"/>
                <a:gd name="T9" fmla="*/ 6 h 14"/>
                <a:gd name="T10" fmla="*/ 2 w 12"/>
                <a:gd name="T11" fmla="*/ 4 h 14"/>
                <a:gd name="T12" fmla="*/ 3 w 12"/>
                <a:gd name="T13" fmla="*/ 2 h 14"/>
                <a:gd name="T14" fmla="*/ 0 w 12"/>
                <a:gd name="T15" fmla="*/ 2 h 14"/>
                <a:gd name="T16" fmla="*/ 0 w 12"/>
                <a:gd name="T17" fmla="*/ 2 h 14"/>
                <a:gd name="T18" fmla="*/ 0 w 12"/>
                <a:gd name="T19" fmla="*/ 2 h 14"/>
                <a:gd name="T20" fmla="*/ 0 w 12"/>
                <a:gd name="T21" fmla="*/ 0 h 14"/>
                <a:gd name="T22" fmla="*/ 0 w 12"/>
                <a:gd name="T23" fmla="*/ 0 h 14"/>
                <a:gd name="T24" fmla="*/ 0 w 12"/>
                <a:gd name="T25" fmla="*/ 0 h 14"/>
                <a:gd name="T26" fmla="*/ 5 w 12"/>
                <a:gd name="T27" fmla="*/ 0 h 14"/>
                <a:gd name="T28" fmla="*/ 5 w 12"/>
                <a:gd name="T29" fmla="*/ 0 h 14"/>
                <a:gd name="T30" fmla="*/ 5 w 12"/>
                <a:gd name="T31" fmla="*/ 0 h 14"/>
                <a:gd name="T32" fmla="*/ 5 w 12"/>
                <a:gd name="T33" fmla="*/ 2 h 14"/>
                <a:gd name="T34" fmla="*/ 4 w 12"/>
                <a:gd name="T35" fmla="*/ 4 h 14"/>
                <a:gd name="T36" fmla="*/ 4 w 12"/>
                <a:gd name="T37" fmla="*/ 6 h 14"/>
                <a:gd name="T38" fmla="*/ 4 w 12"/>
                <a:gd name="T39" fmla="*/ 8 h 14"/>
                <a:gd name="T40" fmla="*/ 4 w 12"/>
                <a:gd name="T41" fmla="*/ 9 h 14"/>
                <a:gd name="T42" fmla="*/ 4 w 12"/>
                <a:gd name="T43" fmla="*/ 11 h 14"/>
                <a:gd name="T44" fmla="*/ 3 w 12"/>
                <a:gd name="T45" fmla="*/ 14 h 14"/>
                <a:gd name="T46" fmla="*/ 3 w 12"/>
                <a:gd name="T47" fmla="*/ 14 h 14"/>
                <a:gd name="T48" fmla="*/ 1 w 12"/>
                <a:gd name="T49" fmla="*/ 14 h 14"/>
                <a:gd name="T50" fmla="*/ 12 w 12"/>
                <a:gd name="T51" fmla="*/ 12 h 14"/>
                <a:gd name="T52" fmla="*/ 12 w 12"/>
                <a:gd name="T53" fmla="*/ 13 h 14"/>
                <a:gd name="T54" fmla="*/ 12 w 12"/>
                <a:gd name="T55" fmla="*/ 13 h 14"/>
                <a:gd name="T56" fmla="*/ 11 w 12"/>
                <a:gd name="T57" fmla="*/ 14 h 14"/>
                <a:gd name="T58" fmla="*/ 10 w 12"/>
                <a:gd name="T59" fmla="*/ 14 h 14"/>
                <a:gd name="T60" fmla="*/ 9 w 12"/>
                <a:gd name="T61" fmla="*/ 14 h 14"/>
                <a:gd name="T62" fmla="*/ 8 w 12"/>
                <a:gd name="T63" fmla="*/ 14 h 14"/>
                <a:gd name="T64" fmla="*/ 7 w 12"/>
                <a:gd name="T65" fmla="*/ 13 h 14"/>
                <a:gd name="T66" fmla="*/ 7 w 12"/>
                <a:gd name="T67" fmla="*/ 13 h 14"/>
                <a:gd name="T68" fmla="*/ 6 w 12"/>
                <a:gd name="T69" fmla="*/ 12 h 14"/>
                <a:gd name="T70" fmla="*/ 6 w 12"/>
                <a:gd name="T71" fmla="*/ 2 h 14"/>
                <a:gd name="T72" fmla="*/ 7 w 12"/>
                <a:gd name="T73" fmla="*/ 1 h 14"/>
                <a:gd name="T74" fmla="*/ 7 w 12"/>
                <a:gd name="T75" fmla="*/ 0 h 14"/>
                <a:gd name="T76" fmla="*/ 8 w 12"/>
                <a:gd name="T77" fmla="*/ 0 h 14"/>
                <a:gd name="T78" fmla="*/ 9 w 12"/>
                <a:gd name="T79" fmla="*/ 0 h 14"/>
                <a:gd name="T80" fmla="*/ 10 w 12"/>
                <a:gd name="T81" fmla="*/ 0 h 14"/>
                <a:gd name="T82" fmla="*/ 11 w 12"/>
                <a:gd name="T83" fmla="*/ 0 h 14"/>
                <a:gd name="T84" fmla="*/ 12 w 12"/>
                <a:gd name="T85" fmla="*/ 0 h 14"/>
                <a:gd name="T86" fmla="*/ 12 w 12"/>
                <a:gd name="T87" fmla="*/ 1 h 14"/>
                <a:gd name="T88" fmla="*/ 12 w 12"/>
                <a:gd name="T89" fmla="*/ 2 h 14"/>
                <a:gd name="T90" fmla="*/ 12 w 12"/>
                <a:gd name="T91" fmla="*/ 12 h 14"/>
                <a:gd name="T92" fmla="*/ 10 w 12"/>
                <a:gd name="T93" fmla="*/ 2 h 14"/>
                <a:gd name="T94" fmla="*/ 10 w 12"/>
                <a:gd name="T95" fmla="*/ 2 h 14"/>
                <a:gd name="T96" fmla="*/ 9 w 12"/>
                <a:gd name="T97" fmla="*/ 2 h 14"/>
                <a:gd name="T98" fmla="*/ 9 w 12"/>
                <a:gd name="T99" fmla="*/ 2 h 14"/>
                <a:gd name="T100" fmla="*/ 9 w 12"/>
                <a:gd name="T101" fmla="*/ 2 h 14"/>
                <a:gd name="T102" fmla="*/ 9 w 12"/>
                <a:gd name="T103" fmla="*/ 2 h 14"/>
                <a:gd name="T104" fmla="*/ 9 w 12"/>
                <a:gd name="T105" fmla="*/ 11 h 14"/>
                <a:gd name="T106" fmla="*/ 9 w 12"/>
                <a:gd name="T107" fmla="*/ 12 h 14"/>
                <a:gd name="T108" fmla="*/ 9 w 12"/>
                <a:gd name="T109" fmla="*/ 12 h 14"/>
                <a:gd name="T110" fmla="*/ 9 w 12"/>
                <a:gd name="T111" fmla="*/ 12 h 14"/>
                <a:gd name="T112" fmla="*/ 10 w 12"/>
                <a:gd name="T113" fmla="*/ 12 h 14"/>
                <a:gd name="T114" fmla="*/ 10 w 12"/>
                <a:gd name="T115" fmla="*/ 11 h 14"/>
                <a:gd name="T116" fmla="*/ 10 w 12"/>
                <a:gd name="T117" fmla="*/ 2 h 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2"/>
                <a:gd name="T178" fmla="*/ 0 h 14"/>
                <a:gd name="T179" fmla="*/ 12 w 12"/>
                <a:gd name="T180" fmla="*/ 14 h 1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2" h="14"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2"/>
                    <a:pt x="1" y="11"/>
                    <a:pt x="1" y="10"/>
                  </a:cubicBezTo>
                  <a:cubicBezTo>
                    <a:pt x="1" y="9"/>
                    <a:pt x="1" y="7"/>
                    <a:pt x="2" y="6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" y="14"/>
                    <a:pt x="1" y="14"/>
                    <a:pt x="1" y="14"/>
                  </a:cubicBezTo>
                  <a:close/>
                  <a:moveTo>
                    <a:pt x="12" y="12"/>
                  </a:move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7" y="2"/>
                    <a:pt x="7" y="1"/>
                  </a:cubicBezTo>
                  <a:cubicBezTo>
                    <a:pt x="7" y="1"/>
                    <a:pt x="7" y="1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10" y="2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1"/>
                  </a:cubicBezTo>
                  <a:cubicBezTo>
                    <a:pt x="10" y="2"/>
                    <a:pt x="10" y="2"/>
                    <a:pt x="10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29" name="Freeform 28"/>
            <p:cNvSpPr>
              <a:spLocks noEditPoints="1" noChangeArrowheads="1"/>
            </p:cNvSpPr>
            <p:nvPr/>
          </p:nvSpPr>
          <p:spPr bwMode="auto">
            <a:xfrm>
              <a:off x="1973262" y="481013"/>
              <a:ext cx="109538" cy="119063"/>
            </a:xfrm>
            <a:custGeom>
              <a:avLst/>
              <a:gdLst>
                <a:gd name="T0" fmla="*/ 5 w 13"/>
                <a:gd name="T1" fmla="*/ 6 h 14"/>
                <a:gd name="T2" fmla="*/ 6 w 13"/>
                <a:gd name="T3" fmla="*/ 7 h 14"/>
                <a:gd name="T4" fmla="*/ 6 w 13"/>
                <a:gd name="T5" fmla="*/ 12 h 14"/>
                <a:gd name="T6" fmla="*/ 5 w 13"/>
                <a:gd name="T7" fmla="*/ 14 h 14"/>
                <a:gd name="T8" fmla="*/ 3 w 13"/>
                <a:gd name="T9" fmla="*/ 14 h 14"/>
                <a:gd name="T10" fmla="*/ 2 w 13"/>
                <a:gd name="T11" fmla="*/ 14 h 14"/>
                <a:gd name="T12" fmla="*/ 0 w 13"/>
                <a:gd name="T13" fmla="*/ 13 h 14"/>
                <a:gd name="T14" fmla="*/ 0 w 13"/>
                <a:gd name="T15" fmla="*/ 8 h 14"/>
                <a:gd name="T16" fmla="*/ 0 w 13"/>
                <a:gd name="T17" fmla="*/ 7 h 14"/>
                <a:gd name="T18" fmla="*/ 1 w 13"/>
                <a:gd name="T19" fmla="*/ 6 h 14"/>
                <a:gd name="T20" fmla="*/ 0 w 13"/>
                <a:gd name="T21" fmla="*/ 5 h 14"/>
                <a:gd name="T22" fmla="*/ 0 w 13"/>
                <a:gd name="T23" fmla="*/ 5 h 14"/>
                <a:gd name="T24" fmla="*/ 0 w 13"/>
                <a:gd name="T25" fmla="*/ 1 h 14"/>
                <a:gd name="T26" fmla="*/ 2 w 13"/>
                <a:gd name="T27" fmla="*/ 0 h 14"/>
                <a:gd name="T28" fmla="*/ 3 w 13"/>
                <a:gd name="T29" fmla="*/ 0 h 14"/>
                <a:gd name="T30" fmla="*/ 5 w 13"/>
                <a:gd name="T31" fmla="*/ 1 h 14"/>
                <a:gd name="T32" fmla="*/ 6 w 13"/>
                <a:gd name="T33" fmla="*/ 2 h 14"/>
                <a:gd name="T34" fmla="*/ 6 w 13"/>
                <a:gd name="T35" fmla="*/ 5 h 14"/>
                <a:gd name="T36" fmla="*/ 5 w 13"/>
                <a:gd name="T37" fmla="*/ 6 h 14"/>
                <a:gd name="T38" fmla="*/ 3 w 13"/>
                <a:gd name="T39" fmla="*/ 8 h 14"/>
                <a:gd name="T40" fmla="*/ 3 w 13"/>
                <a:gd name="T41" fmla="*/ 8 h 14"/>
                <a:gd name="T42" fmla="*/ 3 w 13"/>
                <a:gd name="T43" fmla="*/ 8 h 14"/>
                <a:gd name="T44" fmla="*/ 2 w 13"/>
                <a:gd name="T45" fmla="*/ 8 h 14"/>
                <a:gd name="T46" fmla="*/ 2 w 13"/>
                <a:gd name="T47" fmla="*/ 8 h 14"/>
                <a:gd name="T48" fmla="*/ 2 w 13"/>
                <a:gd name="T49" fmla="*/ 12 h 14"/>
                <a:gd name="T50" fmla="*/ 3 w 13"/>
                <a:gd name="T51" fmla="*/ 12 h 14"/>
                <a:gd name="T52" fmla="*/ 3 w 13"/>
                <a:gd name="T53" fmla="*/ 12 h 14"/>
                <a:gd name="T54" fmla="*/ 3 w 13"/>
                <a:gd name="T55" fmla="*/ 3 h 14"/>
                <a:gd name="T56" fmla="*/ 3 w 13"/>
                <a:gd name="T57" fmla="*/ 2 h 14"/>
                <a:gd name="T58" fmla="*/ 2 w 13"/>
                <a:gd name="T59" fmla="*/ 2 h 14"/>
                <a:gd name="T60" fmla="*/ 2 w 13"/>
                <a:gd name="T61" fmla="*/ 5 h 14"/>
                <a:gd name="T62" fmla="*/ 3 w 13"/>
                <a:gd name="T63" fmla="*/ 5 h 14"/>
                <a:gd name="T64" fmla="*/ 3 w 13"/>
                <a:gd name="T65" fmla="*/ 5 h 14"/>
                <a:gd name="T66" fmla="*/ 3 w 13"/>
                <a:gd name="T67" fmla="*/ 5 h 14"/>
                <a:gd name="T68" fmla="*/ 3 w 13"/>
                <a:gd name="T69" fmla="*/ 3 h 14"/>
                <a:gd name="T70" fmla="*/ 13 w 13"/>
                <a:gd name="T71" fmla="*/ 13 h 14"/>
                <a:gd name="T72" fmla="*/ 12 w 13"/>
                <a:gd name="T73" fmla="*/ 14 h 14"/>
                <a:gd name="T74" fmla="*/ 10 w 13"/>
                <a:gd name="T75" fmla="*/ 14 h 14"/>
                <a:gd name="T76" fmla="*/ 8 w 13"/>
                <a:gd name="T77" fmla="*/ 14 h 14"/>
                <a:gd name="T78" fmla="*/ 7 w 13"/>
                <a:gd name="T79" fmla="*/ 12 h 14"/>
                <a:gd name="T80" fmla="*/ 8 w 13"/>
                <a:gd name="T81" fmla="*/ 1 h 14"/>
                <a:gd name="T82" fmla="*/ 9 w 13"/>
                <a:gd name="T83" fmla="*/ 0 h 14"/>
                <a:gd name="T84" fmla="*/ 11 w 13"/>
                <a:gd name="T85" fmla="*/ 0 h 14"/>
                <a:gd name="T86" fmla="*/ 13 w 13"/>
                <a:gd name="T87" fmla="*/ 1 h 14"/>
                <a:gd name="T88" fmla="*/ 13 w 13"/>
                <a:gd name="T89" fmla="*/ 2 h 14"/>
                <a:gd name="T90" fmla="*/ 11 w 13"/>
                <a:gd name="T91" fmla="*/ 3 h 14"/>
                <a:gd name="T92" fmla="*/ 10 w 13"/>
                <a:gd name="T93" fmla="*/ 2 h 14"/>
                <a:gd name="T94" fmla="*/ 10 w 13"/>
                <a:gd name="T95" fmla="*/ 2 h 14"/>
                <a:gd name="T96" fmla="*/ 10 w 13"/>
                <a:gd name="T97" fmla="*/ 12 h 14"/>
                <a:gd name="T98" fmla="*/ 10 w 13"/>
                <a:gd name="T99" fmla="*/ 12 h 14"/>
                <a:gd name="T100" fmla="*/ 11 w 13"/>
                <a:gd name="T101" fmla="*/ 12 h 14"/>
                <a:gd name="T102" fmla="*/ 11 w 13"/>
                <a:gd name="T103" fmla="*/ 3 h 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"/>
                <a:gd name="T157" fmla="*/ 0 h 14"/>
                <a:gd name="T158" fmla="*/ 13 w 13"/>
                <a:gd name="T159" fmla="*/ 14 h 1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" h="14">
                  <a:moveTo>
                    <a:pt x="5" y="6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5" y="14"/>
                    <a:pt x="5" y="14"/>
                    <a:pt x="4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6"/>
                    <a:pt x="6" y="6"/>
                    <a:pt x="5" y="6"/>
                  </a:cubicBezTo>
                  <a:close/>
                  <a:moveTo>
                    <a:pt x="3" y="8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8"/>
                    <a:pt x="3" y="8"/>
                    <a:pt x="3" y="8"/>
                  </a:cubicBezTo>
                  <a:close/>
                  <a:moveTo>
                    <a:pt x="3" y="3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3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30" name="Freeform 29"/>
            <p:cNvSpPr>
              <a:spLocks noEditPoints="1" noChangeArrowheads="1"/>
            </p:cNvSpPr>
            <p:nvPr/>
          </p:nvSpPr>
          <p:spPr bwMode="auto">
            <a:xfrm>
              <a:off x="2108200" y="777876"/>
              <a:ext cx="111125" cy="117475"/>
            </a:xfrm>
            <a:custGeom>
              <a:avLst/>
              <a:gdLst>
                <a:gd name="T0" fmla="*/ 4 w 13"/>
                <a:gd name="T1" fmla="*/ 0 h 14"/>
                <a:gd name="T2" fmla="*/ 5 w 13"/>
                <a:gd name="T3" fmla="*/ 1 h 14"/>
                <a:gd name="T4" fmla="*/ 5 w 13"/>
                <a:gd name="T5" fmla="*/ 12 h 14"/>
                <a:gd name="T6" fmla="*/ 5 w 13"/>
                <a:gd name="T7" fmla="*/ 13 h 14"/>
                <a:gd name="T8" fmla="*/ 3 w 13"/>
                <a:gd name="T9" fmla="*/ 14 h 14"/>
                <a:gd name="T10" fmla="*/ 1 w 13"/>
                <a:gd name="T11" fmla="*/ 14 h 14"/>
                <a:gd name="T12" fmla="*/ 0 w 13"/>
                <a:gd name="T13" fmla="*/ 13 h 14"/>
                <a:gd name="T14" fmla="*/ 0 w 13"/>
                <a:gd name="T15" fmla="*/ 11 h 14"/>
                <a:gd name="T16" fmla="*/ 2 w 13"/>
                <a:gd name="T17" fmla="*/ 10 h 14"/>
                <a:gd name="T18" fmla="*/ 2 w 13"/>
                <a:gd name="T19" fmla="*/ 12 h 14"/>
                <a:gd name="T20" fmla="*/ 2 w 13"/>
                <a:gd name="T21" fmla="*/ 12 h 14"/>
                <a:gd name="T22" fmla="*/ 3 w 13"/>
                <a:gd name="T23" fmla="*/ 12 h 14"/>
                <a:gd name="T24" fmla="*/ 3 w 13"/>
                <a:gd name="T25" fmla="*/ 9 h 14"/>
                <a:gd name="T26" fmla="*/ 1 w 13"/>
                <a:gd name="T27" fmla="*/ 9 h 14"/>
                <a:gd name="T28" fmla="*/ 0 w 13"/>
                <a:gd name="T29" fmla="*/ 2 h 14"/>
                <a:gd name="T30" fmla="*/ 0 w 13"/>
                <a:gd name="T31" fmla="*/ 1 h 14"/>
                <a:gd name="T32" fmla="*/ 2 w 13"/>
                <a:gd name="T33" fmla="*/ 0 h 14"/>
                <a:gd name="T34" fmla="*/ 3 w 13"/>
                <a:gd name="T35" fmla="*/ 2 h 14"/>
                <a:gd name="T36" fmla="*/ 3 w 13"/>
                <a:gd name="T37" fmla="*/ 2 h 14"/>
                <a:gd name="T38" fmla="*/ 2 w 13"/>
                <a:gd name="T39" fmla="*/ 2 h 14"/>
                <a:gd name="T40" fmla="*/ 2 w 13"/>
                <a:gd name="T41" fmla="*/ 6 h 14"/>
                <a:gd name="T42" fmla="*/ 2 w 13"/>
                <a:gd name="T43" fmla="*/ 7 h 14"/>
                <a:gd name="T44" fmla="*/ 3 w 13"/>
                <a:gd name="T45" fmla="*/ 7 h 14"/>
                <a:gd name="T46" fmla="*/ 3 w 13"/>
                <a:gd name="T47" fmla="*/ 7 h 14"/>
                <a:gd name="T48" fmla="*/ 3 w 13"/>
                <a:gd name="T49" fmla="*/ 2 h 14"/>
                <a:gd name="T50" fmla="*/ 13 w 13"/>
                <a:gd name="T51" fmla="*/ 13 h 14"/>
                <a:gd name="T52" fmla="*/ 11 w 13"/>
                <a:gd name="T53" fmla="*/ 14 h 14"/>
                <a:gd name="T54" fmla="*/ 10 w 13"/>
                <a:gd name="T55" fmla="*/ 14 h 14"/>
                <a:gd name="T56" fmla="*/ 8 w 13"/>
                <a:gd name="T57" fmla="*/ 13 h 14"/>
                <a:gd name="T58" fmla="*/ 7 w 13"/>
                <a:gd name="T59" fmla="*/ 12 h 14"/>
                <a:gd name="T60" fmla="*/ 7 w 13"/>
                <a:gd name="T61" fmla="*/ 1 h 14"/>
                <a:gd name="T62" fmla="*/ 9 w 13"/>
                <a:gd name="T63" fmla="*/ 0 h 14"/>
                <a:gd name="T64" fmla="*/ 10 w 13"/>
                <a:gd name="T65" fmla="*/ 0 h 14"/>
                <a:gd name="T66" fmla="*/ 12 w 13"/>
                <a:gd name="T67" fmla="*/ 1 h 14"/>
                <a:gd name="T68" fmla="*/ 13 w 13"/>
                <a:gd name="T69" fmla="*/ 2 h 14"/>
                <a:gd name="T70" fmla="*/ 11 w 13"/>
                <a:gd name="T71" fmla="*/ 2 h 14"/>
                <a:gd name="T72" fmla="*/ 10 w 13"/>
                <a:gd name="T73" fmla="*/ 2 h 14"/>
                <a:gd name="T74" fmla="*/ 10 w 13"/>
                <a:gd name="T75" fmla="*/ 2 h 14"/>
                <a:gd name="T76" fmla="*/ 9 w 13"/>
                <a:gd name="T77" fmla="*/ 12 h 14"/>
                <a:gd name="T78" fmla="*/ 10 w 13"/>
                <a:gd name="T79" fmla="*/ 12 h 14"/>
                <a:gd name="T80" fmla="*/ 10 w 13"/>
                <a:gd name="T81" fmla="*/ 12 h 14"/>
                <a:gd name="T82" fmla="*/ 11 w 13"/>
                <a:gd name="T83" fmla="*/ 2 h 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"/>
                <a:gd name="T127" fmla="*/ 0 h 14"/>
                <a:gd name="T128" fmla="*/ 13 w 13"/>
                <a:gd name="T129" fmla="*/ 14 h 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" h="14">
                  <a:moveTo>
                    <a:pt x="3" y="0"/>
                  </a:move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1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2"/>
                    <a:pt x="3" y="2"/>
                    <a:pt x="3" y="2"/>
                  </a:cubicBezTo>
                  <a:close/>
                  <a:moveTo>
                    <a:pt x="13" y="12"/>
                  </a:move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2" y="13"/>
                    <a:pt x="12" y="13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3"/>
                  </a:cubicBezTo>
                  <a:cubicBezTo>
                    <a:pt x="8" y="13"/>
                    <a:pt x="7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2"/>
                    <a:pt x="13" y="12"/>
                    <a:pt x="13" y="12"/>
                  </a:cubicBezTo>
                  <a:close/>
                  <a:moveTo>
                    <a:pt x="11" y="2"/>
                  </a:move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2"/>
                    <a:pt x="11" y="1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31" name="Freeform 30"/>
            <p:cNvSpPr>
              <a:spLocks noEditPoints="1" noChangeArrowheads="1"/>
            </p:cNvSpPr>
            <p:nvPr/>
          </p:nvSpPr>
          <p:spPr bwMode="auto">
            <a:xfrm>
              <a:off x="2151062" y="1098551"/>
              <a:ext cx="160338" cy="127000"/>
            </a:xfrm>
            <a:custGeom>
              <a:avLst/>
              <a:gdLst>
                <a:gd name="T0" fmla="*/ 4 w 19"/>
                <a:gd name="T1" fmla="*/ 1 h 15"/>
                <a:gd name="T2" fmla="*/ 3 w 19"/>
                <a:gd name="T3" fmla="*/ 14 h 15"/>
                <a:gd name="T4" fmla="*/ 1 w 19"/>
                <a:gd name="T5" fmla="*/ 14 h 15"/>
                <a:gd name="T6" fmla="*/ 1 w 19"/>
                <a:gd name="T7" fmla="*/ 4 h 15"/>
                <a:gd name="T8" fmla="*/ 0 w 19"/>
                <a:gd name="T9" fmla="*/ 5 h 15"/>
                <a:gd name="T10" fmla="*/ 0 w 19"/>
                <a:gd name="T11" fmla="*/ 3 h 15"/>
                <a:gd name="T12" fmla="*/ 0 w 19"/>
                <a:gd name="T13" fmla="*/ 3 h 15"/>
                <a:gd name="T14" fmla="*/ 1 w 19"/>
                <a:gd name="T15" fmla="*/ 1 h 15"/>
                <a:gd name="T16" fmla="*/ 2 w 19"/>
                <a:gd name="T17" fmla="*/ 0 h 15"/>
                <a:gd name="T18" fmla="*/ 11 w 19"/>
                <a:gd name="T19" fmla="*/ 12 h 15"/>
                <a:gd name="T20" fmla="*/ 10 w 19"/>
                <a:gd name="T21" fmla="*/ 14 h 15"/>
                <a:gd name="T22" fmla="*/ 9 w 19"/>
                <a:gd name="T23" fmla="*/ 15 h 15"/>
                <a:gd name="T24" fmla="*/ 7 w 19"/>
                <a:gd name="T25" fmla="*/ 14 h 15"/>
                <a:gd name="T26" fmla="*/ 5 w 19"/>
                <a:gd name="T27" fmla="*/ 13 h 15"/>
                <a:gd name="T28" fmla="*/ 5 w 19"/>
                <a:gd name="T29" fmla="*/ 3 h 15"/>
                <a:gd name="T30" fmla="*/ 6 w 19"/>
                <a:gd name="T31" fmla="*/ 1 h 15"/>
                <a:gd name="T32" fmla="*/ 8 w 19"/>
                <a:gd name="T33" fmla="*/ 0 h 15"/>
                <a:gd name="T34" fmla="*/ 10 w 19"/>
                <a:gd name="T35" fmla="*/ 0 h 15"/>
                <a:gd name="T36" fmla="*/ 11 w 19"/>
                <a:gd name="T37" fmla="*/ 2 h 15"/>
                <a:gd name="T38" fmla="*/ 11 w 19"/>
                <a:gd name="T39" fmla="*/ 12 h 15"/>
                <a:gd name="T40" fmla="*/ 9 w 19"/>
                <a:gd name="T41" fmla="*/ 2 h 15"/>
                <a:gd name="T42" fmla="*/ 8 w 19"/>
                <a:gd name="T43" fmla="*/ 2 h 15"/>
                <a:gd name="T44" fmla="*/ 8 w 19"/>
                <a:gd name="T45" fmla="*/ 3 h 15"/>
                <a:gd name="T46" fmla="*/ 8 w 19"/>
                <a:gd name="T47" fmla="*/ 12 h 15"/>
                <a:gd name="T48" fmla="*/ 8 w 19"/>
                <a:gd name="T49" fmla="*/ 12 h 15"/>
                <a:gd name="T50" fmla="*/ 9 w 19"/>
                <a:gd name="T51" fmla="*/ 12 h 15"/>
                <a:gd name="T52" fmla="*/ 19 w 19"/>
                <a:gd name="T53" fmla="*/ 12 h 15"/>
                <a:gd name="T54" fmla="*/ 18 w 19"/>
                <a:gd name="T55" fmla="*/ 14 h 15"/>
                <a:gd name="T56" fmla="*/ 16 w 19"/>
                <a:gd name="T57" fmla="*/ 15 h 15"/>
                <a:gd name="T58" fmla="*/ 14 w 19"/>
                <a:gd name="T59" fmla="*/ 14 h 15"/>
                <a:gd name="T60" fmla="*/ 13 w 19"/>
                <a:gd name="T61" fmla="*/ 13 h 15"/>
                <a:gd name="T62" fmla="*/ 13 w 19"/>
                <a:gd name="T63" fmla="*/ 3 h 15"/>
                <a:gd name="T64" fmla="*/ 13 w 19"/>
                <a:gd name="T65" fmla="*/ 1 h 15"/>
                <a:gd name="T66" fmla="*/ 15 w 19"/>
                <a:gd name="T67" fmla="*/ 0 h 15"/>
                <a:gd name="T68" fmla="*/ 17 w 19"/>
                <a:gd name="T69" fmla="*/ 0 h 15"/>
                <a:gd name="T70" fmla="*/ 18 w 19"/>
                <a:gd name="T71" fmla="*/ 2 h 15"/>
                <a:gd name="T72" fmla="*/ 19 w 19"/>
                <a:gd name="T73" fmla="*/ 12 h 15"/>
                <a:gd name="T74" fmla="*/ 16 w 19"/>
                <a:gd name="T75" fmla="*/ 2 h 15"/>
                <a:gd name="T76" fmla="*/ 16 w 19"/>
                <a:gd name="T77" fmla="*/ 2 h 15"/>
                <a:gd name="T78" fmla="*/ 15 w 19"/>
                <a:gd name="T79" fmla="*/ 3 h 15"/>
                <a:gd name="T80" fmla="*/ 15 w 19"/>
                <a:gd name="T81" fmla="*/ 12 h 15"/>
                <a:gd name="T82" fmla="*/ 16 w 19"/>
                <a:gd name="T83" fmla="*/ 12 h 15"/>
                <a:gd name="T84" fmla="*/ 16 w 19"/>
                <a:gd name="T85" fmla="*/ 12 h 1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"/>
                <a:gd name="T130" fmla="*/ 0 h 15"/>
                <a:gd name="T131" fmla="*/ 19 w 19"/>
                <a:gd name="T132" fmla="*/ 15 h 1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" h="15">
                  <a:moveTo>
                    <a:pt x="3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11" y="12"/>
                  </a:moveTo>
                  <a:cubicBezTo>
                    <a:pt x="11" y="12"/>
                    <a:pt x="11" y="13"/>
                    <a:pt x="11" y="13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15"/>
                    <a:pt x="7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4"/>
                    <a:pt x="6" y="13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0"/>
                    <a:pt x="7" y="0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2"/>
                    <a:pt x="11" y="3"/>
                  </a:cubicBezTo>
                  <a:cubicBezTo>
                    <a:pt x="11" y="12"/>
                    <a:pt x="11" y="12"/>
                    <a:pt x="11" y="12"/>
                  </a:cubicBezTo>
                  <a:close/>
                  <a:moveTo>
                    <a:pt x="9" y="3"/>
                  </a:moveTo>
                  <a:cubicBezTo>
                    <a:pt x="9" y="3"/>
                    <a:pt x="9" y="3"/>
                    <a:pt x="9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3"/>
                    <a:pt x="9" y="3"/>
                    <a:pt x="9" y="3"/>
                  </a:cubicBezTo>
                  <a:close/>
                  <a:moveTo>
                    <a:pt x="19" y="12"/>
                  </a:moveTo>
                  <a:cubicBezTo>
                    <a:pt x="19" y="12"/>
                    <a:pt x="19" y="13"/>
                    <a:pt x="18" y="13"/>
                  </a:cubicBezTo>
                  <a:cubicBezTo>
                    <a:pt x="18" y="13"/>
                    <a:pt x="18" y="14"/>
                    <a:pt x="18" y="14"/>
                  </a:cubicBezTo>
                  <a:cubicBezTo>
                    <a:pt x="18" y="14"/>
                    <a:pt x="17" y="14"/>
                    <a:pt x="17" y="14"/>
                  </a:cubicBezTo>
                  <a:cubicBezTo>
                    <a:pt x="17" y="14"/>
                    <a:pt x="16" y="15"/>
                    <a:pt x="16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4"/>
                    <a:pt x="14" y="14"/>
                  </a:cubicBezTo>
                  <a:cubicBezTo>
                    <a:pt x="14" y="14"/>
                    <a:pt x="14" y="14"/>
                    <a:pt x="13" y="14"/>
                  </a:cubicBezTo>
                  <a:cubicBezTo>
                    <a:pt x="13" y="14"/>
                    <a:pt x="13" y="13"/>
                    <a:pt x="13" y="13"/>
                  </a:cubicBezTo>
                  <a:cubicBezTo>
                    <a:pt x="13" y="13"/>
                    <a:pt x="13" y="12"/>
                    <a:pt x="13" y="1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0"/>
                  </a:cubicBezTo>
                  <a:cubicBezTo>
                    <a:pt x="17" y="0"/>
                    <a:pt x="18" y="1"/>
                    <a:pt x="18" y="1"/>
                  </a:cubicBezTo>
                  <a:cubicBezTo>
                    <a:pt x="18" y="1"/>
                    <a:pt x="18" y="1"/>
                    <a:pt x="18" y="2"/>
                  </a:cubicBezTo>
                  <a:cubicBezTo>
                    <a:pt x="19" y="2"/>
                    <a:pt x="19" y="2"/>
                    <a:pt x="19" y="3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6" y="3"/>
                  </a:moveTo>
                  <a:cubicBezTo>
                    <a:pt x="16" y="3"/>
                    <a:pt x="16" y="3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3"/>
                    <a:pt x="16" y="3"/>
                    <a:pt x="16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  <p:sp>
          <p:nvSpPr>
            <p:cNvPr id="132" name="Freeform 6"/>
            <p:cNvSpPr>
              <a:spLocks noChangeArrowheads="1"/>
            </p:cNvSpPr>
            <p:nvPr/>
          </p:nvSpPr>
          <p:spPr bwMode="auto">
            <a:xfrm>
              <a:off x="109537" y="160338"/>
              <a:ext cx="1990725" cy="998538"/>
            </a:xfrm>
            <a:custGeom>
              <a:avLst/>
              <a:gdLst>
                <a:gd name="T0" fmla="*/ 118 w 235"/>
                <a:gd name="T1" fmla="*/ 0 h 118"/>
                <a:gd name="T2" fmla="*/ 0 w 235"/>
                <a:gd name="T3" fmla="*/ 118 h 118"/>
                <a:gd name="T4" fmla="*/ 7 w 235"/>
                <a:gd name="T5" fmla="*/ 118 h 118"/>
                <a:gd name="T6" fmla="*/ 118 w 235"/>
                <a:gd name="T7" fmla="*/ 8 h 118"/>
                <a:gd name="T8" fmla="*/ 228 w 235"/>
                <a:gd name="T9" fmla="*/ 118 h 118"/>
                <a:gd name="T10" fmla="*/ 235 w 235"/>
                <a:gd name="T11" fmla="*/ 118 h 118"/>
                <a:gd name="T12" fmla="*/ 118 w 235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5"/>
                <a:gd name="T22" fmla="*/ 0 h 118"/>
                <a:gd name="T23" fmla="*/ 235 w 235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5" h="11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57"/>
                    <a:pt x="57" y="8"/>
                    <a:pt x="118" y="8"/>
                  </a:cubicBezTo>
                  <a:cubicBezTo>
                    <a:pt x="178" y="8"/>
                    <a:pt x="228" y="57"/>
                    <a:pt x="228" y="118"/>
                  </a:cubicBezTo>
                  <a:cubicBezTo>
                    <a:pt x="235" y="118"/>
                    <a:pt x="235" y="118"/>
                    <a:pt x="235" y="118"/>
                  </a:cubicBezTo>
                  <a:cubicBezTo>
                    <a:pt x="235" y="53"/>
                    <a:pt x="182" y="0"/>
                    <a:pt x="118" y="0"/>
                  </a:cubicBezTo>
                  <a:close/>
                </a:path>
              </a:pathLst>
            </a:custGeom>
            <a:solidFill>
              <a:srgbClr val="A1B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</p:grpSp>
      <p:grpSp>
        <p:nvGrpSpPr>
          <p:cNvPr id="142" name="Group 66"/>
          <p:cNvGrpSpPr>
            <a:grpSpLocks/>
          </p:cNvGrpSpPr>
          <p:nvPr/>
        </p:nvGrpSpPr>
        <p:grpSpPr bwMode="auto">
          <a:xfrm>
            <a:off x="845508" y="2376663"/>
            <a:ext cx="903921" cy="1680033"/>
            <a:chOff x="0" y="0"/>
            <a:chExt cx="773803" cy="1439923"/>
          </a:xfrm>
        </p:grpSpPr>
        <p:grpSp>
          <p:nvGrpSpPr>
            <p:cNvPr id="143" name="Group 67"/>
            <p:cNvGrpSpPr>
              <a:grpSpLocks/>
            </p:cNvGrpSpPr>
            <p:nvPr/>
          </p:nvGrpSpPr>
          <p:grpSpPr bwMode="auto">
            <a:xfrm>
              <a:off x="0" y="0"/>
              <a:ext cx="691562" cy="1023938"/>
              <a:chOff x="0" y="0"/>
              <a:chExt cx="691562" cy="1023938"/>
            </a:xfrm>
          </p:grpSpPr>
          <p:sp>
            <p:nvSpPr>
              <p:cNvPr id="145" name="Oval 31"/>
              <p:cNvSpPr>
                <a:spLocks noChangeArrowheads="1"/>
              </p:cNvSpPr>
              <p:nvPr/>
            </p:nvSpPr>
            <p:spPr bwMode="auto">
              <a:xfrm>
                <a:off x="152400" y="508000"/>
                <a:ext cx="449263" cy="454818"/>
              </a:xfrm>
              <a:prstGeom prst="ellipse">
                <a:avLst/>
              </a:prstGeom>
              <a:solidFill>
                <a:srgbClr val="DA5F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宋体" pitchFamily="2" charset="-122"/>
                </a:endParaRPr>
              </a:p>
            </p:txBody>
          </p:sp>
          <p:grpSp>
            <p:nvGrpSpPr>
              <p:cNvPr id="146" name="Group 69"/>
              <p:cNvGrpSpPr>
                <a:grpSpLocks/>
              </p:cNvGrpSpPr>
              <p:nvPr/>
            </p:nvGrpSpPr>
            <p:grpSpPr bwMode="auto">
              <a:xfrm>
                <a:off x="0" y="0"/>
                <a:ext cx="691562" cy="1023938"/>
                <a:chOff x="0" y="0"/>
                <a:chExt cx="691562" cy="1023938"/>
              </a:xfrm>
            </p:grpSpPr>
            <p:sp>
              <p:nvSpPr>
                <p:cNvPr id="147" name="Freeform 32"/>
                <p:cNvSpPr>
                  <a:spLocks noEditPoints="1" noChangeArrowheads="1"/>
                </p:cNvSpPr>
                <p:nvPr/>
              </p:nvSpPr>
              <p:spPr bwMode="auto">
                <a:xfrm>
                  <a:off x="0" y="0"/>
                  <a:ext cx="668338" cy="1023938"/>
                </a:xfrm>
                <a:custGeom>
                  <a:avLst/>
                  <a:gdLst>
                    <a:gd name="T0" fmla="*/ 45 w 79"/>
                    <a:gd name="T1" fmla="*/ 52 h 121"/>
                    <a:gd name="T2" fmla="*/ 35 w 79"/>
                    <a:gd name="T3" fmla="*/ 53 h 121"/>
                    <a:gd name="T4" fmla="*/ 0 w 79"/>
                    <a:gd name="T5" fmla="*/ 0 h 121"/>
                    <a:gd name="T6" fmla="*/ 23 w 79"/>
                    <a:gd name="T7" fmla="*/ 60 h 121"/>
                    <a:gd name="T8" fmla="*/ 10 w 79"/>
                    <a:gd name="T9" fmla="*/ 87 h 121"/>
                    <a:gd name="T10" fmla="*/ 45 w 79"/>
                    <a:gd name="T11" fmla="*/ 121 h 121"/>
                    <a:gd name="T12" fmla="*/ 79 w 79"/>
                    <a:gd name="T13" fmla="*/ 87 h 121"/>
                    <a:gd name="T14" fmla="*/ 45 w 79"/>
                    <a:gd name="T15" fmla="*/ 52 h 121"/>
                    <a:gd name="T16" fmla="*/ 45 w 79"/>
                    <a:gd name="T17" fmla="*/ 116 h 121"/>
                    <a:gd name="T18" fmla="*/ 16 w 79"/>
                    <a:gd name="T19" fmla="*/ 87 h 121"/>
                    <a:gd name="T20" fmla="*/ 45 w 79"/>
                    <a:gd name="T21" fmla="*/ 58 h 121"/>
                    <a:gd name="T22" fmla="*/ 73 w 79"/>
                    <a:gd name="T23" fmla="*/ 87 h 121"/>
                    <a:gd name="T24" fmla="*/ 45 w 79"/>
                    <a:gd name="T25" fmla="*/ 116 h 1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9"/>
                    <a:gd name="T40" fmla="*/ 0 h 121"/>
                    <a:gd name="T41" fmla="*/ 79 w 79"/>
                    <a:gd name="T42" fmla="*/ 121 h 12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9" h="121">
                      <a:moveTo>
                        <a:pt x="45" y="52"/>
                      </a:moveTo>
                      <a:cubicBezTo>
                        <a:pt x="41" y="52"/>
                        <a:pt x="38" y="53"/>
                        <a:pt x="35" y="5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3" y="60"/>
                        <a:pt x="23" y="60"/>
                        <a:pt x="23" y="60"/>
                      </a:cubicBezTo>
                      <a:cubicBezTo>
                        <a:pt x="15" y="66"/>
                        <a:pt x="10" y="76"/>
                        <a:pt x="10" y="87"/>
                      </a:cubicBezTo>
                      <a:cubicBezTo>
                        <a:pt x="10" y="106"/>
                        <a:pt x="25" y="121"/>
                        <a:pt x="45" y="121"/>
                      </a:cubicBezTo>
                      <a:cubicBezTo>
                        <a:pt x="64" y="121"/>
                        <a:pt x="79" y="106"/>
                        <a:pt x="79" y="87"/>
                      </a:cubicBezTo>
                      <a:cubicBezTo>
                        <a:pt x="79" y="68"/>
                        <a:pt x="64" y="52"/>
                        <a:pt x="45" y="52"/>
                      </a:cubicBezTo>
                      <a:close/>
                      <a:moveTo>
                        <a:pt x="45" y="116"/>
                      </a:moveTo>
                      <a:cubicBezTo>
                        <a:pt x="29" y="116"/>
                        <a:pt x="16" y="103"/>
                        <a:pt x="16" y="87"/>
                      </a:cubicBezTo>
                      <a:cubicBezTo>
                        <a:pt x="16" y="71"/>
                        <a:pt x="29" y="58"/>
                        <a:pt x="45" y="58"/>
                      </a:cubicBezTo>
                      <a:cubicBezTo>
                        <a:pt x="60" y="58"/>
                        <a:pt x="73" y="71"/>
                        <a:pt x="73" y="87"/>
                      </a:cubicBezTo>
                      <a:cubicBezTo>
                        <a:pt x="73" y="103"/>
                        <a:pt x="60" y="116"/>
                        <a:pt x="45" y="116"/>
                      </a:cubicBezTo>
                      <a:close/>
                    </a:path>
                  </a:pathLst>
                </a:custGeom>
                <a:solidFill>
                  <a:srgbClr val="DA5F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mpd="sng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sym typeface="宋体" pitchFamily="2" charset="-122"/>
                  </a:endParaRPr>
                </a:p>
              </p:txBody>
            </p:sp>
            <p:sp>
              <p:nvSpPr>
                <p:cNvPr id="148" name="TextBox 37"/>
                <p:cNvSpPr>
                  <a:spLocks noChangeArrowheads="1"/>
                </p:cNvSpPr>
                <p:nvPr/>
              </p:nvSpPr>
              <p:spPr bwMode="auto">
                <a:xfrm>
                  <a:off x="134999" y="582716"/>
                  <a:ext cx="55656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微软雅黑" pitchFamily="34" charset="-122"/>
                      <a:ea typeface="微软雅黑" pitchFamily="34" charset="-122"/>
                      <a:sym typeface="Arial" pitchFamily="34" charset="0"/>
                    </a:rPr>
                    <a:t>35%</a:t>
                  </a: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sym typeface="Arial" pitchFamily="34" charset="0"/>
                  </a:endParaRPr>
                </a:p>
              </p:txBody>
            </p:sp>
          </p:grpSp>
        </p:grpSp>
        <p:sp>
          <p:nvSpPr>
            <p:cNvPr id="144" name="Freeform 32"/>
            <p:cNvSpPr>
              <a:spLocks noEditPoints="1" noChangeArrowheads="1"/>
            </p:cNvSpPr>
            <p:nvPr/>
          </p:nvSpPr>
          <p:spPr bwMode="auto">
            <a:xfrm rot="10355045">
              <a:off x="134140" y="451481"/>
              <a:ext cx="639663" cy="988442"/>
            </a:xfrm>
            <a:custGeom>
              <a:avLst/>
              <a:gdLst>
                <a:gd name="T0" fmla="*/ 45 w 79"/>
                <a:gd name="T1" fmla="*/ 52 h 121"/>
                <a:gd name="T2" fmla="*/ 35 w 79"/>
                <a:gd name="T3" fmla="*/ 53 h 121"/>
                <a:gd name="T4" fmla="*/ 0 w 79"/>
                <a:gd name="T5" fmla="*/ 0 h 121"/>
                <a:gd name="T6" fmla="*/ 23 w 79"/>
                <a:gd name="T7" fmla="*/ 60 h 121"/>
                <a:gd name="T8" fmla="*/ 10 w 79"/>
                <a:gd name="T9" fmla="*/ 87 h 121"/>
                <a:gd name="T10" fmla="*/ 45 w 79"/>
                <a:gd name="T11" fmla="*/ 121 h 121"/>
                <a:gd name="T12" fmla="*/ 79 w 79"/>
                <a:gd name="T13" fmla="*/ 87 h 121"/>
                <a:gd name="T14" fmla="*/ 45 w 79"/>
                <a:gd name="T15" fmla="*/ 52 h 121"/>
                <a:gd name="T16" fmla="*/ 45 w 79"/>
                <a:gd name="T17" fmla="*/ 116 h 121"/>
                <a:gd name="T18" fmla="*/ 16 w 79"/>
                <a:gd name="T19" fmla="*/ 87 h 121"/>
                <a:gd name="T20" fmla="*/ 45 w 79"/>
                <a:gd name="T21" fmla="*/ 58 h 121"/>
                <a:gd name="T22" fmla="*/ 73 w 79"/>
                <a:gd name="T23" fmla="*/ 87 h 121"/>
                <a:gd name="T24" fmla="*/ 45 w 79"/>
                <a:gd name="T25" fmla="*/ 116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9"/>
                <a:gd name="T40" fmla="*/ 0 h 121"/>
                <a:gd name="T41" fmla="*/ 79 w 79"/>
                <a:gd name="T42" fmla="*/ 121 h 1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9" h="121">
                  <a:moveTo>
                    <a:pt x="45" y="52"/>
                  </a:moveTo>
                  <a:cubicBezTo>
                    <a:pt x="41" y="52"/>
                    <a:pt x="38" y="53"/>
                    <a:pt x="35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15" y="66"/>
                    <a:pt x="10" y="76"/>
                    <a:pt x="10" y="87"/>
                  </a:cubicBezTo>
                  <a:cubicBezTo>
                    <a:pt x="10" y="106"/>
                    <a:pt x="25" y="121"/>
                    <a:pt x="45" y="121"/>
                  </a:cubicBezTo>
                  <a:cubicBezTo>
                    <a:pt x="64" y="121"/>
                    <a:pt x="79" y="106"/>
                    <a:pt x="79" y="87"/>
                  </a:cubicBezTo>
                  <a:cubicBezTo>
                    <a:pt x="79" y="68"/>
                    <a:pt x="64" y="52"/>
                    <a:pt x="45" y="52"/>
                  </a:cubicBezTo>
                  <a:close/>
                  <a:moveTo>
                    <a:pt x="45" y="116"/>
                  </a:moveTo>
                  <a:cubicBezTo>
                    <a:pt x="29" y="116"/>
                    <a:pt x="16" y="103"/>
                    <a:pt x="16" y="87"/>
                  </a:cubicBezTo>
                  <a:cubicBezTo>
                    <a:pt x="16" y="71"/>
                    <a:pt x="29" y="58"/>
                    <a:pt x="45" y="58"/>
                  </a:cubicBezTo>
                  <a:cubicBezTo>
                    <a:pt x="60" y="58"/>
                    <a:pt x="73" y="71"/>
                    <a:pt x="73" y="87"/>
                  </a:cubicBezTo>
                  <a:cubicBezTo>
                    <a:pt x="73" y="103"/>
                    <a:pt x="60" y="116"/>
                    <a:pt x="45" y="116"/>
                  </a:cubicBez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</p:grpSp>
      <p:grpSp>
        <p:nvGrpSpPr>
          <p:cNvPr id="149" name="Group 73"/>
          <p:cNvGrpSpPr>
            <a:grpSpLocks/>
          </p:cNvGrpSpPr>
          <p:nvPr/>
        </p:nvGrpSpPr>
        <p:grpSpPr bwMode="auto">
          <a:xfrm>
            <a:off x="4033311" y="2393333"/>
            <a:ext cx="1009503" cy="1683739"/>
            <a:chOff x="0" y="0"/>
            <a:chExt cx="865086" cy="1442589"/>
          </a:xfrm>
        </p:grpSpPr>
        <p:grpSp>
          <p:nvGrpSpPr>
            <p:cNvPr id="150" name="Group 74"/>
            <p:cNvGrpSpPr>
              <a:grpSpLocks/>
            </p:cNvGrpSpPr>
            <p:nvPr/>
          </p:nvGrpSpPr>
          <p:grpSpPr bwMode="auto">
            <a:xfrm>
              <a:off x="196012" y="0"/>
              <a:ext cx="669074" cy="1023938"/>
              <a:chOff x="0" y="0"/>
              <a:chExt cx="669074" cy="1023938"/>
            </a:xfrm>
          </p:grpSpPr>
          <p:sp>
            <p:nvSpPr>
              <p:cNvPr id="152" name="Oval 31"/>
              <p:cNvSpPr>
                <a:spLocks noChangeArrowheads="1"/>
              </p:cNvSpPr>
              <p:nvPr/>
            </p:nvSpPr>
            <p:spPr bwMode="auto">
              <a:xfrm>
                <a:off x="17401" y="492919"/>
                <a:ext cx="449263" cy="454818"/>
              </a:xfrm>
              <a:prstGeom prst="ellipse">
                <a:avLst/>
              </a:prstGeom>
              <a:solidFill>
                <a:srgbClr val="DA5F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宋体" pitchFamily="2" charset="-122"/>
                </a:endParaRPr>
              </a:p>
            </p:txBody>
          </p:sp>
          <p:sp>
            <p:nvSpPr>
              <p:cNvPr id="153" name="Freeform 32"/>
              <p:cNvSpPr>
                <a:spLocks noEditPoints="1" noChangeArrowheads="1"/>
              </p:cNvSpPr>
              <p:nvPr/>
            </p:nvSpPr>
            <p:spPr bwMode="auto">
              <a:xfrm rot="2064605">
                <a:off x="736" y="0"/>
                <a:ext cx="668338" cy="1023938"/>
              </a:xfrm>
              <a:custGeom>
                <a:avLst/>
                <a:gdLst>
                  <a:gd name="T0" fmla="*/ 45 w 79"/>
                  <a:gd name="T1" fmla="*/ 52 h 121"/>
                  <a:gd name="T2" fmla="*/ 35 w 79"/>
                  <a:gd name="T3" fmla="*/ 53 h 121"/>
                  <a:gd name="T4" fmla="*/ 0 w 79"/>
                  <a:gd name="T5" fmla="*/ 0 h 121"/>
                  <a:gd name="T6" fmla="*/ 23 w 79"/>
                  <a:gd name="T7" fmla="*/ 60 h 121"/>
                  <a:gd name="T8" fmla="*/ 10 w 79"/>
                  <a:gd name="T9" fmla="*/ 87 h 121"/>
                  <a:gd name="T10" fmla="*/ 45 w 79"/>
                  <a:gd name="T11" fmla="*/ 121 h 121"/>
                  <a:gd name="T12" fmla="*/ 79 w 79"/>
                  <a:gd name="T13" fmla="*/ 87 h 121"/>
                  <a:gd name="T14" fmla="*/ 45 w 79"/>
                  <a:gd name="T15" fmla="*/ 52 h 121"/>
                  <a:gd name="T16" fmla="*/ 45 w 79"/>
                  <a:gd name="T17" fmla="*/ 116 h 121"/>
                  <a:gd name="T18" fmla="*/ 16 w 79"/>
                  <a:gd name="T19" fmla="*/ 87 h 121"/>
                  <a:gd name="T20" fmla="*/ 45 w 79"/>
                  <a:gd name="T21" fmla="*/ 58 h 121"/>
                  <a:gd name="T22" fmla="*/ 73 w 79"/>
                  <a:gd name="T23" fmla="*/ 87 h 121"/>
                  <a:gd name="T24" fmla="*/ 45 w 79"/>
                  <a:gd name="T25" fmla="*/ 116 h 1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9"/>
                  <a:gd name="T40" fmla="*/ 0 h 121"/>
                  <a:gd name="T41" fmla="*/ 79 w 79"/>
                  <a:gd name="T42" fmla="*/ 121 h 1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9" h="121">
                    <a:moveTo>
                      <a:pt x="45" y="52"/>
                    </a:moveTo>
                    <a:cubicBezTo>
                      <a:pt x="41" y="52"/>
                      <a:pt x="38" y="53"/>
                      <a:pt x="35" y="5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3" y="60"/>
                      <a:pt x="23" y="60"/>
                      <a:pt x="23" y="60"/>
                    </a:cubicBezTo>
                    <a:cubicBezTo>
                      <a:pt x="15" y="66"/>
                      <a:pt x="10" y="76"/>
                      <a:pt x="10" y="87"/>
                    </a:cubicBezTo>
                    <a:cubicBezTo>
                      <a:pt x="10" y="106"/>
                      <a:pt x="25" y="121"/>
                      <a:pt x="45" y="121"/>
                    </a:cubicBezTo>
                    <a:cubicBezTo>
                      <a:pt x="64" y="121"/>
                      <a:pt x="79" y="106"/>
                      <a:pt x="79" y="87"/>
                    </a:cubicBezTo>
                    <a:cubicBezTo>
                      <a:pt x="79" y="68"/>
                      <a:pt x="64" y="52"/>
                      <a:pt x="45" y="52"/>
                    </a:cubicBezTo>
                    <a:close/>
                    <a:moveTo>
                      <a:pt x="45" y="116"/>
                    </a:moveTo>
                    <a:cubicBezTo>
                      <a:pt x="29" y="116"/>
                      <a:pt x="16" y="103"/>
                      <a:pt x="16" y="87"/>
                    </a:cubicBezTo>
                    <a:cubicBezTo>
                      <a:pt x="16" y="71"/>
                      <a:pt x="29" y="58"/>
                      <a:pt x="45" y="58"/>
                    </a:cubicBezTo>
                    <a:cubicBezTo>
                      <a:pt x="60" y="58"/>
                      <a:pt x="73" y="71"/>
                      <a:pt x="73" y="87"/>
                    </a:cubicBezTo>
                    <a:cubicBezTo>
                      <a:pt x="73" y="103"/>
                      <a:pt x="60" y="116"/>
                      <a:pt x="45" y="116"/>
                    </a:cubicBezTo>
                    <a:close/>
                  </a:path>
                </a:pathLst>
              </a:custGeom>
              <a:solidFill>
                <a:srgbClr val="DA5F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宋体" pitchFamily="2" charset="-122"/>
                </a:endParaRPr>
              </a:p>
            </p:txBody>
          </p:sp>
          <p:sp>
            <p:nvSpPr>
              <p:cNvPr id="154" name="TextBox 56"/>
              <p:cNvSpPr>
                <a:spLocks noChangeArrowheads="1"/>
              </p:cNvSpPr>
              <p:nvPr/>
            </p:nvSpPr>
            <p:spPr bwMode="auto">
              <a:xfrm>
                <a:off x="0" y="567635"/>
                <a:ext cx="55656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sym typeface="Arial" pitchFamily="34" charset="0"/>
                  </a:rPr>
                  <a:t>55%</a:t>
                </a: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Arial" pitchFamily="34" charset="0"/>
                </a:endParaRPr>
              </a:p>
            </p:txBody>
          </p:sp>
        </p:grpSp>
        <p:sp>
          <p:nvSpPr>
            <p:cNvPr id="151" name="Freeform 32"/>
            <p:cNvSpPr>
              <a:spLocks noEditPoints="1" noChangeArrowheads="1"/>
            </p:cNvSpPr>
            <p:nvPr/>
          </p:nvSpPr>
          <p:spPr bwMode="auto">
            <a:xfrm rot="12993944">
              <a:off x="0" y="418651"/>
              <a:ext cx="668338" cy="1023938"/>
            </a:xfrm>
            <a:custGeom>
              <a:avLst/>
              <a:gdLst>
                <a:gd name="T0" fmla="*/ 45 w 79"/>
                <a:gd name="T1" fmla="*/ 52 h 121"/>
                <a:gd name="T2" fmla="*/ 35 w 79"/>
                <a:gd name="T3" fmla="*/ 53 h 121"/>
                <a:gd name="T4" fmla="*/ 0 w 79"/>
                <a:gd name="T5" fmla="*/ 0 h 121"/>
                <a:gd name="T6" fmla="*/ 23 w 79"/>
                <a:gd name="T7" fmla="*/ 60 h 121"/>
                <a:gd name="T8" fmla="*/ 10 w 79"/>
                <a:gd name="T9" fmla="*/ 87 h 121"/>
                <a:gd name="T10" fmla="*/ 45 w 79"/>
                <a:gd name="T11" fmla="*/ 121 h 121"/>
                <a:gd name="T12" fmla="*/ 79 w 79"/>
                <a:gd name="T13" fmla="*/ 87 h 121"/>
                <a:gd name="T14" fmla="*/ 45 w 79"/>
                <a:gd name="T15" fmla="*/ 52 h 121"/>
                <a:gd name="T16" fmla="*/ 45 w 79"/>
                <a:gd name="T17" fmla="*/ 116 h 121"/>
                <a:gd name="T18" fmla="*/ 16 w 79"/>
                <a:gd name="T19" fmla="*/ 87 h 121"/>
                <a:gd name="T20" fmla="*/ 45 w 79"/>
                <a:gd name="T21" fmla="*/ 58 h 121"/>
                <a:gd name="T22" fmla="*/ 73 w 79"/>
                <a:gd name="T23" fmla="*/ 87 h 121"/>
                <a:gd name="T24" fmla="*/ 45 w 79"/>
                <a:gd name="T25" fmla="*/ 116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9"/>
                <a:gd name="T40" fmla="*/ 0 h 121"/>
                <a:gd name="T41" fmla="*/ 79 w 79"/>
                <a:gd name="T42" fmla="*/ 121 h 1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9" h="121">
                  <a:moveTo>
                    <a:pt x="45" y="52"/>
                  </a:moveTo>
                  <a:cubicBezTo>
                    <a:pt x="41" y="52"/>
                    <a:pt x="38" y="53"/>
                    <a:pt x="35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15" y="66"/>
                    <a:pt x="10" y="76"/>
                    <a:pt x="10" y="87"/>
                  </a:cubicBezTo>
                  <a:cubicBezTo>
                    <a:pt x="10" y="106"/>
                    <a:pt x="25" y="121"/>
                    <a:pt x="45" y="121"/>
                  </a:cubicBezTo>
                  <a:cubicBezTo>
                    <a:pt x="64" y="121"/>
                    <a:pt x="79" y="106"/>
                    <a:pt x="79" y="87"/>
                  </a:cubicBezTo>
                  <a:cubicBezTo>
                    <a:pt x="79" y="68"/>
                    <a:pt x="64" y="52"/>
                    <a:pt x="45" y="52"/>
                  </a:cubicBezTo>
                  <a:close/>
                  <a:moveTo>
                    <a:pt x="45" y="116"/>
                  </a:moveTo>
                  <a:cubicBezTo>
                    <a:pt x="29" y="116"/>
                    <a:pt x="16" y="103"/>
                    <a:pt x="16" y="87"/>
                  </a:cubicBezTo>
                  <a:cubicBezTo>
                    <a:pt x="16" y="71"/>
                    <a:pt x="29" y="58"/>
                    <a:pt x="45" y="58"/>
                  </a:cubicBezTo>
                  <a:cubicBezTo>
                    <a:pt x="60" y="58"/>
                    <a:pt x="73" y="71"/>
                    <a:pt x="73" y="87"/>
                  </a:cubicBezTo>
                  <a:cubicBezTo>
                    <a:pt x="73" y="103"/>
                    <a:pt x="60" y="116"/>
                    <a:pt x="45" y="116"/>
                  </a:cubicBez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宋体" pitchFamily="2" charset="-122"/>
              </a:endParaRPr>
            </a:p>
          </p:txBody>
        </p:sp>
      </p:grpSp>
      <p:grpSp>
        <p:nvGrpSpPr>
          <p:cNvPr id="155" name="Group 79"/>
          <p:cNvGrpSpPr>
            <a:grpSpLocks/>
          </p:cNvGrpSpPr>
          <p:nvPr/>
        </p:nvGrpSpPr>
        <p:grpSpPr bwMode="auto">
          <a:xfrm>
            <a:off x="6805638" y="2717486"/>
            <a:ext cx="1685591" cy="1016911"/>
            <a:chOff x="0" y="0"/>
            <a:chExt cx="1444126" cy="871739"/>
          </a:xfrm>
        </p:grpSpPr>
        <p:grpSp>
          <p:nvGrpSpPr>
            <p:cNvPr id="156" name="Group 80"/>
            <p:cNvGrpSpPr>
              <a:grpSpLocks/>
            </p:cNvGrpSpPr>
            <p:nvPr/>
          </p:nvGrpSpPr>
          <p:grpSpPr bwMode="auto">
            <a:xfrm>
              <a:off x="477399" y="215901"/>
              <a:ext cx="556563" cy="454818"/>
              <a:chOff x="0" y="0"/>
              <a:chExt cx="556563" cy="454818"/>
            </a:xfrm>
          </p:grpSpPr>
          <p:sp>
            <p:nvSpPr>
              <p:cNvPr id="160" name="Oval 31"/>
              <p:cNvSpPr>
                <a:spLocks noChangeArrowheads="1"/>
              </p:cNvSpPr>
              <p:nvPr/>
            </p:nvSpPr>
            <p:spPr bwMode="auto">
              <a:xfrm>
                <a:off x="31688" y="0"/>
                <a:ext cx="449263" cy="454818"/>
              </a:xfrm>
              <a:prstGeom prst="ellipse">
                <a:avLst/>
              </a:prstGeom>
              <a:solidFill>
                <a:srgbClr val="DA5F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宋体" pitchFamily="2" charset="-122"/>
                </a:endParaRPr>
              </a:p>
            </p:txBody>
          </p:sp>
          <p:sp>
            <p:nvSpPr>
              <p:cNvPr id="161" name="TextBox 74"/>
              <p:cNvSpPr>
                <a:spLocks noChangeArrowheads="1"/>
              </p:cNvSpPr>
              <p:nvPr/>
            </p:nvSpPr>
            <p:spPr bwMode="auto">
              <a:xfrm>
                <a:off x="0" y="72334"/>
                <a:ext cx="55656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sym typeface="Arial" pitchFamily="34" charset="0"/>
                  </a:rPr>
                  <a:t>78%</a:t>
                </a: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Arial" pitchFamily="34" charset="0"/>
                </a:endParaRPr>
              </a:p>
            </p:txBody>
          </p:sp>
        </p:grpSp>
        <p:grpSp>
          <p:nvGrpSpPr>
            <p:cNvPr id="157" name="Group 83"/>
            <p:cNvGrpSpPr>
              <a:grpSpLocks/>
            </p:cNvGrpSpPr>
            <p:nvPr/>
          </p:nvGrpSpPr>
          <p:grpSpPr bwMode="auto">
            <a:xfrm>
              <a:off x="0" y="0"/>
              <a:ext cx="1444126" cy="871739"/>
              <a:chOff x="0" y="0"/>
              <a:chExt cx="1444126" cy="871739"/>
            </a:xfrm>
          </p:grpSpPr>
          <p:sp>
            <p:nvSpPr>
              <p:cNvPr id="158" name="Freeform 32"/>
              <p:cNvSpPr>
                <a:spLocks noEditPoints="1" noChangeArrowheads="1"/>
              </p:cNvSpPr>
              <p:nvPr/>
            </p:nvSpPr>
            <p:spPr bwMode="auto">
              <a:xfrm rot="4310338">
                <a:off x="597988" y="-177800"/>
                <a:ext cx="668338" cy="1023938"/>
              </a:xfrm>
              <a:custGeom>
                <a:avLst/>
                <a:gdLst>
                  <a:gd name="T0" fmla="*/ 45 w 79"/>
                  <a:gd name="T1" fmla="*/ 52 h 121"/>
                  <a:gd name="T2" fmla="*/ 35 w 79"/>
                  <a:gd name="T3" fmla="*/ 53 h 121"/>
                  <a:gd name="T4" fmla="*/ 0 w 79"/>
                  <a:gd name="T5" fmla="*/ 0 h 121"/>
                  <a:gd name="T6" fmla="*/ 23 w 79"/>
                  <a:gd name="T7" fmla="*/ 60 h 121"/>
                  <a:gd name="T8" fmla="*/ 10 w 79"/>
                  <a:gd name="T9" fmla="*/ 87 h 121"/>
                  <a:gd name="T10" fmla="*/ 45 w 79"/>
                  <a:gd name="T11" fmla="*/ 121 h 121"/>
                  <a:gd name="T12" fmla="*/ 79 w 79"/>
                  <a:gd name="T13" fmla="*/ 87 h 121"/>
                  <a:gd name="T14" fmla="*/ 45 w 79"/>
                  <a:gd name="T15" fmla="*/ 52 h 121"/>
                  <a:gd name="T16" fmla="*/ 45 w 79"/>
                  <a:gd name="T17" fmla="*/ 116 h 121"/>
                  <a:gd name="T18" fmla="*/ 16 w 79"/>
                  <a:gd name="T19" fmla="*/ 87 h 121"/>
                  <a:gd name="T20" fmla="*/ 45 w 79"/>
                  <a:gd name="T21" fmla="*/ 58 h 121"/>
                  <a:gd name="T22" fmla="*/ 73 w 79"/>
                  <a:gd name="T23" fmla="*/ 87 h 121"/>
                  <a:gd name="T24" fmla="*/ 45 w 79"/>
                  <a:gd name="T25" fmla="*/ 116 h 1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9"/>
                  <a:gd name="T40" fmla="*/ 0 h 121"/>
                  <a:gd name="T41" fmla="*/ 79 w 79"/>
                  <a:gd name="T42" fmla="*/ 121 h 1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9" h="121">
                    <a:moveTo>
                      <a:pt x="45" y="52"/>
                    </a:moveTo>
                    <a:cubicBezTo>
                      <a:pt x="41" y="52"/>
                      <a:pt x="38" y="53"/>
                      <a:pt x="35" y="5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3" y="60"/>
                      <a:pt x="23" y="60"/>
                      <a:pt x="23" y="60"/>
                    </a:cubicBezTo>
                    <a:cubicBezTo>
                      <a:pt x="15" y="66"/>
                      <a:pt x="10" y="76"/>
                      <a:pt x="10" y="87"/>
                    </a:cubicBezTo>
                    <a:cubicBezTo>
                      <a:pt x="10" y="106"/>
                      <a:pt x="25" y="121"/>
                      <a:pt x="45" y="121"/>
                    </a:cubicBezTo>
                    <a:cubicBezTo>
                      <a:pt x="64" y="121"/>
                      <a:pt x="79" y="106"/>
                      <a:pt x="79" y="87"/>
                    </a:cubicBezTo>
                    <a:cubicBezTo>
                      <a:pt x="79" y="68"/>
                      <a:pt x="64" y="52"/>
                      <a:pt x="45" y="52"/>
                    </a:cubicBezTo>
                    <a:close/>
                    <a:moveTo>
                      <a:pt x="45" y="116"/>
                    </a:moveTo>
                    <a:cubicBezTo>
                      <a:pt x="29" y="116"/>
                      <a:pt x="16" y="103"/>
                      <a:pt x="16" y="87"/>
                    </a:cubicBezTo>
                    <a:cubicBezTo>
                      <a:pt x="16" y="71"/>
                      <a:pt x="29" y="58"/>
                      <a:pt x="45" y="58"/>
                    </a:cubicBezTo>
                    <a:cubicBezTo>
                      <a:pt x="60" y="58"/>
                      <a:pt x="73" y="71"/>
                      <a:pt x="73" y="87"/>
                    </a:cubicBezTo>
                    <a:cubicBezTo>
                      <a:pt x="73" y="103"/>
                      <a:pt x="60" y="116"/>
                      <a:pt x="45" y="116"/>
                    </a:cubicBezTo>
                    <a:close/>
                  </a:path>
                </a:pathLst>
              </a:custGeom>
              <a:solidFill>
                <a:srgbClr val="DA5F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宋体" pitchFamily="2" charset="-122"/>
                </a:endParaRPr>
              </a:p>
            </p:txBody>
          </p:sp>
          <p:sp>
            <p:nvSpPr>
              <p:cNvPr id="159" name="Freeform 32"/>
              <p:cNvSpPr>
                <a:spLocks noEditPoints="1" noChangeArrowheads="1"/>
              </p:cNvSpPr>
              <p:nvPr/>
            </p:nvSpPr>
            <p:spPr bwMode="auto">
              <a:xfrm rot="15521801">
                <a:off x="177800" y="25601"/>
                <a:ext cx="668338" cy="1023938"/>
              </a:xfrm>
              <a:custGeom>
                <a:avLst/>
                <a:gdLst>
                  <a:gd name="T0" fmla="*/ 45 w 79"/>
                  <a:gd name="T1" fmla="*/ 52 h 121"/>
                  <a:gd name="T2" fmla="*/ 35 w 79"/>
                  <a:gd name="T3" fmla="*/ 53 h 121"/>
                  <a:gd name="T4" fmla="*/ 0 w 79"/>
                  <a:gd name="T5" fmla="*/ 0 h 121"/>
                  <a:gd name="T6" fmla="*/ 23 w 79"/>
                  <a:gd name="T7" fmla="*/ 60 h 121"/>
                  <a:gd name="T8" fmla="*/ 10 w 79"/>
                  <a:gd name="T9" fmla="*/ 87 h 121"/>
                  <a:gd name="T10" fmla="*/ 45 w 79"/>
                  <a:gd name="T11" fmla="*/ 121 h 121"/>
                  <a:gd name="T12" fmla="*/ 79 w 79"/>
                  <a:gd name="T13" fmla="*/ 87 h 121"/>
                  <a:gd name="T14" fmla="*/ 45 w 79"/>
                  <a:gd name="T15" fmla="*/ 52 h 121"/>
                  <a:gd name="T16" fmla="*/ 45 w 79"/>
                  <a:gd name="T17" fmla="*/ 116 h 121"/>
                  <a:gd name="T18" fmla="*/ 16 w 79"/>
                  <a:gd name="T19" fmla="*/ 87 h 121"/>
                  <a:gd name="T20" fmla="*/ 45 w 79"/>
                  <a:gd name="T21" fmla="*/ 58 h 121"/>
                  <a:gd name="T22" fmla="*/ 73 w 79"/>
                  <a:gd name="T23" fmla="*/ 87 h 121"/>
                  <a:gd name="T24" fmla="*/ 45 w 79"/>
                  <a:gd name="T25" fmla="*/ 116 h 1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9"/>
                  <a:gd name="T40" fmla="*/ 0 h 121"/>
                  <a:gd name="T41" fmla="*/ 79 w 79"/>
                  <a:gd name="T42" fmla="*/ 121 h 1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9" h="121">
                    <a:moveTo>
                      <a:pt x="45" y="52"/>
                    </a:moveTo>
                    <a:cubicBezTo>
                      <a:pt x="41" y="52"/>
                      <a:pt x="38" y="53"/>
                      <a:pt x="35" y="5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3" y="60"/>
                      <a:pt x="23" y="60"/>
                      <a:pt x="23" y="60"/>
                    </a:cubicBezTo>
                    <a:cubicBezTo>
                      <a:pt x="15" y="66"/>
                      <a:pt x="10" y="76"/>
                      <a:pt x="10" y="87"/>
                    </a:cubicBezTo>
                    <a:cubicBezTo>
                      <a:pt x="10" y="106"/>
                      <a:pt x="25" y="121"/>
                      <a:pt x="45" y="121"/>
                    </a:cubicBezTo>
                    <a:cubicBezTo>
                      <a:pt x="64" y="121"/>
                      <a:pt x="79" y="106"/>
                      <a:pt x="79" y="87"/>
                    </a:cubicBezTo>
                    <a:cubicBezTo>
                      <a:pt x="79" y="68"/>
                      <a:pt x="64" y="52"/>
                      <a:pt x="45" y="52"/>
                    </a:cubicBezTo>
                    <a:close/>
                    <a:moveTo>
                      <a:pt x="45" y="116"/>
                    </a:moveTo>
                    <a:cubicBezTo>
                      <a:pt x="29" y="116"/>
                      <a:pt x="16" y="103"/>
                      <a:pt x="16" y="87"/>
                    </a:cubicBezTo>
                    <a:cubicBezTo>
                      <a:pt x="16" y="71"/>
                      <a:pt x="29" y="58"/>
                      <a:pt x="45" y="58"/>
                    </a:cubicBezTo>
                    <a:cubicBezTo>
                      <a:pt x="60" y="58"/>
                      <a:pt x="73" y="71"/>
                      <a:pt x="73" y="87"/>
                    </a:cubicBezTo>
                    <a:cubicBezTo>
                      <a:pt x="73" y="103"/>
                      <a:pt x="60" y="116"/>
                      <a:pt x="45" y="116"/>
                    </a:cubicBez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宋体" pitchFamily="2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20000</TotalTime>
  <Words>118</Words>
  <Application>Microsoft Office PowerPoint</Application>
  <PresentationFormat>全屏显示(4:3)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华文细黑</vt:lpstr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1001</cp:revision>
  <dcterms:created xsi:type="dcterms:W3CDTF">2009-02-11T05:37:22Z</dcterms:created>
  <dcterms:modified xsi:type="dcterms:W3CDTF">2018-09-06T08:46:09Z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