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FB7"/>
    <a:srgbClr val="B9D51F"/>
    <a:srgbClr val="45C1A4"/>
    <a:srgbClr val="F2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4660"/>
  </p:normalViewPr>
  <p:slideViewPr>
    <p:cSldViewPr>
      <p:cViewPr varScale="1">
        <p:scale>
          <a:sx n="77" d="100"/>
          <a:sy n="77" d="100"/>
        </p:scale>
        <p:origin x="108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depthPercent val="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E7FB7"/>
              </a:solidFill>
            </c:spPr>
            <c:extLst>
              <c:ext xmlns:c16="http://schemas.microsoft.com/office/drawing/2014/chart" uri="{C3380CC4-5D6E-409C-BE32-E72D297353CC}">
                <c16:uniqueId val="{00000001-163F-4006-BA06-2F66836F4582}"/>
              </c:ext>
            </c:extLst>
          </c:dPt>
          <c:dPt>
            <c:idx val="1"/>
            <c:bubble3D val="0"/>
            <c:spPr>
              <a:solidFill>
                <a:srgbClr val="F2685A"/>
              </a:solidFill>
            </c:spPr>
            <c:extLst>
              <c:ext xmlns:c16="http://schemas.microsoft.com/office/drawing/2014/chart" uri="{C3380CC4-5D6E-409C-BE32-E72D297353CC}">
                <c16:uniqueId val="{00000003-163F-4006-BA06-2F66836F4582}"/>
              </c:ext>
            </c:extLst>
          </c:dPt>
          <c:dPt>
            <c:idx val="2"/>
            <c:bubble3D val="0"/>
            <c:spPr>
              <a:solidFill>
                <a:srgbClr val="B9D51F"/>
              </a:solidFill>
            </c:spPr>
            <c:extLst>
              <c:ext xmlns:c16="http://schemas.microsoft.com/office/drawing/2014/chart" uri="{C3380CC4-5D6E-409C-BE32-E72D297353CC}">
                <c16:uniqueId val="{00000005-163F-4006-BA06-2F66836F4582}"/>
              </c:ext>
            </c:extLst>
          </c:dPt>
          <c:dPt>
            <c:idx val="3"/>
            <c:bubble3D val="0"/>
            <c:spPr>
              <a:solidFill>
                <a:srgbClr val="45C1A4"/>
              </a:solidFill>
            </c:spPr>
            <c:extLst>
              <c:ext xmlns:c16="http://schemas.microsoft.com/office/drawing/2014/chart" uri="{C3380CC4-5D6E-409C-BE32-E72D297353CC}">
                <c16:uniqueId val="{00000007-163F-4006-BA06-2F66836F458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3F-4006-BA06-2F66836F4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D415-CAD4-4010-82F8-D06B85EB581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AC5B-BB50-402A-BEC3-F143D98C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0569-685A-4BDA-B28B-035309B2045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DDED-3E2C-4902-B6AF-83316DA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0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1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9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9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20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792593" y="361950"/>
            <a:ext cx="348262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1088232"/>
            <a:r>
              <a:rPr lang="en-CA" sz="3600" spc="-15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Customer Character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958393"/>
            <a:ext cx="78486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en-US" sz="1100" i="1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 magna. Aliquam euismod commodo nisl, vel luctus lorem fermentum quis. Duis quis purus adipiscing mi scelerisque dictum quis vel eros.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14606203"/>
              </p:ext>
            </p:extLst>
          </p:nvPr>
        </p:nvGraphicFramePr>
        <p:xfrm>
          <a:off x="2476500" y="1460688"/>
          <a:ext cx="4114800" cy="185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3849782"/>
            <a:ext cx="184169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400" b="1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Unique</a:t>
            </a:r>
            <a:endParaRPr lang="en-US" sz="105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75427" y="3316382"/>
            <a:ext cx="652843" cy="630942"/>
          </a:xfrm>
          <a:prstGeom prst="roundRect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Open Sans" pitchFamily="34" charset="0"/>
                <a:ea typeface="Open Sans" pitchFamily="34" charset="0"/>
                <a:cs typeface="Open Sans" pitchFamily="34" charset="0"/>
              </a:rPr>
              <a:t>30%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1701" y="3849782"/>
            <a:ext cx="184169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400" b="1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Personal</a:t>
            </a:r>
            <a:endParaRPr lang="en-US" sz="105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096128" y="3316382"/>
            <a:ext cx="652843" cy="630942"/>
          </a:xfrm>
          <a:prstGeom prst="roundRect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Open Sans" pitchFamily="34" charset="0"/>
                <a:ea typeface="Open Sans" pitchFamily="34" charset="0"/>
                <a:cs typeface="Open Sans" pitchFamily="34" charset="0"/>
              </a:rPr>
              <a:t>30%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1501" y="3849782"/>
            <a:ext cx="184169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400" b="1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Addict</a:t>
            </a:r>
            <a:endParaRPr lang="en-US" sz="105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305928" y="3316382"/>
            <a:ext cx="652843" cy="630942"/>
          </a:xfrm>
          <a:prstGeom prst="roundRect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Open Sans" pitchFamily="34" charset="0"/>
                <a:ea typeface="Open Sans" pitchFamily="34" charset="0"/>
                <a:cs typeface="Open Sans" pitchFamily="34" charset="0"/>
              </a:rPr>
              <a:t>20%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45101" y="3849782"/>
            <a:ext cx="184169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400" b="1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Hectic</a:t>
            </a:r>
            <a:endParaRPr lang="en-US" sz="105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439528" y="3316382"/>
            <a:ext cx="652843" cy="630942"/>
          </a:xfrm>
          <a:prstGeom prst="roundRect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Open Sans" pitchFamily="34" charset="0"/>
                <a:ea typeface="Open Sans" pitchFamily="34" charset="0"/>
                <a:cs typeface="Open Sans" pitchFamily="34" charset="0"/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1204161701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Graphic spid="2" grpId="0">
        <p:bldAsOne/>
      </p:bldGraphic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8079</TotalTime>
  <Words>102</Words>
  <Application>Microsoft Office PowerPoint</Application>
  <PresentationFormat>全屏显示(16:9)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556</cp:revision>
  <dcterms:created xsi:type="dcterms:W3CDTF">2014-03-20T10:23:30Z</dcterms:created>
  <dcterms:modified xsi:type="dcterms:W3CDTF">2018-09-06T08:42:31Z</dcterms:modified>
</cp:coreProperties>
</file>