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90" y="20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DF3BA-830A-4313-9713-8E55270B0224}" type="datetimeFigureOut">
              <a:rPr lang="zh-CN" altLang="en-US" smtClean="0"/>
              <a:t>2018/9/6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98E9C-EF98-4E0D-B46B-2ED0026E04C6}" type="slidenum">
              <a:rPr lang="zh-CN" altLang="en-US" smtClean="0"/>
              <a:t>‹#›</a:t>
            </a:fld>
            <a:endParaRPr lang="zh-CN" altLang="en-US"/>
          </a:p>
        </p:txBody>
      </p:sp>
    </p:spTree>
    <p:extLst>
      <p:ext uri="{BB962C8B-B14F-4D97-AF65-F5344CB8AC3E}">
        <p14:creationId xmlns:p14="http://schemas.microsoft.com/office/powerpoint/2010/main" val="166984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2018/9/6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51749" y="364014"/>
            <a:ext cx="3600400" cy="369332"/>
          </a:xfrm>
          <a:prstGeom prst="rect">
            <a:avLst/>
          </a:prstGeom>
          <a:noFill/>
        </p:spPr>
        <p:txBody>
          <a:bodyPr wrap="square" rtlCol="0">
            <a:spAutoFit/>
          </a:bodyPr>
          <a:lstStyle/>
          <a:p>
            <a:r>
              <a:rPr lang="zh-CN" altLang="en-US" dirty="0">
                <a:solidFill>
                  <a:schemeClr val="bg1">
                    <a:lumMod val="65000"/>
                  </a:schemeClr>
                </a:solidFill>
                <a:latin typeface="微软雅黑" panose="020B0503020204020204" pitchFamily="34" charset="-122"/>
                <a:ea typeface="微软雅黑" panose="020B0503020204020204" pitchFamily="34" charset="-122"/>
              </a:rPr>
              <a:t>在这里补充本页标题</a:t>
            </a:r>
            <a:endParaRPr lang="en-US" altLang="zh-CN"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623392" y="748687"/>
            <a:ext cx="2664296" cy="276999"/>
          </a:xfrm>
          <a:prstGeom prst="rect">
            <a:avLst/>
          </a:prstGeom>
          <a:noFill/>
        </p:spPr>
        <p:txBody>
          <a:bodyPr wrap="square" rtlCol="0">
            <a:spAutoFit/>
          </a:bodyPr>
          <a:lstStyle/>
          <a:p>
            <a:r>
              <a:rPr lang="en-US" altLang="zh-CN" sz="1200" dirty="0">
                <a:solidFill>
                  <a:schemeClr val="bg1">
                    <a:lumMod val="75000"/>
                  </a:schemeClr>
                </a:solidFill>
                <a:latin typeface="微软雅黑" panose="020B0503020204020204" pitchFamily="34" charset="-122"/>
                <a:ea typeface="微软雅黑" panose="020B0503020204020204" pitchFamily="34" charset="-122"/>
              </a:rPr>
              <a:t>Click here to add your title</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0" y="6237312"/>
            <a:ext cx="12192000"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119336" y="6453336"/>
            <a:ext cx="1368152" cy="276999"/>
          </a:xfrm>
          <a:prstGeom prst="rect">
            <a:avLst/>
          </a:prstGeom>
          <a:noFill/>
        </p:spPr>
        <p:txBody>
          <a:bodyPr wrap="square" rtlCol="0">
            <a:spAutoFit/>
          </a:bodyPr>
          <a:lstStyle/>
          <a:p>
            <a:r>
              <a:rPr lang="zh-CN" altLang="en-US" sz="1200" dirty="0">
                <a:solidFill>
                  <a:schemeClr val="bg1">
                    <a:lumMod val="75000"/>
                  </a:schemeClr>
                </a:solidFill>
                <a:latin typeface="微软雅黑" panose="020B0503020204020204" pitchFamily="34" charset="-122"/>
                <a:ea typeface="微软雅黑" panose="020B0503020204020204" pitchFamily="34" charset="-122"/>
              </a:rPr>
              <a:t>公司名称</a:t>
            </a:r>
          </a:p>
        </p:txBody>
      </p:sp>
      <p:sp>
        <p:nvSpPr>
          <p:cNvPr id="6" name="文本框 5"/>
          <p:cNvSpPr txBox="1"/>
          <p:nvPr/>
        </p:nvSpPr>
        <p:spPr>
          <a:xfrm>
            <a:off x="5655797" y="6453336"/>
            <a:ext cx="1368152" cy="276999"/>
          </a:xfrm>
          <a:prstGeom prst="rect">
            <a:avLst/>
          </a:prstGeom>
          <a:noFill/>
        </p:spPr>
        <p:txBody>
          <a:bodyPr wrap="square" rtlCol="0">
            <a:spAutoFit/>
          </a:bodyPr>
          <a:lstStyle/>
          <a:p>
            <a:r>
              <a:rPr lang="en-US" altLang="zh-CN" sz="1200" dirty="0">
                <a:solidFill>
                  <a:schemeClr val="bg1">
                    <a:lumMod val="75000"/>
                  </a:schemeClr>
                </a:solidFill>
                <a:latin typeface="微软雅黑" panose="020B0503020204020204" pitchFamily="34" charset="-122"/>
                <a:ea typeface="微软雅黑" panose="020B0503020204020204" pitchFamily="34" charset="-122"/>
              </a:rPr>
              <a:t>www.500d.me</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7" name="微博 324"/>
          <p:cNvSpPr>
            <a:spLocks noChangeAspect="1"/>
          </p:cNvSpPr>
          <p:nvPr/>
        </p:nvSpPr>
        <p:spPr bwMode="auto">
          <a:xfrm>
            <a:off x="11280683" y="6455083"/>
            <a:ext cx="223200" cy="223200"/>
          </a:xfrm>
          <a:custGeom>
            <a:avLst/>
            <a:gdLst>
              <a:gd name="T0" fmla="*/ 1747 w 684048"/>
              <a:gd name="T1" fmla="*/ 7402 h 556307"/>
              <a:gd name="T2" fmla="*/ 1952 w 684048"/>
              <a:gd name="T3" fmla="*/ 8406 h 556307"/>
              <a:gd name="T4" fmla="*/ 1863 w 684048"/>
              <a:gd name="T5" fmla="*/ 7326 h 556307"/>
              <a:gd name="T6" fmla="*/ 2307 w 684048"/>
              <a:gd name="T7" fmla="*/ 7063 h 556307"/>
              <a:gd name="T8" fmla="*/ 2375 w 684048"/>
              <a:gd name="T9" fmla="*/ 7400 h 556307"/>
              <a:gd name="T10" fmla="*/ 2374 w 684048"/>
              <a:gd name="T11" fmla="*/ 7052 h 556307"/>
              <a:gd name="T12" fmla="*/ 3074 w 684048"/>
              <a:gd name="T13" fmla="*/ 7319 h 556307"/>
              <a:gd name="T14" fmla="*/ 1187 w 684048"/>
              <a:gd name="T15" fmla="*/ 7814 h 556307"/>
              <a:gd name="T16" fmla="*/ 2228 w 684048"/>
              <a:gd name="T17" fmla="*/ 5676 h 556307"/>
              <a:gd name="T18" fmla="*/ 2138 w 684048"/>
              <a:gd name="T19" fmla="*/ 4862 h 556307"/>
              <a:gd name="T20" fmla="*/ 2387 w 684048"/>
              <a:gd name="T21" fmla="*/ 9821 h 556307"/>
              <a:gd name="T22" fmla="*/ 2483 w 684048"/>
              <a:gd name="T23" fmla="*/ 4822 h 556307"/>
              <a:gd name="T24" fmla="*/ 4933 w 684048"/>
              <a:gd name="T25" fmla="*/ 3497 h 556307"/>
              <a:gd name="T26" fmla="*/ 4849 w 684048"/>
              <a:gd name="T27" fmla="*/ 4386 h 556307"/>
              <a:gd name="T28" fmla="*/ 4837 w 684048"/>
              <a:gd name="T29" fmla="*/ 4433 h 556307"/>
              <a:gd name="T30" fmla="*/ 4826 w 684048"/>
              <a:gd name="T31" fmla="*/ 4469 h 556307"/>
              <a:gd name="T32" fmla="*/ 4583 w 684048"/>
              <a:gd name="T33" fmla="*/ 4560 h 556307"/>
              <a:gd name="T34" fmla="*/ 4522 w 684048"/>
              <a:gd name="T35" fmla="*/ 4039 h 556307"/>
              <a:gd name="T36" fmla="*/ 4529 w 684048"/>
              <a:gd name="T37" fmla="*/ 3160 h 556307"/>
              <a:gd name="T38" fmla="*/ 4012 w 684048"/>
              <a:gd name="T39" fmla="*/ 2761 h 556307"/>
              <a:gd name="T40" fmla="*/ 3836 w 684048"/>
              <a:gd name="T41" fmla="*/ 2449 h 556307"/>
              <a:gd name="T42" fmla="*/ 3958 w 684048"/>
              <a:gd name="T43" fmla="*/ 2021 h 556307"/>
              <a:gd name="T44" fmla="*/ 2395 w 684048"/>
              <a:gd name="T45" fmla="*/ 1568 h 556307"/>
              <a:gd name="T46" fmla="*/ 4066 w 684048"/>
              <a:gd name="T47" fmla="*/ 3236 h 556307"/>
              <a:gd name="T48" fmla="*/ 4703 w 684048"/>
              <a:gd name="T49" fmla="*/ 8344 h 556307"/>
              <a:gd name="T50" fmla="*/ 2395 w 684048"/>
              <a:gd name="T51" fmla="*/ 1568 h 556307"/>
              <a:gd name="T52" fmla="*/ 5717 w 684048"/>
              <a:gd name="T53" fmla="*/ 3725 h 556307"/>
              <a:gd name="T54" fmla="*/ 5619 w 684048"/>
              <a:gd name="T55" fmla="*/ 4910 h 556307"/>
              <a:gd name="T56" fmla="*/ 5331 w 684048"/>
              <a:gd name="T57" fmla="*/ 5022 h 556307"/>
              <a:gd name="T58" fmla="*/ 5215 w 684048"/>
              <a:gd name="T59" fmla="*/ 4576 h 556307"/>
              <a:gd name="T60" fmla="*/ 4087 w 684048"/>
              <a:gd name="T61" fmla="*/ 999 h 556307"/>
              <a:gd name="T62" fmla="*/ 3928 w 684048"/>
              <a:gd name="T63" fmla="*/ 1036 h 556307"/>
              <a:gd name="T64" fmla="*/ 3734 w 684048"/>
              <a:gd name="T65" fmla="*/ 719 h 556307"/>
              <a:gd name="T66" fmla="*/ 3817 w 684048"/>
              <a:gd name="T67" fmla="*/ 71 h 556307"/>
              <a:gd name="T68" fmla="*/ 4087 w 684048"/>
              <a:gd name="T69" fmla="*/ 0 h 5563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rgbClr val="C3C4C0"/>
          </a:solidFill>
          <a:ln>
            <a:noFill/>
          </a:ln>
          <a:extLst/>
        </p:spPr>
        <p:txBody>
          <a:bodyPr anchor="ctr"/>
          <a:lstStyle/>
          <a:p>
            <a:endParaRPr lang="zh-CN" altLang="en-US">
              <a:latin typeface="微软雅黑" panose="020B0503020204020204" pitchFamily="34" charset="-122"/>
              <a:ea typeface="微软雅黑" panose="020B0503020204020204" pitchFamily="34" charset="-122"/>
            </a:endParaRPr>
          </a:p>
        </p:txBody>
      </p:sp>
      <p:sp>
        <p:nvSpPr>
          <p:cNvPr id="8" name="信息6 348"/>
          <p:cNvSpPr>
            <a:spLocks noChangeAspect="1"/>
          </p:cNvSpPr>
          <p:nvPr/>
        </p:nvSpPr>
        <p:spPr bwMode="auto">
          <a:xfrm>
            <a:off x="11720383" y="6455083"/>
            <a:ext cx="223200" cy="223200"/>
          </a:xfrm>
          <a:custGeom>
            <a:avLst/>
            <a:gdLst>
              <a:gd name="T0" fmla="*/ 465 w 833225"/>
              <a:gd name="T1" fmla="*/ 239 h 624687"/>
              <a:gd name="T2" fmla="*/ 436 w 833225"/>
              <a:gd name="T3" fmla="*/ 275 h 624687"/>
              <a:gd name="T4" fmla="*/ 465 w 833225"/>
              <a:gd name="T5" fmla="*/ 310 h 624687"/>
              <a:gd name="T6" fmla="*/ 494 w 833225"/>
              <a:gd name="T7" fmla="*/ 275 h 624687"/>
              <a:gd name="T8" fmla="*/ 465 w 833225"/>
              <a:gd name="T9" fmla="*/ 239 h 624687"/>
              <a:gd name="T10" fmla="*/ 342 w 833225"/>
              <a:gd name="T11" fmla="*/ 239 h 624687"/>
              <a:gd name="T12" fmla="*/ 313 w 833225"/>
              <a:gd name="T13" fmla="*/ 275 h 624687"/>
              <a:gd name="T14" fmla="*/ 342 w 833225"/>
              <a:gd name="T15" fmla="*/ 310 h 624687"/>
              <a:gd name="T16" fmla="*/ 371 w 833225"/>
              <a:gd name="T17" fmla="*/ 275 h 624687"/>
              <a:gd name="T18" fmla="*/ 342 w 833225"/>
              <a:gd name="T19" fmla="*/ 239 h 624687"/>
              <a:gd name="T20" fmla="*/ 219 w 833225"/>
              <a:gd name="T21" fmla="*/ 239 h 624687"/>
              <a:gd name="T22" fmla="*/ 190 w 833225"/>
              <a:gd name="T23" fmla="*/ 275 h 624687"/>
              <a:gd name="T24" fmla="*/ 219 w 833225"/>
              <a:gd name="T25" fmla="*/ 310 h 624687"/>
              <a:gd name="T26" fmla="*/ 248 w 833225"/>
              <a:gd name="T27" fmla="*/ 275 h 624687"/>
              <a:gd name="T28" fmla="*/ 219 w 833225"/>
              <a:gd name="T29" fmla="*/ 239 h 624687"/>
              <a:gd name="T30" fmla="*/ 345 w 833225"/>
              <a:gd name="T31" fmla="*/ 0 h 624687"/>
              <a:gd name="T32" fmla="*/ 438 w 833225"/>
              <a:gd name="T33" fmla="*/ 13 h 624687"/>
              <a:gd name="T34" fmla="*/ 635 w 833225"/>
              <a:gd name="T35" fmla="*/ 397 h 624687"/>
              <a:gd name="T36" fmla="*/ 292 w 833225"/>
              <a:gd name="T37" fmla="*/ 547 h 624687"/>
              <a:gd name="T38" fmla="*/ 196 w 833225"/>
              <a:gd name="T39" fmla="*/ 618 h 624687"/>
              <a:gd name="T40" fmla="*/ 171 w 833225"/>
              <a:gd name="T41" fmla="*/ 514 h 624687"/>
              <a:gd name="T42" fmla="*/ 95 w 833225"/>
              <a:gd name="T43" fmla="*/ 83 h 624687"/>
              <a:gd name="T44" fmla="*/ 345 w 833225"/>
              <a:gd name="T45" fmla="*/ 0 h 6246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33225" h="624687">
                <a:moveTo>
                  <a:pt x="577329" y="241699"/>
                </a:moveTo>
                <a:cubicBezTo>
                  <a:pt x="557445" y="241699"/>
                  <a:pt x="541325" y="257819"/>
                  <a:pt x="541325" y="277703"/>
                </a:cubicBezTo>
                <a:cubicBezTo>
                  <a:pt x="541325" y="297587"/>
                  <a:pt x="557445" y="313707"/>
                  <a:pt x="577329" y="313707"/>
                </a:cubicBezTo>
                <a:cubicBezTo>
                  <a:pt x="597213" y="313707"/>
                  <a:pt x="613333" y="297587"/>
                  <a:pt x="613333" y="277703"/>
                </a:cubicBezTo>
                <a:cubicBezTo>
                  <a:pt x="613333" y="257819"/>
                  <a:pt x="597213" y="241699"/>
                  <a:pt x="577329" y="241699"/>
                </a:cubicBezTo>
                <a:close/>
                <a:moveTo>
                  <a:pt x="424929" y="241699"/>
                </a:moveTo>
                <a:cubicBezTo>
                  <a:pt x="405045" y="241699"/>
                  <a:pt x="388925" y="257819"/>
                  <a:pt x="388925" y="277703"/>
                </a:cubicBezTo>
                <a:cubicBezTo>
                  <a:pt x="388925" y="297587"/>
                  <a:pt x="405045" y="313707"/>
                  <a:pt x="424929" y="313707"/>
                </a:cubicBezTo>
                <a:cubicBezTo>
                  <a:pt x="444813" y="313707"/>
                  <a:pt x="460933" y="297587"/>
                  <a:pt x="460933" y="277703"/>
                </a:cubicBezTo>
                <a:cubicBezTo>
                  <a:pt x="460933" y="257819"/>
                  <a:pt x="444813" y="241699"/>
                  <a:pt x="424929" y="241699"/>
                </a:cubicBezTo>
                <a:close/>
                <a:moveTo>
                  <a:pt x="272529" y="241699"/>
                </a:moveTo>
                <a:cubicBezTo>
                  <a:pt x="252645" y="241699"/>
                  <a:pt x="236525" y="257819"/>
                  <a:pt x="236525" y="277703"/>
                </a:cubicBezTo>
                <a:cubicBezTo>
                  <a:pt x="236525" y="297587"/>
                  <a:pt x="252645" y="313707"/>
                  <a:pt x="272529" y="313707"/>
                </a:cubicBezTo>
                <a:cubicBezTo>
                  <a:pt x="292413" y="313707"/>
                  <a:pt x="308533" y="297587"/>
                  <a:pt x="308533" y="277703"/>
                </a:cubicBezTo>
                <a:cubicBezTo>
                  <a:pt x="308533" y="257819"/>
                  <a:pt x="292413" y="241699"/>
                  <a:pt x="272529" y="241699"/>
                </a:cubicBezTo>
                <a:close/>
                <a:moveTo>
                  <a:pt x="429066" y="124"/>
                </a:moveTo>
                <a:cubicBezTo>
                  <a:pt x="467414" y="891"/>
                  <a:pt x="505944" y="5202"/>
                  <a:pt x="543580" y="13237"/>
                </a:cubicBezTo>
                <a:cubicBezTo>
                  <a:pt x="786614" y="65121"/>
                  <a:pt x="903137" y="249172"/>
                  <a:pt x="789350" y="401436"/>
                </a:cubicBezTo>
                <a:cubicBezTo>
                  <a:pt x="710142" y="507428"/>
                  <a:pt x="538801" y="568267"/>
                  <a:pt x="362652" y="552944"/>
                </a:cubicBezTo>
                <a:lnTo>
                  <a:pt x="243007" y="624687"/>
                </a:lnTo>
                <a:lnTo>
                  <a:pt x="211865" y="519440"/>
                </a:lnTo>
                <a:cubicBezTo>
                  <a:pt x="-26035" y="429957"/>
                  <a:pt x="-72481" y="214611"/>
                  <a:pt x="117966" y="84077"/>
                </a:cubicBezTo>
                <a:cubicBezTo>
                  <a:pt x="200623" y="27423"/>
                  <a:pt x="314022" y="-2176"/>
                  <a:pt x="429066" y="124"/>
                </a:cubicBezTo>
                <a:close/>
              </a:path>
            </a:pathLst>
          </a:custGeom>
          <a:solidFill>
            <a:srgbClr val="C3C4C0"/>
          </a:solidFill>
          <a:ln>
            <a:noFill/>
          </a:ln>
          <a:extLst/>
        </p:spPr>
        <p:txBody>
          <a:bodyPr anchor="ctr"/>
          <a:lstStyle/>
          <a:p>
            <a:endParaRPr lang="zh-CN" altLang="en-US">
              <a:latin typeface="微软雅黑" panose="020B0503020204020204" pitchFamily="34" charset="-122"/>
              <a:ea typeface="微软雅黑" panose="020B0503020204020204" pitchFamily="34" charset="-122"/>
            </a:endParaRPr>
          </a:p>
        </p:txBody>
      </p:sp>
      <p:sp>
        <p:nvSpPr>
          <p:cNvPr id="9" name="Freeform 66"/>
          <p:cNvSpPr>
            <a:spLocks noChangeAspect="1" noEditPoints="1"/>
          </p:cNvSpPr>
          <p:nvPr/>
        </p:nvSpPr>
        <p:spPr bwMode="auto">
          <a:xfrm>
            <a:off x="10840983" y="6455083"/>
            <a:ext cx="223200" cy="223200"/>
          </a:xfrm>
          <a:custGeom>
            <a:avLst/>
            <a:gdLst>
              <a:gd name="T0" fmla="*/ 2147483646 w 322"/>
              <a:gd name="T1" fmla="*/ 2147483646 h 321"/>
              <a:gd name="T2" fmla="*/ 2147483646 w 322"/>
              <a:gd name="T3" fmla="*/ 2147483646 h 321"/>
              <a:gd name="T4" fmla="*/ 2147483646 w 322"/>
              <a:gd name="T5" fmla="*/ 2147483646 h 321"/>
              <a:gd name="T6" fmla="*/ 2147483646 w 322"/>
              <a:gd name="T7" fmla="*/ 2147483646 h 321"/>
              <a:gd name="T8" fmla="*/ 2147483646 w 322"/>
              <a:gd name="T9" fmla="*/ 2147483646 h 321"/>
              <a:gd name="T10" fmla="*/ 2147483646 w 322"/>
              <a:gd name="T11" fmla="*/ 2147483646 h 321"/>
              <a:gd name="T12" fmla="*/ 2147483646 w 322"/>
              <a:gd name="T13" fmla="*/ 2147483646 h 321"/>
              <a:gd name="T14" fmla="*/ 2147483646 w 322"/>
              <a:gd name="T15" fmla="*/ 2147483646 h 321"/>
              <a:gd name="T16" fmla="*/ 2147483646 w 322"/>
              <a:gd name="T17" fmla="*/ 2147483646 h 321"/>
              <a:gd name="T18" fmla="*/ 2147483646 w 322"/>
              <a:gd name="T19" fmla="*/ 2147483646 h 321"/>
              <a:gd name="T20" fmla="*/ 2147483646 w 322"/>
              <a:gd name="T21" fmla="*/ 2147483646 h 321"/>
              <a:gd name="T22" fmla="*/ 2147483646 w 322"/>
              <a:gd name="T23" fmla="*/ 2147483646 h 321"/>
              <a:gd name="T24" fmla="*/ 2147483646 w 322"/>
              <a:gd name="T25" fmla="*/ 2147483646 h 321"/>
              <a:gd name="T26" fmla="*/ 2147483646 w 322"/>
              <a:gd name="T27" fmla="*/ 2147483646 h 321"/>
              <a:gd name="T28" fmla="*/ 2147483646 w 322"/>
              <a:gd name="T29" fmla="*/ 2147483646 h 321"/>
              <a:gd name="T30" fmla="*/ 2147483646 w 322"/>
              <a:gd name="T31" fmla="*/ 2147483646 h 321"/>
              <a:gd name="T32" fmla="*/ 2147483646 w 322"/>
              <a:gd name="T33" fmla="*/ 2147483646 h 321"/>
              <a:gd name="T34" fmla="*/ 2147483646 w 322"/>
              <a:gd name="T35" fmla="*/ 2147483646 h 321"/>
              <a:gd name="T36" fmla="*/ 2147483646 w 322"/>
              <a:gd name="T37" fmla="*/ 2147483646 h 321"/>
              <a:gd name="T38" fmla="*/ 2147483646 w 322"/>
              <a:gd name="T39" fmla="*/ 2147483646 h 321"/>
              <a:gd name="T40" fmla="*/ 2147483646 w 322"/>
              <a:gd name="T41" fmla="*/ 2147483646 h 321"/>
              <a:gd name="T42" fmla="*/ 2147483646 w 322"/>
              <a:gd name="T43" fmla="*/ 2147483646 h 321"/>
              <a:gd name="T44" fmla="*/ 2147483646 w 322"/>
              <a:gd name="T45" fmla="*/ 2147483646 h 321"/>
              <a:gd name="T46" fmla="*/ 2147483646 w 322"/>
              <a:gd name="T47" fmla="*/ 2147483646 h 321"/>
              <a:gd name="T48" fmla="*/ 2147483646 w 322"/>
              <a:gd name="T49" fmla="*/ 2147483646 h 321"/>
              <a:gd name="T50" fmla="*/ 2147483646 w 322"/>
              <a:gd name="T51" fmla="*/ 2147483646 h 321"/>
              <a:gd name="T52" fmla="*/ 2147483646 w 322"/>
              <a:gd name="T53" fmla="*/ 2147483646 h 321"/>
              <a:gd name="T54" fmla="*/ 2147483646 w 322"/>
              <a:gd name="T55" fmla="*/ 2147483646 h 321"/>
              <a:gd name="T56" fmla="*/ 2147483646 w 322"/>
              <a:gd name="T57" fmla="*/ 2147483646 h 321"/>
              <a:gd name="T58" fmla="*/ 2147483646 w 322"/>
              <a:gd name="T59" fmla="*/ 2147483646 h 321"/>
              <a:gd name="T60" fmla="*/ 2147483646 w 322"/>
              <a:gd name="T61" fmla="*/ 2147483646 h 321"/>
              <a:gd name="T62" fmla="*/ 2147483646 w 322"/>
              <a:gd name="T63" fmla="*/ 2147483646 h 321"/>
              <a:gd name="T64" fmla="*/ 2147483646 w 322"/>
              <a:gd name="T65" fmla="*/ 2147483646 h 321"/>
              <a:gd name="T66" fmla="*/ 2147483646 w 322"/>
              <a:gd name="T67" fmla="*/ 2147483646 h 32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22" h="321">
                <a:moveTo>
                  <a:pt x="220" y="123"/>
                </a:moveTo>
                <a:cubicBezTo>
                  <a:pt x="220" y="25"/>
                  <a:pt x="220" y="25"/>
                  <a:pt x="220" y="25"/>
                </a:cubicBezTo>
                <a:cubicBezTo>
                  <a:pt x="220" y="25"/>
                  <a:pt x="173" y="0"/>
                  <a:pt x="117" y="19"/>
                </a:cubicBezTo>
                <a:cubicBezTo>
                  <a:pt x="220" y="123"/>
                  <a:pt x="220" y="123"/>
                  <a:pt x="220" y="123"/>
                </a:cubicBezTo>
                <a:close/>
                <a:moveTo>
                  <a:pt x="229" y="180"/>
                </a:moveTo>
                <a:cubicBezTo>
                  <a:pt x="229" y="29"/>
                  <a:pt x="229" y="29"/>
                  <a:pt x="229" y="29"/>
                </a:cubicBezTo>
                <a:cubicBezTo>
                  <a:pt x="229" y="29"/>
                  <a:pt x="286" y="55"/>
                  <a:pt x="302" y="117"/>
                </a:cubicBezTo>
                <a:cubicBezTo>
                  <a:pt x="229" y="180"/>
                  <a:pt x="229" y="180"/>
                  <a:pt x="229" y="180"/>
                </a:cubicBezTo>
                <a:close/>
                <a:moveTo>
                  <a:pt x="199" y="224"/>
                </a:moveTo>
                <a:cubicBezTo>
                  <a:pt x="303" y="126"/>
                  <a:pt x="303" y="126"/>
                  <a:pt x="303" y="126"/>
                </a:cubicBezTo>
                <a:cubicBezTo>
                  <a:pt x="303" y="126"/>
                  <a:pt x="322" y="156"/>
                  <a:pt x="294" y="224"/>
                </a:cubicBezTo>
                <a:cubicBezTo>
                  <a:pt x="199" y="224"/>
                  <a:pt x="199" y="224"/>
                  <a:pt x="199" y="224"/>
                </a:cubicBezTo>
                <a:close/>
                <a:moveTo>
                  <a:pt x="146" y="237"/>
                </a:moveTo>
                <a:cubicBezTo>
                  <a:pt x="287" y="237"/>
                  <a:pt x="287" y="237"/>
                  <a:pt x="287" y="237"/>
                </a:cubicBezTo>
                <a:cubicBezTo>
                  <a:pt x="287" y="237"/>
                  <a:pt x="270" y="283"/>
                  <a:pt x="209" y="302"/>
                </a:cubicBezTo>
                <a:cubicBezTo>
                  <a:pt x="146" y="237"/>
                  <a:pt x="146" y="237"/>
                  <a:pt x="146" y="237"/>
                </a:cubicBezTo>
                <a:close/>
                <a:moveTo>
                  <a:pt x="100" y="206"/>
                </a:moveTo>
                <a:cubicBezTo>
                  <a:pt x="100" y="297"/>
                  <a:pt x="100" y="297"/>
                  <a:pt x="100" y="297"/>
                </a:cubicBezTo>
                <a:cubicBezTo>
                  <a:pt x="100" y="297"/>
                  <a:pt x="136" y="321"/>
                  <a:pt x="199" y="305"/>
                </a:cubicBezTo>
                <a:cubicBezTo>
                  <a:pt x="100" y="206"/>
                  <a:pt x="100" y="206"/>
                  <a:pt x="100" y="206"/>
                </a:cubicBezTo>
                <a:close/>
                <a:moveTo>
                  <a:pt x="18" y="210"/>
                </a:moveTo>
                <a:cubicBezTo>
                  <a:pt x="90" y="146"/>
                  <a:pt x="90" y="146"/>
                  <a:pt x="90" y="146"/>
                </a:cubicBezTo>
                <a:cubicBezTo>
                  <a:pt x="90" y="292"/>
                  <a:pt x="90" y="292"/>
                  <a:pt x="90" y="292"/>
                </a:cubicBezTo>
                <a:cubicBezTo>
                  <a:pt x="90" y="292"/>
                  <a:pt x="47" y="277"/>
                  <a:pt x="18" y="210"/>
                </a:cubicBezTo>
                <a:close/>
                <a:moveTo>
                  <a:pt x="17" y="200"/>
                </a:moveTo>
                <a:cubicBezTo>
                  <a:pt x="17" y="200"/>
                  <a:pt x="0" y="147"/>
                  <a:pt x="23" y="102"/>
                </a:cubicBezTo>
                <a:cubicBezTo>
                  <a:pt x="121" y="102"/>
                  <a:pt x="121" y="102"/>
                  <a:pt x="121" y="102"/>
                </a:cubicBezTo>
                <a:cubicBezTo>
                  <a:pt x="17" y="200"/>
                  <a:pt x="17" y="200"/>
                  <a:pt x="17" y="200"/>
                </a:cubicBezTo>
                <a:close/>
                <a:moveTo>
                  <a:pt x="29" y="91"/>
                </a:moveTo>
                <a:cubicBezTo>
                  <a:pt x="29" y="91"/>
                  <a:pt x="50" y="45"/>
                  <a:pt x="106" y="23"/>
                </a:cubicBezTo>
                <a:cubicBezTo>
                  <a:pt x="173" y="91"/>
                  <a:pt x="173" y="91"/>
                  <a:pt x="173" y="91"/>
                </a:cubicBezTo>
                <a:cubicBezTo>
                  <a:pt x="29" y="91"/>
                  <a:pt x="29" y="91"/>
                  <a:pt x="29" y="91"/>
                </a:cubicBezTo>
                <a:close/>
                <a:moveTo>
                  <a:pt x="29" y="91"/>
                </a:moveTo>
                <a:cubicBezTo>
                  <a:pt x="29" y="91"/>
                  <a:pt x="29" y="91"/>
                  <a:pt x="29" y="91"/>
                </a:cubicBezTo>
              </a:path>
            </a:pathLst>
          </a:custGeom>
          <a:solidFill>
            <a:srgbClr val="C3C4C0"/>
          </a:solidFill>
          <a:ln>
            <a:noFill/>
          </a:ln>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0" name="任意多边形 9"/>
          <p:cNvSpPr/>
          <p:nvPr/>
        </p:nvSpPr>
        <p:spPr>
          <a:xfrm>
            <a:off x="0" y="404664"/>
            <a:ext cx="623392" cy="288032"/>
          </a:xfrm>
          <a:custGeom>
            <a:avLst/>
            <a:gdLst>
              <a:gd name="connsiteX0" fmla="*/ 0 w 623392"/>
              <a:gd name="connsiteY0" fmla="*/ 0 h 288032"/>
              <a:gd name="connsiteX1" fmla="*/ 311358 w 623392"/>
              <a:gd name="connsiteY1" fmla="*/ 0 h 288032"/>
              <a:gd name="connsiteX2" fmla="*/ 335360 w 623392"/>
              <a:gd name="connsiteY2" fmla="*/ 0 h 288032"/>
              <a:gd name="connsiteX3" fmla="*/ 575386 w 623392"/>
              <a:gd name="connsiteY3" fmla="*/ 0 h 288032"/>
              <a:gd name="connsiteX4" fmla="*/ 623392 w 623392"/>
              <a:gd name="connsiteY4" fmla="*/ 48006 h 288032"/>
              <a:gd name="connsiteX5" fmla="*/ 623392 w 623392"/>
              <a:gd name="connsiteY5" fmla="*/ 240026 h 288032"/>
              <a:gd name="connsiteX6" fmla="*/ 575386 w 623392"/>
              <a:gd name="connsiteY6" fmla="*/ 288032 h 288032"/>
              <a:gd name="connsiteX7" fmla="*/ 335360 w 623392"/>
              <a:gd name="connsiteY7" fmla="*/ 288032 h 288032"/>
              <a:gd name="connsiteX8" fmla="*/ 311358 w 623392"/>
              <a:gd name="connsiteY8" fmla="*/ 288032 h 288032"/>
              <a:gd name="connsiteX9" fmla="*/ 0 w 623392"/>
              <a:gd name="connsiteY9" fmla="*/ 288032 h 288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3392" h="288032">
                <a:moveTo>
                  <a:pt x="0" y="0"/>
                </a:moveTo>
                <a:lnTo>
                  <a:pt x="311358" y="0"/>
                </a:lnTo>
                <a:lnTo>
                  <a:pt x="335360" y="0"/>
                </a:lnTo>
                <a:lnTo>
                  <a:pt x="575386" y="0"/>
                </a:lnTo>
                <a:cubicBezTo>
                  <a:pt x="601899" y="0"/>
                  <a:pt x="623392" y="21493"/>
                  <a:pt x="623392" y="48006"/>
                </a:cubicBezTo>
                <a:lnTo>
                  <a:pt x="623392" y="240026"/>
                </a:lnTo>
                <a:cubicBezTo>
                  <a:pt x="623392" y="266539"/>
                  <a:pt x="601899" y="288032"/>
                  <a:pt x="575386" y="288032"/>
                </a:cubicBezTo>
                <a:lnTo>
                  <a:pt x="335360" y="288032"/>
                </a:lnTo>
                <a:lnTo>
                  <a:pt x="311358" y="288032"/>
                </a:lnTo>
                <a:lnTo>
                  <a:pt x="0" y="288032"/>
                </a:lnTo>
                <a:close/>
              </a:path>
            </a:pathLst>
          </a:custGeom>
          <a:solidFill>
            <a:srgbClr val="ED5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latin typeface="微软雅黑" panose="020B0503020204020204" pitchFamily="34" charset="-122"/>
                <a:ea typeface="微软雅黑" panose="020B0503020204020204" pitchFamily="34" charset="-122"/>
              </a:rPr>
              <a:t>1</a:t>
            </a:r>
            <a:endParaRPr lang="zh-CN" altLang="en-US" sz="1400" dirty="0">
              <a:latin typeface="微软雅黑" panose="020B0503020204020204" pitchFamily="34" charset="-122"/>
              <a:ea typeface="微软雅黑" panose="020B0503020204020204" pitchFamily="34" charset="-122"/>
            </a:endParaRPr>
          </a:p>
        </p:txBody>
      </p:sp>
      <p:grpSp>
        <p:nvGrpSpPr>
          <p:cNvPr id="11" name="组合 10"/>
          <p:cNvGrpSpPr/>
          <p:nvPr/>
        </p:nvGrpSpPr>
        <p:grpSpPr>
          <a:xfrm>
            <a:off x="53688" y="1700808"/>
            <a:ext cx="4675056" cy="4086886"/>
            <a:chOff x="53688" y="1519749"/>
            <a:chExt cx="4882172" cy="4267945"/>
          </a:xfrm>
        </p:grpSpPr>
        <p:sp>
          <p:nvSpPr>
            <p:cNvPr id="12" name="Freeform 414"/>
            <p:cNvSpPr>
              <a:spLocks noEditPoints="1"/>
            </p:cNvSpPr>
            <p:nvPr/>
          </p:nvSpPr>
          <p:spPr bwMode="auto">
            <a:xfrm flipH="1">
              <a:off x="659709" y="1668333"/>
              <a:ext cx="3802925" cy="3814328"/>
            </a:xfrm>
            <a:custGeom>
              <a:avLst/>
              <a:gdLst>
                <a:gd name="T0" fmla="*/ 137 w 274"/>
                <a:gd name="T1" fmla="*/ 0 h 274"/>
                <a:gd name="T2" fmla="*/ 0 w 274"/>
                <a:gd name="T3" fmla="*/ 137 h 274"/>
                <a:gd name="T4" fmla="*/ 137 w 274"/>
                <a:gd name="T5" fmla="*/ 274 h 274"/>
                <a:gd name="T6" fmla="*/ 274 w 274"/>
                <a:gd name="T7" fmla="*/ 137 h 274"/>
                <a:gd name="T8" fmla="*/ 137 w 274"/>
                <a:gd name="T9" fmla="*/ 0 h 274"/>
                <a:gd name="T10" fmla="*/ 137 w 274"/>
                <a:gd name="T11" fmla="*/ 239 h 274"/>
                <a:gd name="T12" fmla="*/ 34 w 274"/>
                <a:gd name="T13" fmla="*/ 137 h 274"/>
                <a:gd name="T14" fmla="*/ 137 w 274"/>
                <a:gd name="T15" fmla="*/ 34 h 274"/>
                <a:gd name="T16" fmla="*/ 240 w 274"/>
                <a:gd name="T17" fmla="*/ 137 h 274"/>
                <a:gd name="T18" fmla="*/ 137 w 274"/>
                <a:gd name="T19" fmla="*/ 23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4" h="274">
                  <a:moveTo>
                    <a:pt x="137" y="0"/>
                  </a:moveTo>
                  <a:cubicBezTo>
                    <a:pt x="61" y="0"/>
                    <a:pt x="0" y="61"/>
                    <a:pt x="0" y="137"/>
                  </a:cubicBezTo>
                  <a:cubicBezTo>
                    <a:pt x="0" y="212"/>
                    <a:pt x="61" y="274"/>
                    <a:pt x="137" y="274"/>
                  </a:cubicBezTo>
                  <a:cubicBezTo>
                    <a:pt x="213" y="274"/>
                    <a:pt x="274" y="212"/>
                    <a:pt x="274" y="137"/>
                  </a:cubicBezTo>
                  <a:cubicBezTo>
                    <a:pt x="274" y="61"/>
                    <a:pt x="213" y="0"/>
                    <a:pt x="137" y="0"/>
                  </a:cubicBezTo>
                  <a:close/>
                  <a:moveTo>
                    <a:pt x="137" y="239"/>
                  </a:moveTo>
                  <a:cubicBezTo>
                    <a:pt x="80" y="239"/>
                    <a:pt x="34" y="193"/>
                    <a:pt x="34" y="137"/>
                  </a:cubicBezTo>
                  <a:cubicBezTo>
                    <a:pt x="34" y="80"/>
                    <a:pt x="80" y="34"/>
                    <a:pt x="137" y="34"/>
                  </a:cubicBezTo>
                  <a:cubicBezTo>
                    <a:pt x="194" y="34"/>
                    <a:pt x="240" y="80"/>
                    <a:pt x="240" y="137"/>
                  </a:cubicBezTo>
                  <a:cubicBezTo>
                    <a:pt x="240" y="193"/>
                    <a:pt x="194" y="239"/>
                    <a:pt x="137" y="239"/>
                  </a:cubicBezTo>
                  <a:close/>
                </a:path>
              </a:pathLst>
            </a:custGeom>
            <a:solidFill>
              <a:schemeClr val="tx1">
                <a:lumMod val="20000"/>
                <a:lumOff val="80000"/>
              </a:schemeClr>
            </a:solidFill>
            <a:ln>
              <a:noFill/>
            </a:ln>
            <a:extLst/>
          </p:spPr>
          <p:txBody>
            <a:bodyPr/>
            <a:lstStyle/>
            <a:p>
              <a:pPr eaLnBrk="1" fontAlgn="auto" hangingPunct="1">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3" name="Freeform 415"/>
            <p:cNvSpPr>
              <a:spLocks/>
            </p:cNvSpPr>
            <p:nvPr/>
          </p:nvSpPr>
          <p:spPr bwMode="auto">
            <a:xfrm flipH="1">
              <a:off x="3407850" y="4105739"/>
              <a:ext cx="1066187" cy="1126053"/>
            </a:xfrm>
            <a:custGeom>
              <a:avLst/>
              <a:gdLst>
                <a:gd name="T0" fmla="*/ 2147483646 w 77"/>
                <a:gd name="T1" fmla="*/ 2147483646 h 81"/>
                <a:gd name="T2" fmla="*/ 2147483646 w 77"/>
                <a:gd name="T3" fmla="*/ 2147483646 h 81"/>
                <a:gd name="T4" fmla="*/ 2147483646 w 77"/>
                <a:gd name="T5" fmla="*/ 0 h 81"/>
                <a:gd name="T6" fmla="*/ 0 w 77"/>
                <a:gd name="T7" fmla="*/ 1018023545 h 81"/>
                <a:gd name="T8" fmla="*/ 2147483646 w 77"/>
                <a:gd name="T9" fmla="*/ 2147483646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81">
                  <a:moveTo>
                    <a:pt x="49" y="81"/>
                  </a:moveTo>
                  <a:cubicBezTo>
                    <a:pt x="77" y="44"/>
                    <a:pt x="77" y="44"/>
                    <a:pt x="77" y="44"/>
                  </a:cubicBezTo>
                  <a:cubicBezTo>
                    <a:pt x="62" y="32"/>
                    <a:pt x="50" y="17"/>
                    <a:pt x="43" y="0"/>
                  </a:cubicBezTo>
                  <a:cubicBezTo>
                    <a:pt x="0" y="17"/>
                    <a:pt x="0" y="17"/>
                    <a:pt x="0" y="17"/>
                  </a:cubicBezTo>
                  <a:cubicBezTo>
                    <a:pt x="10" y="43"/>
                    <a:pt x="27" y="65"/>
                    <a:pt x="49" y="81"/>
                  </a:cubicBezTo>
                  <a:close/>
                </a:path>
              </a:pathLst>
            </a:custGeom>
            <a:solidFill>
              <a:srgbClr val="9FD272"/>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14" name="Freeform 416"/>
            <p:cNvSpPr>
              <a:spLocks/>
            </p:cNvSpPr>
            <p:nvPr/>
          </p:nvSpPr>
          <p:spPr bwMode="auto">
            <a:xfrm flipH="1">
              <a:off x="2558321" y="4926762"/>
              <a:ext cx="655677" cy="721243"/>
            </a:xfrm>
            <a:custGeom>
              <a:avLst/>
              <a:gdLst>
                <a:gd name="T0" fmla="*/ 906193638 w 47"/>
                <a:gd name="T1" fmla="*/ 0 h 52"/>
                <a:gd name="T2" fmla="*/ 0 w 47"/>
                <a:gd name="T3" fmla="*/ 2147483646 h 52"/>
                <a:gd name="T4" fmla="*/ 2147483646 w 47"/>
                <a:gd name="T5" fmla="*/ 2147483646 h 52"/>
                <a:gd name="T6" fmla="*/ 2147483646 w 47"/>
                <a:gd name="T7" fmla="*/ 298107339 h 52"/>
                <a:gd name="T8" fmla="*/ 906193638 w 47"/>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52">
                  <a:moveTo>
                    <a:pt x="15" y="0"/>
                  </a:moveTo>
                  <a:cubicBezTo>
                    <a:pt x="0" y="44"/>
                    <a:pt x="0" y="44"/>
                    <a:pt x="0" y="44"/>
                  </a:cubicBezTo>
                  <a:cubicBezTo>
                    <a:pt x="15" y="49"/>
                    <a:pt x="31" y="52"/>
                    <a:pt x="47" y="52"/>
                  </a:cubicBezTo>
                  <a:cubicBezTo>
                    <a:pt x="47" y="5"/>
                    <a:pt x="47" y="5"/>
                    <a:pt x="47" y="5"/>
                  </a:cubicBezTo>
                  <a:cubicBezTo>
                    <a:pt x="36" y="5"/>
                    <a:pt x="25" y="3"/>
                    <a:pt x="15" y="0"/>
                  </a:cubicBezTo>
                  <a:close/>
                </a:path>
              </a:pathLst>
            </a:custGeom>
            <a:solidFill>
              <a:srgbClr val="434A54"/>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15" name="Freeform 417"/>
            <p:cNvSpPr>
              <a:spLocks/>
            </p:cNvSpPr>
            <p:nvPr/>
          </p:nvSpPr>
          <p:spPr bwMode="auto">
            <a:xfrm flipH="1">
              <a:off x="2837696" y="1528646"/>
              <a:ext cx="955008" cy="906544"/>
            </a:xfrm>
            <a:custGeom>
              <a:avLst/>
              <a:gdLst>
                <a:gd name="T0" fmla="*/ 1663688335 w 69"/>
                <a:gd name="T1" fmla="*/ 2147483646 h 65"/>
                <a:gd name="T2" fmla="*/ 2147483646 w 69"/>
                <a:gd name="T3" fmla="*/ 2147483646 h 65"/>
                <a:gd name="T4" fmla="*/ 2147483646 w 69"/>
                <a:gd name="T5" fmla="*/ 0 h 65"/>
                <a:gd name="T6" fmla="*/ 0 w 69"/>
                <a:gd name="T7" fmla="*/ 1631835163 h 65"/>
                <a:gd name="T8" fmla="*/ 1663688335 w 69"/>
                <a:gd name="T9" fmla="*/ 2147483646 h 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65">
                  <a:moveTo>
                    <a:pt x="28" y="65"/>
                  </a:moveTo>
                  <a:cubicBezTo>
                    <a:pt x="40" y="55"/>
                    <a:pt x="54" y="49"/>
                    <a:pt x="69" y="46"/>
                  </a:cubicBezTo>
                  <a:cubicBezTo>
                    <a:pt x="60" y="0"/>
                    <a:pt x="60" y="0"/>
                    <a:pt x="60" y="0"/>
                  </a:cubicBezTo>
                  <a:cubicBezTo>
                    <a:pt x="38" y="5"/>
                    <a:pt x="17" y="14"/>
                    <a:pt x="0" y="27"/>
                  </a:cubicBezTo>
                  <a:lnTo>
                    <a:pt x="28" y="65"/>
                  </a:lnTo>
                  <a:close/>
                </a:path>
              </a:pathLst>
            </a:custGeom>
            <a:solidFill>
              <a:srgbClr val="ED5564"/>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16" name="Freeform 418"/>
            <p:cNvSpPr>
              <a:spLocks/>
            </p:cNvSpPr>
            <p:nvPr/>
          </p:nvSpPr>
          <p:spPr bwMode="auto">
            <a:xfrm flipH="1">
              <a:off x="183630" y="3167837"/>
              <a:ext cx="1847298" cy="2619857"/>
            </a:xfrm>
            <a:custGeom>
              <a:avLst/>
              <a:gdLst>
                <a:gd name="T0" fmla="*/ 2147483646 w 133"/>
                <a:gd name="T1" fmla="*/ 1746163657 h 188"/>
                <a:gd name="T2" fmla="*/ 0 w 133"/>
                <a:gd name="T3" fmla="*/ 2147483646 h 188"/>
                <a:gd name="T4" fmla="*/ 1554303823 w 133"/>
                <a:gd name="T5" fmla="*/ 2147483646 h 188"/>
                <a:gd name="T6" fmla="*/ 2147483646 w 133"/>
                <a:gd name="T7" fmla="*/ 1746163657 h 188"/>
                <a:gd name="T8" fmla="*/ 2147483646 w 133"/>
                <a:gd name="T9" fmla="*/ 0 h 188"/>
                <a:gd name="T10" fmla="*/ 2147483646 w 133"/>
                <a:gd name="T11" fmla="*/ 722549944 h 188"/>
                <a:gd name="T12" fmla="*/ 2147483646 w 133"/>
                <a:gd name="T13" fmla="*/ 1746163657 h 1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3" h="188">
                  <a:moveTo>
                    <a:pt x="65" y="29"/>
                  </a:moveTo>
                  <a:cubicBezTo>
                    <a:pt x="65" y="72"/>
                    <a:pt x="38" y="109"/>
                    <a:pt x="0" y="124"/>
                  </a:cubicBezTo>
                  <a:cubicBezTo>
                    <a:pt x="26" y="188"/>
                    <a:pt x="26" y="188"/>
                    <a:pt x="26" y="188"/>
                  </a:cubicBezTo>
                  <a:cubicBezTo>
                    <a:pt x="89" y="162"/>
                    <a:pt x="133" y="101"/>
                    <a:pt x="133" y="29"/>
                  </a:cubicBezTo>
                  <a:cubicBezTo>
                    <a:pt x="133" y="19"/>
                    <a:pt x="132" y="10"/>
                    <a:pt x="131" y="0"/>
                  </a:cubicBezTo>
                  <a:cubicBezTo>
                    <a:pt x="63" y="12"/>
                    <a:pt x="63" y="12"/>
                    <a:pt x="63" y="12"/>
                  </a:cubicBezTo>
                  <a:cubicBezTo>
                    <a:pt x="64" y="17"/>
                    <a:pt x="65" y="23"/>
                    <a:pt x="65" y="29"/>
                  </a:cubicBezTo>
                  <a:close/>
                </a:path>
              </a:pathLst>
            </a:custGeom>
            <a:solidFill>
              <a:srgbClr val="DDE0E5"/>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17" name="Freeform 419"/>
            <p:cNvSpPr>
              <a:spLocks/>
            </p:cNvSpPr>
            <p:nvPr/>
          </p:nvSpPr>
          <p:spPr bwMode="auto">
            <a:xfrm flipH="1">
              <a:off x="3658716" y="2044632"/>
              <a:ext cx="1277144" cy="1528012"/>
            </a:xfrm>
            <a:custGeom>
              <a:avLst/>
              <a:gdLst>
                <a:gd name="T0" fmla="*/ 2147483646 w 92"/>
                <a:gd name="T1" fmla="*/ 2147483646 h 110"/>
                <a:gd name="T2" fmla="*/ 2147483646 w 92"/>
                <a:gd name="T3" fmla="*/ 0 h 110"/>
                <a:gd name="T4" fmla="*/ 0 w 92"/>
                <a:gd name="T5" fmla="*/ 2147483646 h 110"/>
                <a:gd name="T6" fmla="*/ 2147483646 w 92"/>
                <a:gd name="T7" fmla="*/ 2147483646 h 110"/>
                <a:gd name="T8" fmla="*/ 2147483646 w 92"/>
                <a:gd name="T9" fmla="*/ 2147483646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10">
                  <a:moveTo>
                    <a:pt x="92" y="44"/>
                  </a:moveTo>
                  <a:cubicBezTo>
                    <a:pt x="40" y="0"/>
                    <a:pt x="40" y="0"/>
                    <a:pt x="40" y="0"/>
                  </a:cubicBezTo>
                  <a:cubicBezTo>
                    <a:pt x="15" y="30"/>
                    <a:pt x="0" y="68"/>
                    <a:pt x="0" y="110"/>
                  </a:cubicBezTo>
                  <a:cubicBezTo>
                    <a:pt x="68" y="110"/>
                    <a:pt x="68" y="110"/>
                    <a:pt x="68" y="110"/>
                  </a:cubicBezTo>
                  <a:cubicBezTo>
                    <a:pt x="68" y="85"/>
                    <a:pt x="77" y="62"/>
                    <a:pt x="92" y="44"/>
                  </a:cubicBezTo>
                  <a:close/>
                </a:path>
              </a:pathLst>
            </a:custGeom>
            <a:solidFill>
              <a:srgbClr val="FFC000"/>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18" name="Freeform 420"/>
            <p:cNvSpPr>
              <a:spLocks/>
            </p:cNvSpPr>
            <p:nvPr/>
          </p:nvSpPr>
          <p:spPr bwMode="auto">
            <a:xfrm rot="20845578" flipH="1">
              <a:off x="53688" y="1519749"/>
              <a:ext cx="1969880" cy="1810239"/>
            </a:xfrm>
            <a:custGeom>
              <a:avLst/>
              <a:gdLst>
                <a:gd name="T0" fmla="*/ 656160953 w 142"/>
                <a:gd name="T1" fmla="*/ 0 h 130"/>
                <a:gd name="T2" fmla="*/ 0 w 142"/>
                <a:gd name="T3" fmla="*/ 2147483646 h 130"/>
                <a:gd name="T4" fmla="*/ 2147483646 w 142"/>
                <a:gd name="T5" fmla="*/ 2147483646 h 130"/>
                <a:gd name="T6" fmla="*/ 2147483646 w 142"/>
                <a:gd name="T7" fmla="*/ 2147483646 h 130"/>
                <a:gd name="T8" fmla="*/ 656160953 w 142"/>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30">
                  <a:moveTo>
                    <a:pt x="11" y="0"/>
                  </a:moveTo>
                  <a:cubicBezTo>
                    <a:pt x="0" y="67"/>
                    <a:pt x="0" y="67"/>
                    <a:pt x="0" y="67"/>
                  </a:cubicBezTo>
                  <a:cubicBezTo>
                    <a:pt x="36" y="73"/>
                    <a:pt x="65" y="98"/>
                    <a:pt x="78" y="130"/>
                  </a:cubicBezTo>
                  <a:cubicBezTo>
                    <a:pt x="142" y="105"/>
                    <a:pt x="142" y="105"/>
                    <a:pt x="142" y="105"/>
                  </a:cubicBezTo>
                  <a:cubicBezTo>
                    <a:pt x="120" y="50"/>
                    <a:pt x="71" y="10"/>
                    <a:pt x="11" y="0"/>
                  </a:cubicBezTo>
                  <a:close/>
                </a:path>
              </a:pathLst>
            </a:custGeom>
            <a:solidFill>
              <a:srgbClr val="DDE0E5"/>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19" name="椭圆 18"/>
            <p:cNvSpPr/>
            <p:nvPr/>
          </p:nvSpPr>
          <p:spPr>
            <a:xfrm>
              <a:off x="1316545" y="2435190"/>
              <a:ext cx="2309439" cy="2309439"/>
            </a:xfrm>
            <a:prstGeom prst="ellipse">
              <a:avLst/>
            </a:prstGeom>
            <a:solidFill>
              <a:srgbClr val="ED5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3505780" y="1398475"/>
            <a:ext cx="5548725" cy="512510"/>
            <a:chOff x="3505780" y="1398475"/>
            <a:chExt cx="5548725" cy="512510"/>
          </a:xfrm>
        </p:grpSpPr>
        <p:grpSp>
          <p:nvGrpSpPr>
            <p:cNvPr id="21" name="组合 20"/>
            <p:cNvGrpSpPr/>
            <p:nvPr/>
          </p:nvGrpSpPr>
          <p:grpSpPr>
            <a:xfrm>
              <a:off x="3597239" y="1447273"/>
              <a:ext cx="5400600" cy="366464"/>
              <a:chOff x="3719736" y="1332611"/>
              <a:chExt cx="5400600" cy="366464"/>
            </a:xfrm>
          </p:grpSpPr>
          <p:cxnSp>
            <p:nvCxnSpPr>
              <p:cNvPr id="24" name="直接连接符 23"/>
              <p:cNvCxnSpPr/>
              <p:nvPr/>
            </p:nvCxnSpPr>
            <p:spPr>
              <a:xfrm flipV="1">
                <a:off x="3719736" y="1332611"/>
                <a:ext cx="475087" cy="366464"/>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4194823" y="1332611"/>
                <a:ext cx="4925513"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22" name="椭圆 21"/>
            <p:cNvSpPr/>
            <p:nvPr/>
          </p:nvSpPr>
          <p:spPr>
            <a:xfrm>
              <a:off x="3505780" y="1813390"/>
              <a:ext cx="97595" cy="97595"/>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3" name="椭圆 22"/>
            <p:cNvSpPr/>
            <p:nvPr/>
          </p:nvSpPr>
          <p:spPr>
            <a:xfrm>
              <a:off x="8956910" y="1398475"/>
              <a:ext cx="97595" cy="97595"/>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4742462" y="2852936"/>
            <a:ext cx="4352972" cy="120083"/>
            <a:chOff x="4742462" y="2852936"/>
            <a:chExt cx="4352972" cy="120083"/>
          </a:xfrm>
        </p:grpSpPr>
        <p:cxnSp>
          <p:nvCxnSpPr>
            <p:cNvPr id="27" name="直接连接符 26"/>
            <p:cNvCxnSpPr/>
            <p:nvPr/>
          </p:nvCxnSpPr>
          <p:spPr>
            <a:xfrm>
              <a:off x="4791260" y="2924944"/>
              <a:ext cx="4304174"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椭圆 27"/>
            <p:cNvSpPr/>
            <p:nvPr/>
          </p:nvSpPr>
          <p:spPr>
            <a:xfrm>
              <a:off x="8997839" y="2852936"/>
              <a:ext cx="97595" cy="97595"/>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9" name="椭圆 28"/>
            <p:cNvSpPr/>
            <p:nvPr/>
          </p:nvSpPr>
          <p:spPr>
            <a:xfrm>
              <a:off x="4742462" y="2875424"/>
              <a:ext cx="97595" cy="97595"/>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30" name="组合 29"/>
          <p:cNvGrpSpPr/>
          <p:nvPr/>
        </p:nvGrpSpPr>
        <p:grpSpPr>
          <a:xfrm>
            <a:off x="4224677" y="4551978"/>
            <a:ext cx="4870757" cy="461198"/>
            <a:chOff x="4224677" y="4551978"/>
            <a:chExt cx="4870757" cy="461198"/>
          </a:xfrm>
        </p:grpSpPr>
        <p:grpSp>
          <p:nvGrpSpPr>
            <p:cNvPr id="31" name="组合 30"/>
            <p:cNvGrpSpPr/>
            <p:nvPr/>
          </p:nvGrpSpPr>
          <p:grpSpPr>
            <a:xfrm flipV="1">
              <a:off x="4252149" y="4615625"/>
              <a:ext cx="4802356" cy="366464"/>
              <a:chOff x="3719736" y="1332611"/>
              <a:chExt cx="4802356" cy="366464"/>
            </a:xfrm>
          </p:grpSpPr>
          <p:cxnSp>
            <p:nvCxnSpPr>
              <p:cNvPr id="34" name="直接连接符 33"/>
              <p:cNvCxnSpPr/>
              <p:nvPr/>
            </p:nvCxnSpPr>
            <p:spPr>
              <a:xfrm flipV="1">
                <a:off x="3719736" y="1332611"/>
                <a:ext cx="475087" cy="366464"/>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4194823" y="1332611"/>
                <a:ext cx="4327269"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32" name="椭圆 31"/>
            <p:cNvSpPr/>
            <p:nvPr/>
          </p:nvSpPr>
          <p:spPr>
            <a:xfrm>
              <a:off x="8997839" y="4915581"/>
              <a:ext cx="97595" cy="97595"/>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3" name="椭圆 32"/>
            <p:cNvSpPr/>
            <p:nvPr/>
          </p:nvSpPr>
          <p:spPr>
            <a:xfrm>
              <a:off x="4224677" y="4551978"/>
              <a:ext cx="97595" cy="97595"/>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3067710" y="5572100"/>
            <a:ext cx="6022312" cy="313189"/>
            <a:chOff x="3067710" y="5572100"/>
            <a:chExt cx="6022312" cy="313189"/>
          </a:xfrm>
        </p:grpSpPr>
        <p:grpSp>
          <p:nvGrpSpPr>
            <p:cNvPr id="37" name="组合 36"/>
            <p:cNvGrpSpPr/>
            <p:nvPr/>
          </p:nvGrpSpPr>
          <p:grpSpPr>
            <a:xfrm flipV="1">
              <a:off x="3079928" y="5620899"/>
              <a:ext cx="5925779" cy="249055"/>
              <a:chOff x="3622827" y="1332611"/>
              <a:chExt cx="5925779" cy="249055"/>
            </a:xfrm>
          </p:grpSpPr>
          <p:cxnSp>
            <p:nvCxnSpPr>
              <p:cNvPr id="40" name="直接连接符 39"/>
              <p:cNvCxnSpPr/>
              <p:nvPr/>
            </p:nvCxnSpPr>
            <p:spPr>
              <a:xfrm flipV="1">
                <a:off x="3622827" y="1332611"/>
                <a:ext cx="571996" cy="249055"/>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4194823" y="1332611"/>
                <a:ext cx="5353783"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38" name="椭圆 37"/>
            <p:cNvSpPr/>
            <p:nvPr/>
          </p:nvSpPr>
          <p:spPr>
            <a:xfrm>
              <a:off x="8992427" y="5787694"/>
              <a:ext cx="97595" cy="97595"/>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9" name="椭圆 38"/>
            <p:cNvSpPr/>
            <p:nvPr/>
          </p:nvSpPr>
          <p:spPr>
            <a:xfrm>
              <a:off x="3067710" y="5572100"/>
              <a:ext cx="97595" cy="97595"/>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42" name="文本框 41"/>
          <p:cNvSpPr txBox="1"/>
          <p:nvPr/>
        </p:nvSpPr>
        <p:spPr>
          <a:xfrm>
            <a:off x="8429607" y="1180705"/>
            <a:ext cx="624897" cy="307777"/>
          </a:xfrm>
          <a:prstGeom prst="rect">
            <a:avLst/>
          </a:prstGeom>
          <a:noFill/>
        </p:spPr>
        <p:txBody>
          <a:bodyPr wrap="square" rtlCol="0">
            <a:spAutoFit/>
          </a:bodyPr>
          <a:lstStyle/>
          <a:p>
            <a:r>
              <a:rPr lang="en-US" altLang="zh-CN" sz="1400" b="1" dirty="0">
                <a:solidFill>
                  <a:srgbClr val="EC5662"/>
                </a:solidFill>
                <a:latin typeface="微软雅黑" panose="020B0503020204020204" pitchFamily="34" charset="-122"/>
                <a:ea typeface="微软雅黑" panose="020B0503020204020204" pitchFamily="34" charset="-122"/>
              </a:rPr>
              <a:t>10%</a:t>
            </a:r>
            <a:endParaRPr lang="zh-CN" altLang="en-US" sz="1400" b="1" dirty="0">
              <a:solidFill>
                <a:srgbClr val="EC5662"/>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8374553" y="1470748"/>
            <a:ext cx="576064" cy="307777"/>
          </a:xfrm>
          <a:prstGeom prst="rect">
            <a:avLst/>
          </a:prstGeom>
          <a:noFill/>
        </p:spPr>
        <p:txBody>
          <a:bodyPr wrap="square" rtlCol="0">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44" name="文本框 43"/>
          <p:cNvSpPr txBox="1"/>
          <p:nvPr/>
        </p:nvSpPr>
        <p:spPr>
          <a:xfrm>
            <a:off x="8516749" y="2625728"/>
            <a:ext cx="572553" cy="307777"/>
          </a:xfrm>
          <a:prstGeom prst="rect">
            <a:avLst/>
          </a:prstGeom>
          <a:noFill/>
        </p:spPr>
        <p:txBody>
          <a:bodyPr wrap="square" rtlCol="0">
            <a:spAutoFit/>
          </a:bodyPr>
          <a:lstStyle/>
          <a:p>
            <a:r>
              <a:rPr lang="en-US" altLang="zh-CN" sz="1400" b="1" dirty="0">
                <a:solidFill>
                  <a:srgbClr val="FFC000"/>
                </a:solidFill>
                <a:latin typeface="微软雅黑" panose="020B0503020204020204" pitchFamily="34" charset="-122"/>
                <a:ea typeface="微软雅黑" panose="020B0503020204020204" pitchFamily="34" charset="-122"/>
              </a:rPr>
              <a:t>25%</a:t>
            </a:r>
            <a:endParaRPr lang="zh-CN" altLang="en-US" sz="1400" b="1" dirty="0">
              <a:solidFill>
                <a:srgbClr val="FFC000"/>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8430616" y="2915771"/>
            <a:ext cx="576064" cy="307777"/>
          </a:xfrm>
          <a:prstGeom prst="rect">
            <a:avLst/>
          </a:prstGeom>
          <a:noFill/>
        </p:spPr>
        <p:txBody>
          <a:bodyPr wrap="square" rtlCol="0">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46" name="文本框 45"/>
          <p:cNvSpPr txBox="1"/>
          <p:nvPr/>
        </p:nvSpPr>
        <p:spPr>
          <a:xfrm>
            <a:off x="8517468" y="4682184"/>
            <a:ext cx="572553" cy="307777"/>
          </a:xfrm>
          <a:prstGeom prst="rect">
            <a:avLst/>
          </a:prstGeom>
          <a:noFill/>
        </p:spPr>
        <p:txBody>
          <a:bodyPr wrap="square" rtlCol="0">
            <a:spAutoFit/>
          </a:bodyPr>
          <a:lstStyle/>
          <a:p>
            <a:r>
              <a:rPr lang="en-US" altLang="zh-CN" sz="1400" b="1" dirty="0">
                <a:solidFill>
                  <a:srgbClr val="9FD272"/>
                </a:solidFill>
                <a:latin typeface="微软雅黑" panose="020B0503020204020204" pitchFamily="34" charset="-122"/>
                <a:ea typeface="微软雅黑" panose="020B0503020204020204" pitchFamily="34" charset="-122"/>
              </a:rPr>
              <a:t>20%</a:t>
            </a:r>
            <a:endParaRPr lang="zh-CN" altLang="en-US" sz="1400" b="1" dirty="0">
              <a:solidFill>
                <a:srgbClr val="9FD272"/>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8431335" y="4972227"/>
            <a:ext cx="576064" cy="307777"/>
          </a:xfrm>
          <a:prstGeom prst="rect">
            <a:avLst/>
          </a:prstGeom>
          <a:noFill/>
        </p:spPr>
        <p:txBody>
          <a:bodyPr wrap="square" rtlCol="0">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48" name="文本框 47"/>
          <p:cNvSpPr txBox="1"/>
          <p:nvPr/>
        </p:nvSpPr>
        <p:spPr>
          <a:xfrm>
            <a:off x="8589476" y="5596557"/>
            <a:ext cx="572553" cy="307777"/>
          </a:xfrm>
          <a:prstGeom prst="rect">
            <a:avLst/>
          </a:prstGeom>
          <a:noFill/>
        </p:spPr>
        <p:txBody>
          <a:bodyPr wrap="square" rtlCol="0">
            <a:spAutoFit/>
          </a:bodyPr>
          <a:lstStyle/>
          <a:p>
            <a:r>
              <a:rPr lang="en-US" altLang="zh-CN" sz="1400" b="1" dirty="0">
                <a:solidFill>
                  <a:srgbClr val="434A54"/>
                </a:solidFill>
                <a:latin typeface="微软雅黑" panose="020B0503020204020204" pitchFamily="34" charset="-122"/>
                <a:ea typeface="微软雅黑" panose="020B0503020204020204" pitchFamily="34" charset="-122"/>
              </a:rPr>
              <a:t>8%</a:t>
            </a:r>
            <a:endParaRPr lang="zh-CN" altLang="en-US" sz="1400" b="1" dirty="0">
              <a:solidFill>
                <a:srgbClr val="434A54"/>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8503343" y="5886600"/>
            <a:ext cx="576064" cy="307777"/>
          </a:xfrm>
          <a:prstGeom prst="rect">
            <a:avLst/>
          </a:prstGeom>
          <a:noFill/>
        </p:spPr>
        <p:txBody>
          <a:bodyPr wrap="square" rtlCol="0">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50" name="文本框 49"/>
          <p:cNvSpPr txBox="1"/>
          <p:nvPr/>
        </p:nvSpPr>
        <p:spPr>
          <a:xfrm>
            <a:off x="9373832" y="1161867"/>
            <a:ext cx="2482808" cy="830997"/>
          </a:xfrm>
          <a:prstGeom prst="rect">
            <a:avLst/>
          </a:prstGeom>
          <a:noFill/>
        </p:spPr>
        <p:txBody>
          <a:bodyPr wrap="square" rtlCol="0">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rPr>
              <a:t>补充详细内容补充详细内容补充详细内容补充详细内容补充详细内容补充详细内容补充详细内容补充详细内容补充详细</a:t>
            </a:r>
          </a:p>
        </p:txBody>
      </p:sp>
      <p:sp>
        <p:nvSpPr>
          <p:cNvPr id="51" name="文本框 50"/>
          <p:cNvSpPr txBox="1"/>
          <p:nvPr/>
        </p:nvSpPr>
        <p:spPr>
          <a:xfrm>
            <a:off x="9373832" y="2508722"/>
            <a:ext cx="2482808" cy="830997"/>
          </a:xfrm>
          <a:prstGeom prst="rect">
            <a:avLst/>
          </a:prstGeom>
          <a:noFill/>
        </p:spPr>
        <p:txBody>
          <a:bodyPr wrap="square" rtlCol="0">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rPr>
              <a:t>补充详细内容补充详细内容补充详细内容补充详细内容补充详细内容补充详细内容补充详细内容补充详细内容补充详细</a:t>
            </a:r>
          </a:p>
        </p:txBody>
      </p:sp>
      <p:sp>
        <p:nvSpPr>
          <p:cNvPr id="52" name="文本框 51"/>
          <p:cNvSpPr txBox="1"/>
          <p:nvPr/>
        </p:nvSpPr>
        <p:spPr>
          <a:xfrm>
            <a:off x="9445859" y="4383358"/>
            <a:ext cx="2482808" cy="830997"/>
          </a:xfrm>
          <a:prstGeom prst="rect">
            <a:avLst/>
          </a:prstGeom>
          <a:noFill/>
        </p:spPr>
        <p:txBody>
          <a:bodyPr wrap="square" rtlCol="0">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rPr>
              <a:t>补充详细内容补充详细内容补充详细内容补充详细内容补充详细内容补充详细内容补充详细内容补充详细内容补充详细</a:t>
            </a:r>
          </a:p>
        </p:txBody>
      </p:sp>
      <p:sp>
        <p:nvSpPr>
          <p:cNvPr id="53" name="文本框 52"/>
          <p:cNvSpPr txBox="1"/>
          <p:nvPr/>
        </p:nvSpPr>
        <p:spPr>
          <a:xfrm>
            <a:off x="9439736" y="5631631"/>
            <a:ext cx="2482808" cy="461665"/>
          </a:xfrm>
          <a:prstGeom prst="rect">
            <a:avLst/>
          </a:prstGeom>
          <a:noFill/>
        </p:spPr>
        <p:txBody>
          <a:bodyPr wrap="square" rtlCol="0">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rPr>
              <a:t>补充详细内容补充详细内容补充详细内容补充详细内容补充详细内容</a:t>
            </a:r>
          </a:p>
        </p:txBody>
      </p:sp>
      <p:sp>
        <p:nvSpPr>
          <p:cNvPr id="54" name="文本框 53"/>
          <p:cNvSpPr txBox="1"/>
          <p:nvPr/>
        </p:nvSpPr>
        <p:spPr>
          <a:xfrm>
            <a:off x="1769975" y="3311738"/>
            <a:ext cx="1197458" cy="553998"/>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标题</a:t>
            </a: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补充详细说明</a:t>
            </a:r>
          </a:p>
        </p:txBody>
      </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ae8908e2f3df1ecd54ccd86e9240f98b560b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129</Words>
  <Application>Microsoft Office PowerPoint</Application>
  <PresentationFormat>宽屏</PresentationFormat>
  <Paragraphs>19</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7</cp:revision>
  <dcterms:created xsi:type="dcterms:W3CDTF">2015-07-15T07:19:39Z</dcterms:created>
  <dcterms:modified xsi:type="dcterms:W3CDTF">2018-09-06T08:41:01Z</dcterms:modified>
</cp:coreProperties>
</file>