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A1B2-3A6E-4F83-9EA5-6E379A6F1A5E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6E6DE-EF43-4423-A4FF-3165EDDD0FF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54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1749" y="36401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在这里补充本页标题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3392" y="748687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your title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6237312"/>
            <a:ext cx="12192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19336" y="645333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公司名称</a:t>
            </a:r>
          </a:p>
        </p:txBody>
      </p:sp>
      <p:sp>
        <p:nvSpPr>
          <p:cNvPr id="7" name="微博 324"/>
          <p:cNvSpPr>
            <a:spLocks noChangeAspect="1"/>
          </p:cNvSpPr>
          <p:nvPr/>
        </p:nvSpPr>
        <p:spPr bwMode="auto">
          <a:xfrm>
            <a:off x="11280683" y="6455083"/>
            <a:ext cx="223200" cy="223200"/>
          </a:xfrm>
          <a:custGeom>
            <a:avLst/>
            <a:gdLst>
              <a:gd name="T0" fmla="*/ 1747 w 684048"/>
              <a:gd name="T1" fmla="*/ 7402 h 556307"/>
              <a:gd name="T2" fmla="*/ 1952 w 684048"/>
              <a:gd name="T3" fmla="*/ 8406 h 556307"/>
              <a:gd name="T4" fmla="*/ 1863 w 684048"/>
              <a:gd name="T5" fmla="*/ 7326 h 556307"/>
              <a:gd name="T6" fmla="*/ 2307 w 684048"/>
              <a:gd name="T7" fmla="*/ 7063 h 556307"/>
              <a:gd name="T8" fmla="*/ 2375 w 684048"/>
              <a:gd name="T9" fmla="*/ 7400 h 556307"/>
              <a:gd name="T10" fmla="*/ 2374 w 684048"/>
              <a:gd name="T11" fmla="*/ 7052 h 556307"/>
              <a:gd name="T12" fmla="*/ 3074 w 684048"/>
              <a:gd name="T13" fmla="*/ 7319 h 556307"/>
              <a:gd name="T14" fmla="*/ 1187 w 684048"/>
              <a:gd name="T15" fmla="*/ 7814 h 556307"/>
              <a:gd name="T16" fmla="*/ 2228 w 684048"/>
              <a:gd name="T17" fmla="*/ 5676 h 556307"/>
              <a:gd name="T18" fmla="*/ 2138 w 684048"/>
              <a:gd name="T19" fmla="*/ 4862 h 556307"/>
              <a:gd name="T20" fmla="*/ 2387 w 684048"/>
              <a:gd name="T21" fmla="*/ 9821 h 556307"/>
              <a:gd name="T22" fmla="*/ 2483 w 684048"/>
              <a:gd name="T23" fmla="*/ 4822 h 556307"/>
              <a:gd name="T24" fmla="*/ 4933 w 684048"/>
              <a:gd name="T25" fmla="*/ 3497 h 556307"/>
              <a:gd name="T26" fmla="*/ 4849 w 684048"/>
              <a:gd name="T27" fmla="*/ 4386 h 556307"/>
              <a:gd name="T28" fmla="*/ 4837 w 684048"/>
              <a:gd name="T29" fmla="*/ 4433 h 556307"/>
              <a:gd name="T30" fmla="*/ 4826 w 684048"/>
              <a:gd name="T31" fmla="*/ 4469 h 556307"/>
              <a:gd name="T32" fmla="*/ 4583 w 684048"/>
              <a:gd name="T33" fmla="*/ 4560 h 556307"/>
              <a:gd name="T34" fmla="*/ 4522 w 684048"/>
              <a:gd name="T35" fmla="*/ 4039 h 556307"/>
              <a:gd name="T36" fmla="*/ 4529 w 684048"/>
              <a:gd name="T37" fmla="*/ 3160 h 556307"/>
              <a:gd name="T38" fmla="*/ 4012 w 684048"/>
              <a:gd name="T39" fmla="*/ 2761 h 556307"/>
              <a:gd name="T40" fmla="*/ 3836 w 684048"/>
              <a:gd name="T41" fmla="*/ 2449 h 556307"/>
              <a:gd name="T42" fmla="*/ 3958 w 684048"/>
              <a:gd name="T43" fmla="*/ 2021 h 556307"/>
              <a:gd name="T44" fmla="*/ 2395 w 684048"/>
              <a:gd name="T45" fmla="*/ 1568 h 556307"/>
              <a:gd name="T46" fmla="*/ 4066 w 684048"/>
              <a:gd name="T47" fmla="*/ 3236 h 556307"/>
              <a:gd name="T48" fmla="*/ 4703 w 684048"/>
              <a:gd name="T49" fmla="*/ 8344 h 556307"/>
              <a:gd name="T50" fmla="*/ 2395 w 684048"/>
              <a:gd name="T51" fmla="*/ 1568 h 556307"/>
              <a:gd name="T52" fmla="*/ 5717 w 684048"/>
              <a:gd name="T53" fmla="*/ 3725 h 556307"/>
              <a:gd name="T54" fmla="*/ 5619 w 684048"/>
              <a:gd name="T55" fmla="*/ 4910 h 556307"/>
              <a:gd name="T56" fmla="*/ 5331 w 684048"/>
              <a:gd name="T57" fmla="*/ 5022 h 556307"/>
              <a:gd name="T58" fmla="*/ 5215 w 684048"/>
              <a:gd name="T59" fmla="*/ 4576 h 556307"/>
              <a:gd name="T60" fmla="*/ 4087 w 684048"/>
              <a:gd name="T61" fmla="*/ 999 h 556307"/>
              <a:gd name="T62" fmla="*/ 3928 w 684048"/>
              <a:gd name="T63" fmla="*/ 1036 h 556307"/>
              <a:gd name="T64" fmla="*/ 3734 w 684048"/>
              <a:gd name="T65" fmla="*/ 719 h 556307"/>
              <a:gd name="T66" fmla="*/ 3817 w 684048"/>
              <a:gd name="T67" fmla="*/ 71 h 556307"/>
              <a:gd name="T68" fmla="*/ 4087 w 684048"/>
              <a:gd name="T69" fmla="*/ 0 h 55630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84048" h="556307">
                <a:moveTo>
                  <a:pt x="222901" y="383453"/>
                </a:moveTo>
                <a:cubicBezTo>
                  <a:pt x="218315" y="383977"/>
                  <a:pt x="213613" y="385281"/>
                  <a:pt x="209039" y="387420"/>
                </a:cubicBezTo>
                <a:cubicBezTo>
                  <a:pt x="190739" y="395979"/>
                  <a:pt x="181407" y="414680"/>
                  <a:pt x="188193" y="429191"/>
                </a:cubicBezTo>
                <a:cubicBezTo>
                  <a:pt x="194980" y="443702"/>
                  <a:pt x="215317" y="448527"/>
                  <a:pt x="233616" y="439969"/>
                </a:cubicBezTo>
                <a:cubicBezTo>
                  <a:pt x="251915" y="431410"/>
                  <a:pt x="261248" y="412709"/>
                  <a:pt x="254461" y="398198"/>
                </a:cubicBezTo>
                <a:cubicBezTo>
                  <a:pt x="249371" y="387315"/>
                  <a:pt x="236659" y="381879"/>
                  <a:pt x="222901" y="383453"/>
                </a:cubicBezTo>
                <a:close/>
                <a:moveTo>
                  <a:pt x="284035" y="369073"/>
                </a:moveTo>
                <a:cubicBezTo>
                  <a:pt x="281538" y="368297"/>
                  <a:pt x="278657" y="368441"/>
                  <a:pt x="275985" y="369691"/>
                </a:cubicBezTo>
                <a:cubicBezTo>
                  <a:pt x="270641" y="372190"/>
                  <a:pt x="268154" y="378164"/>
                  <a:pt x="270432" y="383034"/>
                </a:cubicBezTo>
                <a:cubicBezTo>
                  <a:pt x="272710" y="387904"/>
                  <a:pt x="278888" y="389825"/>
                  <a:pt x="284233" y="387325"/>
                </a:cubicBezTo>
                <a:cubicBezTo>
                  <a:pt x="289577" y="384826"/>
                  <a:pt x="292063" y="378852"/>
                  <a:pt x="289785" y="373982"/>
                </a:cubicBezTo>
                <a:cubicBezTo>
                  <a:pt x="288647" y="371547"/>
                  <a:pt x="286533" y="369850"/>
                  <a:pt x="284035" y="369073"/>
                </a:cubicBezTo>
                <a:close/>
                <a:moveTo>
                  <a:pt x="266604" y="297070"/>
                </a:moveTo>
                <a:cubicBezTo>
                  <a:pt x="319078" y="300338"/>
                  <a:pt x="362309" y="335548"/>
                  <a:pt x="367763" y="383070"/>
                </a:cubicBezTo>
                <a:cubicBezTo>
                  <a:pt x="373996" y="437381"/>
                  <a:pt x="328527" y="487207"/>
                  <a:pt x="266205" y="494360"/>
                </a:cubicBezTo>
                <a:cubicBezTo>
                  <a:pt x="203883" y="501513"/>
                  <a:pt x="148308" y="463284"/>
                  <a:pt x="142074" y="408972"/>
                </a:cubicBezTo>
                <a:cubicBezTo>
                  <a:pt x="135841" y="354661"/>
                  <a:pt x="181310" y="304835"/>
                  <a:pt x="243632" y="297682"/>
                </a:cubicBezTo>
                <a:cubicBezTo>
                  <a:pt x="251423" y="296788"/>
                  <a:pt x="259108" y="296603"/>
                  <a:pt x="266604" y="297070"/>
                </a:cubicBezTo>
                <a:close/>
                <a:moveTo>
                  <a:pt x="297042" y="252387"/>
                </a:moveTo>
                <a:cubicBezTo>
                  <a:pt x="283618" y="252176"/>
                  <a:pt x="269820" y="252839"/>
                  <a:pt x="255793" y="254449"/>
                </a:cubicBezTo>
                <a:cubicBezTo>
                  <a:pt x="143583" y="267328"/>
                  <a:pt x="59288" y="335880"/>
                  <a:pt x="67516" y="407566"/>
                </a:cubicBezTo>
                <a:cubicBezTo>
                  <a:pt x="75743" y="479252"/>
                  <a:pt x="173377" y="526925"/>
                  <a:pt x="285587" y="514046"/>
                </a:cubicBezTo>
                <a:cubicBezTo>
                  <a:pt x="397797" y="501168"/>
                  <a:pt x="482091" y="432615"/>
                  <a:pt x="473864" y="360929"/>
                </a:cubicBezTo>
                <a:cubicBezTo>
                  <a:pt x="466665" y="298204"/>
                  <a:pt x="391015" y="253864"/>
                  <a:pt x="297042" y="252387"/>
                </a:cubicBezTo>
                <a:close/>
                <a:moveTo>
                  <a:pt x="509416" y="97868"/>
                </a:moveTo>
                <a:cubicBezTo>
                  <a:pt x="544841" y="99182"/>
                  <a:pt x="588107" y="127580"/>
                  <a:pt x="590257" y="183051"/>
                </a:cubicBezTo>
                <a:cubicBezTo>
                  <a:pt x="592352" y="199448"/>
                  <a:pt x="588214" y="215684"/>
                  <a:pt x="579852" y="229407"/>
                </a:cubicBezTo>
                <a:lnTo>
                  <a:pt x="580228" y="229581"/>
                </a:lnTo>
                <a:cubicBezTo>
                  <a:pt x="580244" y="229743"/>
                  <a:pt x="580186" y="229872"/>
                  <a:pt x="580126" y="230000"/>
                </a:cubicBezTo>
                <a:lnTo>
                  <a:pt x="578707" y="232024"/>
                </a:lnTo>
                <a:cubicBezTo>
                  <a:pt x="578590" y="232839"/>
                  <a:pt x="578192" y="233485"/>
                  <a:pt x="577787" y="234126"/>
                </a:cubicBezTo>
                <a:lnTo>
                  <a:pt x="577385" y="233908"/>
                </a:lnTo>
                <a:cubicBezTo>
                  <a:pt x="572286" y="241165"/>
                  <a:pt x="563167" y="244302"/>
                  <a:pt x="554750" y="241632"/>
                </a:cubicBezTo>
                <a:lnTo>
                  <a:pt x="548315" y="238643"/>
                </a:lnTo>
                <a:cubicBezTo>
                  <a:pt x="539522" y="233101"/>
                  <a:pt x="536249" y="221620"/>
                  <a:pt x="540834" y="211750"/>
                </a:cubicBezTo>
                <a:lnTo>
                  <a:pt x="541088" y="211402"/>
                </a:lnTo>
                <a:lnTo>
                  <a:pt x="541243" y="211474"/>
                </a:lnTo>
                <a:cubicBezTo>
                  <a:pt x="549302" y="193084"/>
                  <a:pt x="546794" y="175359"/>
                  <a:pt x="541863" y="165391"/>
                </a:cubicBezTo>
                <a:cubicBezTo>
                  <a:pt x="534763" y="151042"/>
                  <a:pt x="514479" y="135118"/>
                  <a:pt x="480142" y="145181"/>
                </a:cubicBezTo>
                <a:lnTo>
                  <a:pt x="480025" y="144483"/>
                </a:lnTo>
                <a:cubicBezTo>
                  <a:pt x="471706" y="144624"/>
                  <a:pt x="464282" y="140887"/>
                  <a:pt x="461009" y="134412"/>
                </a:cubicBezTo>
                <a:lnTo>
                  <a:pt x="458966" y="128175"/>
                </a:lnTo>
                <a:cubicBezTo>
                  <a:pt x="457496" y="119354"/>
                  <a:pt x="463572" y="110158"/>
                  <a:pt x="473636" y="106144"/>
                </a:cubicBezTo>
                <a:lnTo>
                  <a:pt x="473571" y="105761"/>
                </a:lnTo>
                <a:cubicBezTo>
                  <a:pt x="485121" y="99922"/>
                  <a:pt x="497817" y="97438"/>
                  <a:pt x="509416" y="97868"/>
                </a:cubicBezTo>
                <a:close/>
                <a:moveTo>
                  <a:pt x="286518" y="82088"/>
                </a:moveTo>
                <a:cubicBezTo>
                  <a:pt x="376738" y="91976"/>
                  <a:pt x="317665" y="163994"/>
                  <a:pt x="337363" y="184000"/>
                </a:cubicBezTo>
                <a:cubicBezTo>
                  <a:pt x="387081" y="179119"/>
                  <a:pt x="437510" y="146098"/>
                  <a:pt x="486517" y="169358"/>
                </a:cubicBezTo>
                <a:cubicBezTo>
                  <a:pt x="533076" y="203014"/>
                  <a:pt x="494312" y="233925"/>
                  <a:pt x="501054" y="264835"/>
                </a:cubicBezTo>
                <a:cubicBezTo>
                  <a:pt x="649340" y="323962"/>
                  <a:pt x="585744" y="409170"/>
                  <a:pt x="562675" y="436725"/>
                </a:cubicBezTo>
                <a:cubicBezTo>
                  <a:pt x="354965" y="648778"/>
                  <a:pt x="45454" y="533772"/>
                  <a:pt x="10807" y="435328"/>
                </a:cubicBezTo>
                <a:cubicBezTo>
                  <a:pt x="-41075" y="330306"/>
                  <a:pt x="100878" y="89491"/>
                  <a:pt x="286518" y="82088"/>
                </a:cubicBezTo>
                <a:close/>
                <a:moveTo>
                  <a:pt x="489068" y="0"/>
                </a:moveTo>
                <a:cubicBezTo>
                  <a:pt x="596753" y="0"/>
                  <a:pt x="684048" y="87296"/>
                  <a:pt x="684048" y="194980"/>
                </a:cubicBezTo>
                <a:cubicBezTo>
                  <a:pt x="684048" y="216847"/>
                  <a:pt x="680448" y="237874"/>
                  <a:pt x="672966" y="257215"/>
                </a:cubicBezTo>
                <a:lnTo>
                  <a:pt x="672379" y="257003"/>
                </a:lnTo>
                <a:cubicBezTo>
                  <a:pt x="668967" y="265617"/>
                  <a:pt x="657523" y="269364"/>
                  <a:pt x="645725" y="265916"/>
                </a:cubicBezTo>
                <a:lnTo>
                  <a:pt x="637884" y="262819"/>
                </a:lnTo>
                <a:cubicBezTo>
                  <a:pt x="627530" y="257587"/>
                  <a:pt x="621785" y="247890"/>
                  <a:pt x="624308" y="239644"/>
                </a:cubicBezTo>
                <a:lnTo>
                  <a:pt x="623975" y="239524"/>
                </a:lnTo>
                <a:cubicBezTo>
                  <a:pt x="629260" y="225659"/>
                  <a:pt x="631774" y="210613"/>
                  <a:pt x="631774" y="194980"/>
                </a:cubicBezTo>
                <a:cubicBezTo>
                  <a:pt x="631774" y="116165"/>
                  <a:pt x="567883" y="52274"/>
                  <a:pt x="489068" y="52274"/>
                </a:cubicBezTo>
                <a:lnTo>
                  <a:pt x="469942" y="54202"/>
                </a:lnTo>
                <a:lnTo>
                  <a:pt x="469951" y="54239"/>
                </a:lnTo>
                <a:cubicBezTo>
                  <a:pt x="469861" y="54366"/>
                  <a:pt x="469744" y="54397"/>
                  <a:pt x="469627" y="54427"/>
                </a:cubicBezTo>
                <a:cubicBezTo>
                  <a:pt x="460634" y="56697"/>
                  <a:pt x="450861" y="49439"/>
                  <a:pt x="446718" y="37636"/>
                </a:cubicBezTo>
                <a:lnTo>
                  <a:pt x="444619" y="29323"/>
                </a:lnTo>
                <a:cubicBezTo>
                  <a:pt x="442667" y="16995"/>
                  <a:pt x="447797" y="5987"/>
                  <a:pt x="456757" y="3699"/>
                </a:cubicBezTo>
                <a:lnTo>
                  <a:pt x="456661" y="3267"/>
                </a:lnTo>
                <a:cubicBezTo>
                  <a:pt x="467135" y="923"/>
                  <a:pt x="477994" y="0"/>
                  <a:pt x="489068" y="0"/>
                </a:cubicBezTo>
                <a:close/>
              </a:path>
            </a:pathLst>
          </a:custGeom>
          <a:solidFill>
            <a:srgbClr val="C3C4C0"/>
          </a:solidFill>
          <a:ln>
            <a:noFill/>
          </a:ln>
          <a:ex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信息6 348"/>
          <p:cNvSpPr>
            <a:spLocks noChangeAspect="1"/>
          </p:cNvSpPr>
          <p:nvPr/>
        </p:nvSpPr>
        <p:spPr bwMode="auto">
          <a:xfrm>
            <a:off x="11720383" y="6455083"/>
            <a:ext cx="223200" cy="223200"/>
          </a:xfrm>
          <a:custGeom>
            <a:avLst/>
            <a:gdLst>
              <a:gd name="T0" fmla="*/ 465 w 833225"/>
              <a:gd name="T1" fmla="*/ 239 h 624687"/>
              <a:gd name="T2" fmla="*/ 436 w 833225"/>
              <a:gd name="T3" fmla="*/ 275 h 624687"/>
              <a:gd name="T4" fmla="*/ 465 w 833225"/>
              <a:gd name="T5" fmla="*/ 310 h 624687"/>
              <a:gd name="T6" fmla="*/ 494 w 833225"/>
              <a:gd name="T7" fmla="*/ 275 h 624687"/>
              <a:gd name="T8" fmla="*/ 465 w 833225"/>
              <a:gd name="T9" fmla="*/ 239 h 624687"/>
              <a:gd name="T10" fmla="*/ 342 w 833225"/>
              <a:gd name="T11" fmla="*/ 239 h 624687"/>
              <a:gd name="T12" fmla="*/ 313 w 833225"/>
              <a:gd name="T13" fmla="*/ 275 h 624687"/>
              <a:gd name="T14" fmla="*/ 342 w 833225"/>
              <a:gd name="T15" fmla="*/ 310 h 624687"/>
              <a:gd name="T16" fmla="*/ 371 w 833225"/>
              <a:gd name="T17" fmla="*/ 275 h 624687"/>
              <a:gd name="T18" fmla="*/ 342 w 833225"/>
              <a:gd name="T19" fmla="*/ 239 h 624687"/>
              <a:gd name="T20" fmla="*/ 219 w 833225"/>
              <a:gd name="T21" fmla="*/ 239 h 624687"/>
              <a:gd name="T22" fmla="*/ 190 w 833225"/>
              <a:gd name="T23" fmla="*/ 275 h 624687"/>
              <a:gd name="T24" fmla="*/ 219 w 833225"/>
              <a:gd name="T25" fmla="*/ 310 h 624687"/>
              <a:gd name="T26" fmla="*/ 248 w 833225"/>
              <a:gd name="T27" fmla="*/ 275 h 624687"/>
              <a:gd name="T28" fmla="*/ 219 w 833225"/>
              <a:gd name="T29" fmla="*/ 239 h 624687"/>
              <a:gd name="T30" fmla="*/ 345 w 833225"/>
              <a:gd name="T31" fmla="*/ 0 h 624687"/>
              <a:gd name="T32" fmla="*/ 438 w 833225"/>
              <a:gd name="T33" fmla="*/ 13 h 624687"/>
              <a:gd name="T34" fmla="*/ 635 w 833225"/>
              <a:gd name="T35" fmla="*/ 397 h 624687"/>
              <a:gd name="T36" fmla="*/ 292 w 833225"/>
              <a:gd name="T37" fmla="*/ 547 h 624687"/>
              <a:gd name="T38" fmla="*/ 196 w 833225"/>
              <a:gd name="T39" fmla="*/ 618 h 624687"/>
              <a:gd name="T40" fmla="*/ 171 w 833225"/>
              <a:gd name="T41" fmla="*/ 514 h 624687"/>
              <a:gd name="T42" fmla="*/ 95 w 833225"/>
              <a:gd name="T43" fmla="*/ 83 h 624687"/>
              <a:gd name="T44" fmla="*/ 345 w 833225"/>
              <a:gd name="T45" fmla="*/ 0 h 6246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833225" h="624687">
                <a:moveTo>
                  <a:pt x="577329" y="241699"/>
                </a:moveTo>
                <a:cubicBezTo>
                  <a:pt x="557445" y="241699"/>
                  <a:pt x="541325" y="257819"/>
                  <a:pt x="541325" y="277703"/>
                </a:cubicBezTo>
                <a:cubicBezTo>
                  <a:pt x="541325" y="297587"/>
                  <a:pt x="557445" y="313707"/>
                  <a:pt x="577329" y="313707"/>
                </a:cubicBezTo>
                <a:cubicBezTo>
                  <a:pt x="597213" y="313707"/>
                  <a:pt x="613333" y="297587"/>
                  <a:pt x="613333" y="277703"/>
                </a:cubicBezTo>
                <a:cubicBezTo>
                  <a:pt x="613333" y="257819"/>
                  <a:pt x="597213" y="241699"/>
                  <a:pt x="577329" y="241699"/>
                </a:cubicBezTo>
                <a:close/>
                <a:moveTo>
                  <a:pt x="424929" y="241699"/>
                </a:moveTo>
                <a:cubicBezTo>
                  <a:pt x="405045" y="241699"/>
                  <a:pt x="388925" y="257819"/>
                  <a:pt x="388925" y="277703"/>
                </a:cubicBezTo>
                <a:cubicBezTo>
                  <a:pt x="388925" y="297587"/>
                  <a:pt x="405045" y="313707"/>
                  <a:pt x="424929" y="313707"/>
                </a:cubicBezTo>
                <a:cubicBezTo>
                  <a:pt x="444813" y="313707"/>
                  <a:pt x="460933" y="297587"/>
                  <a:pt x="460933" y="277703"/>
                </a:cubicBezTo>
                <a:cubicBezTo>
                  <a:pt x="460933" y="257819"/>
                  <a:pt x="444813" y="241699"/>
                  <a:pt x="424929" y="241699"/>
                </a:cubicBezTo>
                <a:close/>
                <a:moveTo>
                  <a:pt x="272529" y="241699"/>
                </a:moveTo>
                <a:cubicBezTo>
                  <a:pt x="252645" y="241699"/>
                  <a:pt x="236525" y="257819"/>
                  <a:pt x="236525" y="277703"/>
                </a:cubicBezTo>
                <a:cubicBezTo>
                  <a:pt x="236525" y="297587"/>
                  <a:pt x="252645" y="313707"/>
                  <a:pt x="272529" y="313707"/>
                </a:cubicBezTo>
                <a:cubicBezTo>
                  <a:pt x="292413" y="313707"/>
                  <a:pt x="308533" y="297587"/>
                  <a:pt x="308533" y="277703"/>
                </a:cubicBezTo>
                <a:cubicBezTo>
                  <a:pt x="308533" y="257819"/>
                  <a:pt x="292413" y="241699"/>
                  <a:pt x="272529" y="241699"/>
                </a:cubicBezTo>
                <a:close/>
                <a:moveTo>
                  <a:pt x="429066" y="124"/>
                </a:moveTo>
                <a:cubicBezTo>
                  <a:pt x="467414" y="891"/>
                  <a:pt x="505944" y="5202"/>
                  <a:pt x="543580" y="13237"/>
                </a:cubicBezTo>
                <a:cubicBezTo>
                  <a:pt x="786614" y="65121"/>
                  <a:pt x="903137" y="249172"/>
                  <a:pt x="789350" y="401436"/>
                </a:cubicBezTo>
                <a:cubicBezTo>
                  <a:pt x="710142" y="507428"/>
                  <a:pt x="538801" y="568267"/>
                  <a:pt x="362652" y="552944"/>
                </a:cubicBezTo>
                <a:lnTo>
                  <a:pt x="243007" y="624687"/>
                </a:lnTo>
                <a:lnTo>
                  <a:pt x="211865" y="519440"/>
                </a:lnTo>
                <a:cubicBezTo>
                  <a:pt x="-26035" y="429957"/>
                  <a:pt x="-72481" y="214611"/>
                  <a:pt x="117966" y="84077"/>
                </a:cubicBezTo>
                <a:cubicBezTo>
                  <a:pt x="200623" y="27423"/>
                  <a:pt x="314022" y="-2176"/>
                  <a:pt x="429066" y="124"/>
                </a:cubicBezTo>
                <a:close/>
              </a:path>
            </a:pathLst>
          </a:custGeom>
          <a:solidFill>
            <a:srgbClr val="C3C4C0"/>
          </a:solidFill>
          <a:ln>
            <a:noFill/>
          </a:ln>
          <a:ex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Freeform 66"/>
          <p:cNvSpPr>
            <a:spLocks noChangeAspect="1" noEditPoints="1"/>
          </p:cNvSpPr>
          <p:nvPr/>
        </p:nvSpPr>
        <p:spPr bwMode="auto">
          <a:xfrm>
            <a:off x="10840983" y="6455083"/>
            <a:ext cx="223200" cy="223200"/>
          </a:xfrm>
          <a:custGeom>
            <a:avLst/>
            <a:gdLst>
              <a:gd name="T0" fmla="*/ 2147483646 w 322"/>
              <a:gd name="T1" fmla="*/ 2147483646 h 321"/>
              <a:gd name="T2" fmla="*/ 2147483646 w 322"/>
              <a:gd name="T3" fmla="*/ 2147483646 h 321"/>
              <a:gd name="T4" fmla="*/ 2147483646 w 322"/>
              <a:gd name="T5" fmla="*/ 2147483646 h 321"/>
              <a:gd name="T6" fmla="*/ 2147483646 w 322"/>
              <a:gd name="T7" fmla="*/ 2147483646 h 321"/>
              <a:gd name="T8" fmla="*/ 2147483646 w 322"/>
              <a:gd name="T9" fmla="*/ 2147483646 h 321"/>
              <a:gd name="T10" fmla="*/ 2147483646 w 322"/>
              <a:gd name="T11" fmla="*/ 2147483646 h 321"/>
              <a:gd name="T12" fmla="*/ 2147483646 w 322"/>
              <a:gd name="T13" fmla="*/ 2147483646 h 321"/>
              <a:gd name="T14" fmla="*/ 2147483646 w 322"/>
              <a:gd name="T15" fmla="*/ 2147483646 h 321"/>
              <a:gd name="T16" fmla="*/ 2147483646 w 322"/>
              <a:gd name="T17" fmla="*/ 2147483646 h 321"/>
              <a:gd name="T18" fmla="*/ 2147483646 w 322"/>
              <a:gd name="T19" fmla="*/ 2147483646 h 321"/>
              <a:gd name="T20" fmla="*/ 2147483646 w 322"/>
              <a:gd name="T21" fmla="*/ 2147483646 h 321"/>
              <a:gd name="T22" fmla="*/ 2147483646 w 322"/>
              <a:gd name="T23" fmla="*/ 2147483646 h 321"/>
              <a:gd name="T24" fmla="*/ 2147483646 w 322"/>
              <a:gd name="T25" fmla="*/ 2147483646 h 321"/>
              <a:gd name="T26" fmla="*/ 2147483646 w 322"/>
              <a:gd name="T27" fmla="*/ 2147483646 h 321"/>
              <a:gd name="T28" fmla="*/ 2147483646 w 322"/>
              <a:gd name="T29" fmla="*/ 2147483646 h 321"/>
              <a:gd name="T30" fmla="*/ 2147483646 w 322"/>
              <a:gd name="T31" fmla="*/ 2147483646 h 321"/>
              <a:gd name="T32" fmla="*/ 2147483646 w 322"/>
              <a:gd name="T33" fmla="*/ 2147483646 h 321"/>
              <a:gd name="T34" fmla="*/ 2147483646 w 322"/>
              <a:gd name="T35" fmla="*/ 2147483646 h 321"/>
              <a:gd name="T36" fmla="*/ 2147483646 w 322"/>
              <a:gd name="T37" fmla="*/ 2147483646 h 321"/>
              <a:gd name="T38" fmla="*/ 2147483646 w 322"/>
              <a:gd name="T39" fmla="*/ 2147483646 h 321"/>
              <a:gd name="T40" fmla="*/ 2147483646 w 322"/>
              <a:gd name="T41" fmla="*/ 2147483646 h 321"/>
              <a:gd name="T42" fmla="*/ 2147483646 w 322"/>
              <a:gd name="T43" fmla="*/ 2147483646 h 321"/>
              <a:gd name="T44" fmla="*/ 2147483646 w 322"/>
              <a:gd name="T45" fmla="*/ 2147483646 h 321"/>
              <a:gd name="T46" fmla="*/ 2147483646 w 322"/>
              <a:gd name="T47" fmla="*/ 2147483646 h 321"/>
              <a:gd name="T48" fmla="*/ 2147483646 w 322"/>
              <a:gd name="T49" fmla="*/ 2147483646 h 321"/>
              <a:gd name="T50" fmla="*/ 2147483646 w 322"/>
              <a:gd name="T51" fmla="*/ 2147483646 h 321"/>
              <a:gd name="T52" fmla="*/ 2147483646 w 322"/>
              <a:gd name="T53" fmla="*/ 2147483646 h 321"/>
              <a:gd name="T54" fmla="*/ 2147483646 w 322"/>
              <a:gd name="T55" fmla="*/ 2147483646 h 321"/>
              <a:gd name="T56" fmla="*/ 2147483646 w 322"/>
              <a:gd name="T57" fmla="*/ 2147483646 h 321"/>
              <a:gd name="T58" fmla="*/ 2147483646 w 322"/>
              <a:gd name="T59" fmla="*/ 2147483646 h 321"/>
              <a:gd name="T60" fmla="*/ 2147483646 w 322"/>
              <a:gd name="T61" fmla="*/ 2147483646 h 321"/>
              <a:gd name="T62" fmla="*/ 2147483646 w 322"/>
              <a:gd name="T63" fmla="*/ 2147483646 h 321"/>
              <a:gd name="T64" fmla="*/ 2147483646 w 322"/>
              <a:gd name="T65" fmla="*/ 2147483646 h 321"/>
              <a:gd name="T66" fmla="*/ 2147483646 w 322"/>
              <a:gd name="T67" fmla="*/ 2147483646 h 32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22" h="321">
                <a:moveTo>
                  <a:pt x="220" y="123"/>
                </a:moveTo>
                <a:cubicBezTo>
                  <a:pt x="220" y="25"/>
                  <a:pt x="220" y="25"/>
                  <a:pt x="220" y="25"/>
                </a:cubicBezTo>
                <a:cubicBezTo>
                  <a:pt x="220" y="25"/>
                  <a:pt x="173" y="0"/>
                  <a:pt x="117" y="19"/>
                </a:cubicBezTo>
                <a:cubicBezTo>
                  <a:pt x="220" y="123"/>
                  <a:pt x="220" y="123"/>
                  <a:pt x="220" y="123"/>
                </a:cubicBezTo>
                <a:close/>
                <a:moveTo>
                  <a:pt x="229" y="180"/>
                </a:moveTo>
                <a:cubicBezTo>
                  <a:pt x="229" y="29"/>
                  <a:pt x="229" y="29"/>
                  <a:pt x="229" y="29"/>
                </a:cubicBezTo>
                <a:cubicBezTo>
                  <a:pt x="229" y="29"/>
                  <a:pt x="286" y="55"/>
                  <a:pt x="302" y="117"/>
                </a:cubicBezTo>
                <a:cubicBezTo>
                  <a:pt x="229" y="180"/>
                  <a:pt x="229" y="180"/>
                  <a:pt x="229" y="180"/>
                </a:cubicBezTo>
                <a:close/>
                <a:moveTo>
                  <a:pt x="199" y="224"/>
                </a:moveTo>
                <a:cubicBezTo>
                  <a:pt x="303" y="126"/>
                  <a:pt x="303" y="126"/>
                  <a:pt x="303" y="126"/>
                </a:cubicBezTo>
                <a:cubicBezTo>
                  <a:pt x="303" y="126"/>
                  <a:pt x="322" y="156"/>
                  <a:pt x="294" y="224"/>
                </a:cubicBezTo>
                <a:cubicBezTo>
                  <a:pt x="199" y="224"/>
                  <a:pt x="199" y="224"/>
                  <a:pt x="199" y="224"/>
                </a:cubicBezTo>
                <a:close/>
                <a:moveTo>
                  <a:pt x="146" y="237"/>
                </a:moveTo>
                <a:cubicBezTo>
                  <a:pt x="287" y="237"/>
                  <a:pt x="287" y="237"/>
                  <a:pt x="287" y="237"/>
                </a:cubicBezTo>
                <a:cubicBezTo>
                  <a:pt x="287" y="237"/>
                  <a:pt x="270" y="283"/>
                  <a:pt x="209" y="302"/>
                </a:cubicBezTo>
                <a:cubicBezTo>
                  <a:pt x="146" y="237"/>
                  <a:pt x="146" y="237"/>
                  <a:pt x="146" y="237"/>
                </a:cubicBezTo>
                <a:close/>
                <a:moveTo>
                  <a:pt x="100" y="206"/>
                </a:moveTo>
                <a:cubicBezTo>
                  <a:pt x="100" y="297"/>
                  <a:pt x="100" y="297"/>
                  <a:pt x="100" y="297"/>
                </a:cubicBezTo>
                <a:cubicBezTo>
                  <a:pt x="100" y="297"/>
                  <a:pt x="136" y="321"/>
                  <a:pt x="199" y="305"/>
                </a:cubicBezTo>
                <a:cubicBezTo>
                  <a:pt x="100" y="206"/>
                  <a:pt x="100" y="206"/>
                  <a:pt x="100" y="206"/>
                </a:cubicBezTo>
                <a:close/>
                <a:moveTo>
                  <a:pt x="18" y="210"/>
                </a:moveTo>
                <a:cubicBezTo>
                  <a:pt x="90" y="146"/>
                  <a:pt x="90" y="146"/>
                  <a:pt x="90" y="146"/>
                </a:cubicBezTo>
                <a:cubicBezTo>
                  <a:pt x="90" y="292"/>
                  <a:pt x="90" y="292"/>
                  <a:pt x="90" y="292"/>
                </a:cubicBezTo>
                <a:cubicBezTo>
                  <a:pt x="90" y="292"/>
                  <a:pt x="47" y="277"/>
                  <a:pt x="18" y="210"/>
                </a:cubicBezTo>
                <a:close/>
                <a:moveTo>
                  <a:pt x="17" y="200"/>
                </a:moveTo>
                <a:cubicBezTo>
                  <a:pt x="17" y="200"/>
                  <a:pt x="0" y="147"/>
                  <a:pt x="23" y="102"/>
                </a:cubicBezTo>
                <a:cubicBezTo>
                  <a:pt x="121" y="102"/>
                  <a:pt x="121" y="102"/>
                  <a:pt x="121" y="102"/>
                </a:cubicBezTo>
                <a:cubicBezTo>
                  <a:pt x="17" y="200"/>
                  <a:pt x="17" y="200"/>
                  <a:pt x="17" y="200"/>
                </a:cubicBezTo>
                <a:close/>
                <a:moveTo>
                  <a:pt x="29" y="91"/>
                </a:moveTo>
                <a:cubicBezTo>
                  <a:pt x="29" y="91"/>
                  <a:pt x="50" y="45"/>
                  <a:pt x="106" y="23"/>
                </a:cubicBezTo>
                <a:cubicBezTo>
                  <a:pt x="173" y="91"/>
                  <a:pt x="173" y="91"/>
                  <a:pt x="173" y="91"/>
                </a:cubicBezTo>
                <a:cubicBezTo>
                  <a:pt x="29" y="91"/>
                  <a:pt x="29" y="91"/>
                  <a:pt x="29" y="91"/>
                </a:cubicBezTo>
                <a:close/>
                <a:moveTo>
                  <a:pt x="29" y="91"/>
                </a:moveTo>
                <a:cubicBezTo>
                  <a:pt x="29" y="91"/>
                  <a:pt x="29" y="91"/>
                  <a:pt x="29" y="91"/>
                </a:cubicBezTo>
              </a:path>
            </a:pathLst>
          </a:custGeom>
          <a:solidFill>
            <a:srgbClr val="C3C4C0"/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0" y="404664"/>
            <a:ext cx="623392" cy="288032"/>
          </a:xfrm>
          <a:custGeom>
            <a:avLst/>
            <a:gdLst>
              <a:gd name="connsiteX0" fmla="*/ 0 w 623392"/>
              <a:gd name="connsiteY0" fmla="*/ 0 h 288032"/>
              <a:gd name="connsiteX1" fmla="*/ 311358 w 623392"/>
              <a:gd name="connsiteY1" fmla="*/ 0 h 288032"/>
              <a:gd name="connsiteX2" fmla="*/ 335360 w 623392"/>
              <a:gd name="connsiteY2" fmla="*/ 0 h 288032"/>
              <a:gd name="connsiteX3" fmla="*/ 575386 w 623392"/>
              <a:gd name="connsiteY3" fmla="*/ 0 h 288032"/>
              <a:gd name="connsiteX4" fmla="*/ 623392 w 623392"/>
              <a:gd name="connsiteY4" fmla="*/ 48006 h 288032"/>
              <a:gd name="connsiteX5" fmla="*/ 623392 w 623392"/>
              <a:gd name="connsiteY5" fmla="*/ 240026 h 288032"/>
              <a:gd name="connsiteX6" fmla="*/ 575386 w 623392"/>
              <a:gd name="connsiteY6" fmla="*/ 288032 h 288032"/>
              <a:gd name="connsiteX7" fmla="*/ 335360 w 623392"/>
              <a:gd name="connsiteY7" fmla="*/ 288032 h 288032"/>
              <a:gd name="connsiteX8" fmla="*/ 311358 w 623392"/>
              <a:gd name="connsiteY8" fmla="*/ 288032 h 288032"/>
              <a:gd name="connsiteX9" fmla="*/ 0 w 623392"/>
              <a:gd name="connsiteY9" fmla="*/ 288032 h 28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392" h="288032">
                <a:moveTo>
                  <a:pt x="0" y="0"/>
                </a:moveTo>
                <a:lnTo>
                  <a:pt x="311358" y="0"/>
                </a:lnTo>
                <a:lnTo>
                  <a:pt x="335360" y="0"/>
                </a:lnTo>
                <a:lnTo>
                  <a:pt x="575386" y="0"/>
                </a:lnTo>
                <a:cubicBezTo>
                  <a:pt x="601899" y="0"/>
                  <a:pt x="623392" y="21493"/>
                  <a:pt x="623392" y="48006"/>
                </a:cubicBezTo>
                <a:lnTo>
                  <a:pt x="623392" y="240026"/>
                </a:lnTo>
                <a:cubicBezTo>
                  <a:pt x="623392" y="266539"/>
                  <a:pt x="601899" y="288032"/>
                  <a:pt x="575386" y="288032"/>
                </a:cubicBezTo>
                <a:lnTo>
                  <a:pt x="335360" y="288032"/>
                </a:lnTo>
                <a:lnTo>
                  <a:pt x="311358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ED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1</a:t>
            </a:r>
            <a:endParaRPr lang="zh-CN" altLang="en-US" sz="1400" dirty="0"/>
          </a:p>
        </p:txBody>
      </p:sp>
      <p:grpSp>
        <p:nvGrpSpPr>
          <p:cNvPr id="11" name="组合 10"/>
          <p:cNvGrpSpPr/>
          <p:nvPr/>
        </p:nvGrpSpPr>
        <p:grpSpPr>
          <a:xfrm>
            <a:off x="3795148" y="1201897"/>
            <a:ext cx="4601705" cy="4526215"/>
            <a:chOff x="3795148" y="1201897"/>
            <a:chExt cx="4601705" cy="4526215"/>
          </a:xfrm>
        </p:grpSpPr>
        <p:grpSp>
          <p:nvGrpSpPr>
            <p:cNvPr id="12" name="组合 11"/>
            <p:cNvGrpSpPr/>
            <p:nvPr/>
          </p:nvGrpSpPr>
          <p:grpSpPr>
            <a:xfrm>
              <a:off x="3795148" y="1201897"/>
              <a:ext cx="4601705" cy="4526215"/>
              <a:chOff x="435326" y="862991"/>
              <a:chExt cx="4601705" cy="4526215"/>
            </a:xfrm>
          </p:grpSpPr>
          <p:sp>
            <p:nvSpPr>
              <p:cNvPr id="25" name="任意多边形 24"/>
              <p:cNvSpPr>
                <a:spLocks/>
              </p:cNvSpPr>
              <p:nvPr/>
            </p:nvSpPr>
            <p:spPr bwMode="auto">
              <a:xfrm rot="1207954">
                <a:off x="1453520" y="862991"/>
                <a:ext cx="1791056" cy="1644049"/>
              </a:xfrm>
              <a:custGeom>
                <a:avLst/>
                <a:gdLst>
                  <a:gd name="connsiteX0" fmla="*/ 174384 w 1791056"/>
                  <a:gd name="connsiteY0" fmla="*/ 192028 h 1644049"/>
                  <a:gd name="connsiteX1" fmla="*/ 694140 w 1791056"/>
                  <a:gd name="connsiteY1" fmla="*/ 5847 h 1644049"/>
                  <a:gd name="connsiteX2" fmla="*/ 808462 w 1791056"/>
                  <a:gd name="connsiteY2" fmla="*/ 25879 h 1644049"/>
                  <a:gd name="connsiteX3" fmla="*/ 1229218 w 1791056"/>
                  <a:gd name="connsiteY3" fmla="*/ 382922 h 1644049"/>
                  <a:gd name="connsiteX4" fmla="*/ 1269289 w 1791056"/>
                  <a:gd name="connsiteY4" fmla="*/ 491332 h 1644049"/>
                  <a:gd name="connsiteX5" fmla="*/ 1179101 w 1791056"/>
                  <a:gd name="connsiteY5" fmla="*/ 986197 h 1644049"/>
                  <a:gd name="connsiteX6" fmla="*/ 1306433 w 1791056"/>
                  <a:gd name="connsiteY6" fmla="*/ 1081739 h 1644049"/>
                  <a:gd name="connsiteX7" fmla="*/ 1335043 w 1791056"/>
                  <a:gd name="connsiteY7" fmla="*/ 1070342 h 1644049"/>
                  <a:gd name="connsiteX8" fmla="*/ 1502457 w 1791056"/>
                  <a:gd name="connsiteY8" fmla="*/ 1003648 h 1644049"/>
                  <a:gd name="connsiteX9" fmla="*/ 1558144 w 1791056"/>
                  <a:gd name="connsiteY9" fmla="*/ 1011460 h 1644049"/>
                  <a:gd name="connsiteX10" fmla="*/ 1769389 w 1791056"/>
                  <a:gd name="connsiteY10" fmla="*/ 1177945 h 1644049"/>
                  <a:gd name="connsiteX11" fmla="*/ 1790672 w 1791056"/>
                  <a:gd name="connsiteY11" fmla="*/ 1230330 h 1644049"/>
                  <a:gd name="connsiteX12" fmla="*/ 1752015 w 1791056"/>
                  <a:gd name="connsiteY12" fmla="*/ 1496369 h 1644049"/>
                  <a:gd name="connsiteX13" fmla="*/ 1717610 w 1791056"/>
                  <a:gd name="connsiteY13" fmla="*/ 1540941 h 1644049"/>
                  <a:gd name="connsiteX14" fmla="*/ 1467710 w 1791056"/>
                  <a:gd name="connsiteY14" fmla="*/ 1640496 h 1644049"/>
                  <a:gd name="connsiteX15" fmla="*/ 1412022 w 1791056"/>
                  <a:gd name="connsiteY15" fmla="*/ 1632684 h 1644049"/>
                  <a:gd name="connsiteX16" fmla="*/ 1200778 w 1791056"/>
                  <a:gd name="connsiteY16" fmla="*/ 1466199 h 1644049"/>
                  <a:gd name="connsiteX17" fmla="*/ 1179495 w 1791056"/>
                  <a:gd name="connsiteY17" fmla="*/ 1413814 h 1644049"/>
                  <a:gd name="connsiteX18" fmla="*/ 1208714 w 1791056"/>
                  <a:gd name="connsiteY18" fmla="*/ 1212725 h 1644049"/>
                  <a:gd name="connsiteX19" fmla="*/ 1211892 w 1791056"/>
                  <a:gd name="connsiteY19" fmla="*/ 1190851 h 1644049"/>
                  <a:gd name="connsiteX20" fmla="*/ 1110754 w 1791056"/>
                  <a:gd name="connsiteY20" fmla="*/ 1114963 h 1644049"/>
                  <a:gd name="connsiteX21" fmla="*/ 1096037 w 1791056"/>
                  <a:gd name="connsiteY21" fmla="*/ 1122933 h 1644049"/>
                  <a:gd name="connsiteX22" fmla="*/ 576281 w 1791056"/>
                  <a:gd name="connsiteY22" fmla="*/ 1309114 h 1644049"/>
                  <a:gd name="connsiteX23" fmla="*/ 461959 w 1791056"/>
                  <a:gd name="connsiteY23" fmla="*/ 1289082 h 1644049"/>
                  <a:gd name="connsiteX24" fmla="*/ 41204 w 1791056"/>
                  <a:gd name="connsiteY24" fmla="*/ 932038 h 1644049"/>
                  <a:gd name="connsiteX25" fmla="*/ 1132 w 1791056"/>
                  <a:gd name="connsiteY25" fmla="*/ 823629 h 1644049"/>
                  <a:gd name="connsiteX26" fmla="*/ 100133 w 1791056"/>
                  <a:gd name="connsiteY26" fmla="*/ 280405 h 1644049"/>
                  <a:gd name="connsiteX27" fmla="*/ 174384 w 1791056"/>
                  <a:gd name="connsiteY27" fmla="*/ 192028 h 1644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791056" h="1644049">
                    <a:moveTo>
                      <a:pt x="174384" y="192028"/>
                    </a:moveTo>
                    <a:cubicBezTo>
                      <a:pt x="694140" y="5847"/>
                      <a:pt x="694140" y="5847"/>
                      <a:pt x="694140" y="5847"/>
                    </a:cubicBezTo>
                    <a:cubicBezTo>
                      <a:pt x="729497" y="-7115"/>
                      <a:pt x="780176" y="2312"/>
                      <a:pt x="808462" y="25879"/>
                    </a:cubicBezTo>
                    <a:cubicBezTo>
                      <a:pt x="1229218" y="382922"/>
                      <a:pt x="1229218" y="382922"/>
                      <a:pt x="1229218" y="382922"/>
                    </a:cubicBezTo>
                    <a:cubicBezTo>
                      <a:pt x="1257504" y="406490"/>
                      <a:pt x="1275182" y="455981"/>
                      <a:pt x="1269289" y="491332"/>
                    </a:cubicBezTo>
                    <a:lnTo>
                      <a:pt x="1179101" y="986197"/>
                    </a:lnTo>
                    <a:lnTo>
                      <a:pt x="1306433" y="1081739"/>
                    </a:lnTo>
                    <a:lnTo>
                      <a:pt x="1335043" y="1070342"/>
                    </a:lnTo>
                    <a:cubicBezTo>
                      <a:pt x="1502457" y="1003648"/>
                      <a:pt x="1502457" y="1003648"/>
                      <a:pt x="1502457" y="1003648"/>
                    </a:cubicBezTo>
                    <a:cubicBezTo>
                      <a:pt x="1519064" y="996637"/>
                      <a:pt x="1544443" y="1000393"/>
                      <a:pt x="1558144" y="1011460"/>
                    </a:cubicBezTo>
                    <a:cubicBezTo>
                      <a:pt x="1769389" y="1177945"/>
                      <a:pt x="1769389" y="1177945"/>
                      <a:pt x="1769389" y="1177945"/>
                    </a:cubicBezTo>
                    <a:cubicBezTo>
                      <a:pt x="1783882" y="1189194"/>
                      <a:pt x="1793091" y="1212557"/>
                      <a:pt x="1790672" y="1230330"/>
                    </a:cubicBezTo>
                    <a:cubicBezTo>
                      <a:pt x="1752015" y="1496369"/>
                      <a:pt x="1752015" y="1496369"/>
                      <a:pt x="1752015" y="1496369"/>
                    </a:cubicBezTo>
                    <a:cubicBezTo>
                      <a:pt x="1749596" y="1514142"/>
                      <a:pt x="1733731" y="1534236"/>
                      <a:pt x="1717610" y="1540941"/>
                    </a:cubicBezTo>
                    <a:lnTo>
                      <a:pt x="1467710" y="1640496"/>
                    </a:lnTo>
                    <a:cubicBezTo>
                      <a:pt x="1451103" y="1647506"/>
                      <a:pt x="1425724" y="1643750"/>
                      <a:pt x="1412022" y="1632684"/>
                    </a:cubicBezTo>
                    <a:cubicBezTo>
                      <a:pt x="1200778" y="1466199"/>
                      <a:pt x="1200778" y="1466199"/>
                      <a:pt x="1200778" y="1466199"/>
                    </a:cubicBezTo>
                    <a:cubicBezTo>
                      <a:pt x="1186285" y="1454950"/>
                      <a:pt x="1177076" y="1431586"/>
                      <a:pt x="1179495" y="1413814"/>
                    </a:cubicBezTo>
                    <a:cubicBezTo>
                      <a:pt x="1193991" y="1314049"/>
                      <a:pt x="1203051" y="1251696"/>
                      <a:pt x="1208714" y="1212725"/>
                    </a:cubicBezTo>
                    <a:lnTo>
                      <a:pt x="1211892" y="1190851"/>
                    </a:lnTo>
                    <a:lnTo>
                      <a:pt x="1110754" y="1114963"/>
                    </a:lnTo>
                    <a:lnTo>
                      <a:pt x="1096037" y="1122933"/>
                    </a:lnTo>
                    <a:cubicBezTo>
                      <a:pt x="576281" y="1309114"/>
                      <a:pt x="576281" y="1309114"/>
                      <a:pt x="576281" y="1309114"/>
                    </a:cubicBezTo>
                    <a:cubicBezTo>
                      <a:pt x="540924" y="1322076"/>
                      <a:pt x="490245" y="1312649"/>
                      <a:pt x="461959" y="1289082"/>
                    </a:cubicBezTo>
                    <a:cubicBezTo>
                      <a:pt x="41204" y="932038"/>
                      <a:pt x="41204" y="932038"/>
                      <a:pt x="41204" y="932038"/>
                    </a:cubicBezTo>
                    <a:cubicBezTo>
                      <a:pt x="12918" y="908472"/>
                      <a:pt x="-4761" y="858980"/>
                      <a:pt x="1132" y="823629"/>
                    </a:cubicBezTo>
                    <a:cubicBezTo>
                      <a:pt x="100133" y="280405"/>
                      <a:pt x="100133" y="280405"/>
                      <a:pt x="100133" y="280405"/>
                    </a:cubicBezTo>
                    <a:cubicBezTo>
                      <a:pt x="106026" y="243876"/>
                      <a:pt x="140205" y="203812"/>
                      <a:pt x="174384" y="192028"/>
                    </a:cubicBezTo>
                    <a:close/>
                  </a:path>
                </a:pathLst>
              </a:custGeom>
              <a:solidFill>
                <a:srgbClr val="ED5564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6" name="任意多边形 25"/>
              <p:cNvSpPr>
                <a:spLocks/>
              </p:cNvSpPr>
              <p:nvPr/>
            </p:nvSpPr>
            <p:spPr bwMode="auto">
              <a:xfrm rot="4864681">
                <a:off x="2903419" y="1333194"/>
                <a:ext cx="1791056" cy="1644049"/>
              </a:xfrm>
              <a:custGeom>
                <a:avLst/>
                <a:gdLst>
                  <a:gd name="connsiteX0" fmla="*/ 174384 w 1791056"/>
                  <a:gd name="connsiteY0" fmla="*/ 192028 h 1644049"/>
                  <a:gd name="connsiteX1" fmla="*/ 694140 w 1791056"/>
                  <a:gd name="connsiteY1" fmla="*/ 5847 h 1644049"/>
                  <a:gd name="connsiteX2" fmla="*/ 808462 w 1791056"/>
                  <a:gd name="connsiteY2" fmla="*/ 25879 h 1644049"/>
                  <a:gd name="connsiteX3" fmla="*/ 1229218 w 1791056"/>
                  <a:gd name="connsiteY3" fmla="*/ 382922 h 1644049"/>
                  <a:gd name="connsiteX4" fmla="*/ 1269289 w 1791056"/>
                  <a:gd name="connsiteY4" fmla="*/ 491332 h 1644049"/>
                  <a:gd name="connsiteX5" fmla="*/ 1179101 w 1791056"/>
                  <a:gd name="connsiteY5" fmla="*/ 986197 h 1644049"/>
                  <a:gd name="connsiteX6" fmla="*/ 1306433 w 1791056"/>
                  <a:gd name="connsiteY6" fmla="*/ 1081739 h 1644049"/>
                  <a:gd name="connsiteX7" fmla="*/ 1335043 w 1791056"/>
                  <a:gd name="connsiteY7" fmla="*/ 1070342 h 1644049"/>
                  <a:gd name="connsiteX8" fmla="*/ 1502457 w 1791056"/>
                  <a:gd name="connsiteY8" fmla="*/ 1003648 h 1644049"/>
                  <a:gd name="connsiteX9" fmla="*/ 1558144 w 1791056"/>
                  <a:gd name="connsiteY9" fmla="*/ 1011460 h 1644049"/>
                  <a:gd name="connsiteX10" fmla="*/ 1769389 w 1791056"/>
                  <a:gd name="connsiteY10" fmla="*/ 1177945 h 1644049"/>
                  <a:gd name="connsiteX11" fmla="*/ 1790672 w 1791056"/>
                  <a:gd name="connsiteY11" fmla="*/ 1230330 h 1644049"/>
                  <a:gd name="connsiteX12" fmla="*/ 1752015 w 1791056"/>
                  <a:gd name="connsiteY12" fmla="*/ 1496369 h 1644049"/>
                  <a:gd name="connsiteX13" fmla="*/ 1717610 w 1791056"/>
                  <a:gd name="connsiteY13" fmla="*/ 1540941 h 1644049"/>
                  <a:gd name="connsiteX14" fmla="*/ 1467710 w 1791056"/>
                  <a:gd name="connsiteY14" fmla="*/ 1640496 h 1644049"/>
                  <a:gd name="connsiteX15" fmla="*/ 1412022 w 1791056"/>
                  <a:gd name="connsiteY15" fmla="*/ 1632684 h 1644049"/>
                  <a:gd name="connsiteX16" fmla="*/ 1200778 w 1791056"/>
                  <a:gd name="connsiteY16" fmla="*/ 1466199 h 1644049"/>
                  <a:gd name="connsiteX17" fmla="*/ 1179495 w 1791056"/>
                  <a:gd name="connsiteY17" fmla="*/ 1413814 h 1644049"/>
                  <a:gd name="connsiteX18" fmla="*/ 1208714 w 1791056"/>
                  <a:gd name="connsiteY18" fmla="*/ 1212725 h 1644049"/>
                  <a:gd name="connsiteX19" fmla="*/ 1211892 w 1791056"/>
                  <a:gd name="connsiteY19" fmla="*/ 1190851 h 1644049"/>
                  <a:gd name="connsiteX20" fmla="*/ 1110754 w 1791056"/>
                  <a:gd name="connsiteY20" fmla="*/ 1114963 h 1644049"/>
                  <a:gd name="connsiteX21" fmla="*/ 1096037 w 1791056"/>
                  <a:gd name="connsiteY21" fmla="*/ 1122933 h 1644049"/>
                  <a:gd name="connsiteX22" fmla="*/ 576281 w 1791056"/>
                  <a:gd name="connsiteY22" fmla="*/ 1309114 h 1644049"/>
                  <a:gd name="connsiteX23" fmla="*/ 461959 w 1791056"/>
                  <a:gd name="connsiteY23" fmla="*/ 1289082 h 1644049"/>
                  <a:gd name="connsiteX24" fmla="*/ 41204 w 1791056"/>
                  <a:gd name="connsiteY24" fmla="*/ 932038 h 1644049"/>
                  <a:gd name="connsiteX25" fmla="*/ 1132 w 1791056"/>
                  <a:gd name="connsiteY25" fmla="*/ 823629 h 1644049"/>
                  <a:gd name="connsiteX26" fmla="*/ 100133 w 1791056"/>
                  <a:gd name="connsiteY26" fmla="*/ 280405 h 1644049"/>
                  <a:gd name="connsiteX27" fmla="*/ 174384 w 1791056"/>
                  <a:gd name="connsiteY27" fmla="*/ 192028 h 1644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791056" h="1644049">
                    <a:moveTo>
                      <a:pt x="174384" y="192028"/>
                    </a:moveTo>
                    <a:cubicBezTo>
                      <a:pt x="694140" y="5847"/>
                      <a:pt x="694140" y="5847"/>
                      <a:pt x="694140" y="5847"/>
                    </a:cubicBezTo>
                    <a:cubicBezTo>
                      <a:pt x="729497" y="-7115"/>
                      <a:pt x="780176" y="2312"/>
                      <a:pt x="808462" y="25879"/>
                    </a:cubicBezTo>
                    <a:cubicBezTo>
                      <a:pt x="1229218" y="382922"/>
                      <a:pt x="1229218" y="382922"/>
                      <a:pt x="1229218" y="382922"/>
                    </a:cubicBezTo>
                    <a:cubicBezTo>
                      <a:pt x="1257504" y="406490"/>
                      <a:pt x="1275182" y="455981"/>
                      <a:pt x="1269289" y="491332"/>
                    </a:cubicBezTo>
                    <a:lnTo>
                      <a:pt x="1179101" y="986197"/>
                    </a:lnTo>
                    <a:lnTo>
                      <a:pt x="1306433" y="1081739"/>
                    </a:lnTo>
                    <a:lnTo>
                      <a:pt x="1335043" y="1070342"/>
                    </a:lnTo>
                    <a:cubicBezTo>
                      <a:pt x="1502457" y="1003648"/>
                      <a:pt x="1502457" y="1003648"/>
                      <a:pt x="1502457" y="1003648"/>
                    </a:cubicBezTo>
                    <a:cubicBezTo>
                      <a:pt x="1519064" y="996637"/>
                      <a:pt x="1544443" y="1000393"/>
                      <a:pt x="1558144" y="1011460"/>
                    </a:cubicBezTo>
                    <a:cubicBezTo>
                      <a:pt x="1769389" y="1177945"/>
                      <a:pt x="1769389" y="1177945"/>
                      <a:pt x="1769389" y="1177945"/>
                    </a:cubicBezTo>
                    <a:cubicBezTo>
                      <a:pt x="1783882" y="1189194"/>
                      <a:pt x="1793091" y="1212557"/>
                      <a:pt x="1790672" y="1230330"/>
                    </a:cubicBezTo>
                    <a:cubicBezTo>
                      <a:pt x="1752015" y="1496369"/>
                      <a:pt x="1752015" y="1496369"/>
                      <a:pt x="1752015" y="1496369"/>
                    </a:cubicBezTo>
                    <a:cubicBezTo>
                      <a:pt x="1749596" y="1514142"/>
                      <a:pt x="1733731" y="1534236"/>
                      <a:pt x="1717610" y="1540941"/>
                    </a:cubicBezTo>
                    <a:lnTo>
                      <a:pt x="1467710" y="1640496"/>
                    </a:lnTo>
                    <a:cubicBezTo>
                      <a:pt x="1451103" y="1647506"/>
                      <a:pt x="1425724" y="1643750"/>
                      <a:pt x="1412022" y="1632684"/>
                    </a:cubicBezTo>
                    <a:cubicBezTo>
                      <a:pt x="1200778" y="1466199"/>
                      <a:pt x="1200778" y="1466199"/>
                      <a:pt x="1200778" y="1466199"/>
                    </a:cubicBezTo>
                    <a:cubicBezTo>
                      <a:pt x="1186285" y="1454950"/>
                      <a:pt x="1177076" y="1431586"/>
                      <a:pt x="1179495" y="1413814"/>
                    </a:cubicBezTo>
                    <a:cubicBezTo>
                      <a:pt x="1193991" y="1314049"/>
                      <a:pt x="1203051" y="1251696"/>
                      <a:pt x="1208714" y="1212725"/>
                    </a:cubicBezTo>
                    <a:lnTo>
                      <a:pt x="1211892" y="1190851"/>
                    </a:lnTo>
                    <a:lnTo>
                      <a:pt x="1110754" y="1114963"/>
                    </a:lnTo>
                    <a:lnTo>
                      <a:pt x="1096037" y="1122933"/>
                    </a:lnTo>
                    <a:cubicBezTo>
                      <a:pt x="576281" y="1309114"/>
                      <a:pt x="576281" y="1309114"/>
                      <a:pt x="576281" y="1309114"/>
                    </a:cubicBezTo>
                    <a:cubicBezTo>
                      <a:pt x="540924" y="1322076"/>
                      <a:pt x="490245" y="1312649"/>
                      <a:pt x="461959" y="1289082"/>
                    </a:cubicBezTo>
                    <a:cubicBezTo>
                      <a:pt x="41204" y="932038"/>
                      <a:pt x="41204" y="932038"/>
                      <a:pt x="41204" y="932038"/>
                    </a:cubicBezTo>
                    <a:cubicBezTo>
                      <a:pt x="12918" y="908472"/>
                      <a:pt x="-4761" y="858980"/>
                      <a:pt x="1132" y="823629"/>
                    </a:cubicBezTo>
                    <a:cubicBezTo>
                      <a:pt x="100133" y="280405"/>
                      <a:pt x="100133" y="280405"/>
                      <a:pt x="100133" y="280405"/>
                    </a:cubicBezTo>
                    <a:cubicBezTo>
                      <a:pt x="106026" y="243876"/>
                      <a:pt x="140205" y="203812"/>
                      <a:pt x="174384" y="192028"/>
                    </a:cubicBezTo>
                    <a:close/>
                  </a:path>
                </a:pathLst>
              </a:custGeom>
              <a:solidFill>
                <a:srgbClr val="FDCF57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7" name="任意多边形 26"/>
              <p:cNvSpPr>
                <a:spLocks/>
              </p:cNvSpPr>
              <p:nvPr/>
            </p:nvSpPr>
            <p:spPr bwMode="auto">
              <a:xfrm rot="8431534">
                <a:off x="3245975" y="2714996"/>
                <a:ext cx="1791056" cy="1644049"/>
              </a:xfrm>
              <a:custGeom>
                <a:avLst/>
                <a:gdLst>
                  <a:gd name="connsiteX0" fmla="*/ 174384 w 1791056"/>
                  <a:gd name="connsiteY0" fmla="*/ 192028 h 1644049"/>
                  <a:gd name="connsiteX1" fmla="*/ 694140 w 1791056"/>
                  <a:gd name="connsiteY1" fmla="*/ 5847 h 1644049"/>
                  <a:gd name="connsiteX2" fmla="*/ 808462 w 1791056"/>
                  <a:gd name="connsiteY2" fmla="*/ 25879 h 1644049"/>
                  <a:gd name="connsiteX3" fmla="*/ 1229218 w 1791056"/>
                  <a:gd name="connsiteY3" fmla="*/ 382922 h 1644049"/>
                  <a:gd name="connsiteX4" fmla="*/ 1269289 w 1791056"/>
                  <a:gd name="connsiteY4" fmla="*/ 491332 h 1644049"/>
                  <a:gd name="connsiteX5" fmla="*/ 1179101 w 1791056"/>
                  <a:gd name="connsiteY5" fmla="*/ 986197 h 1644049"/>
                  <a:gd name="connsiteX6" fmla="*/ 1306433 w 1791056"/>
                  <a:gd name="connsiteY6" fmla="*/ 1081739 h 1644049"/>
                  <a:gd name="connsiteX7" fmla="*/ 1335043 w 1791056"/>
                  <a:gd name="connsiteY7" fmla="*/ 1070342 h 1644049"/>
                  <a:gd name="connsiteX8" fmla="*/ 1502457 w 1791056"/>
                  <a:gd name="connsiteY8" fmla="*/ 1003648 h 1644049"/>
                  <a:gd name="connsiteX9" fmla="*/ 1558144 w 1791056"/>
                  <a:gd name="connsiteY9" fmla="*/ 1011460 h 1644049"/>
                  <a:gd name="connsiteX10" fmla="*/ 1769389 w 1791056"/>
                  <a:gd name="connsiteY10" fmla="*/ 1177945 h 1644049"/>
                  <a:gd name="connsiteX11" fmla="*/ 1790672 w 1791056"/>
                  <a:gd name="connsiteY11" fmla="*/ 1230330 h 1644049"/>
                  <a:gd name="connsiteX12" fmla="*/ 1752015 w 1791056"/>
                  <a:gd name="connsiteY12" fmla="*/ 1496369 h 1644049"/>
                  <a:gd name="connsiteX13" fmla="*/ 1717610 w 1791056"/>
                  <a:gd name="connsiteY13" fmla="*/ 1540941 h 1644049"/>
                  <a:gd name="connsiteX14" fmla="*/ 1467710 w 1791056"/>
                  <a:gd name="connsiteY14" fmla="*/ 1640496 h 1644049"/>
                  <a:gd name="connsiteX15" fmla="*/ 1412022 w 1791056"/>
                  <a:gd name="connsiteY15" fmla="*/ 1632684 h 1644049"/>
                  <a:gd name="connsiteX16" fmla="*/ 1200778 w 1791056"/>
                  <a:gd name="connsiteY16" fmla="*/ 1466199 h 1644049"/>
                  <a:gd name="connsiteX17" fmla="*/ 1179495 w 1791056"/>
                  <a:gd name="connsiteY17" fmla="*/ 1413814 h 1644049"/>
                  <a:gd name="connsiteX18" fmla="*/ 1208714 w 1791056"/>
                  <a:gd name="connsiteY18" fmla="*/ 1212725 h 1644049"/>
                  <a:gd name="connsiteX19" fmla="*/ 1211892 w 1791056"/>
                  <a:gd name="connsiteY19" fmla="*/ 1190851 h 1644049"/>
                  <a:gd name="connsiteX20" fmla="*/ 1110754 w 1791056"/>
                  <a:gd name="connsiteY20" fmla="*/ 1114963 h 1644049"/>
                  <a:gd name="connsiteX21" fmla="*/ 1096037 w 1791056"/>
                  <a:gd name="connsiteY21" fmla="*/ 1122933 h 1644049"/>
                  <a:gd name="connsiteX22" fmla="*/ 576281 w 1791056"/>
                  <a:gd name="connsiteY22" fmla="*/ 1309114 h 1644049"/>
                  <a:gd name="connsiteX23" fmla="*/ 461959 w 1791056"/>
                  <a:gd name="connsiteY23" fmla="*/ 1289082 h 1644049"/>
                  <a:gd name="connsiteX24" fmla="*/ 41204 w 1791056"/>
                  <a:gd name="connsiteY24" fmla="*/ 932038 h 1644049"/>
                  <a:gd name="connsiteX25" fmla="*/ 1132 w 1791056"/>
                  <a:gd name="connsiteY25" fmla="*/ 823629 h 1644049"/>
                  <a:gd name="connsiteX26" fmla="*/ 100133 w 1791056"/>
                  <a:gd name="connsiteY26" fmla="*/ 280405 h 1644049"/>
                  <a:gd name="connsiteX27" fmla="*/ 174384 w 1791056"/>
                  <a:gd name="connsiteY27" fmla="*/ 192028 h 1644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791056" h="1644049">
                    <a:moveTo>
                      <a:pt x="174384" y="192028"/>
                    </a:moveTo>
                    <a:cubicBezTo>
                      <a:pt x="694140" y="5847"/>
                      <a:pt x="694140" y="5847"/>
                      <a:pt x="694140" y="5847"/>
                    </a:cubicBezTo>
                    <a:cubicBezTo>
                      <a:pt x="729497" y="-7115"/>
                      <a:pt x="780176" y="2312"/>
                      <a:pt x="808462" y="25879"/>
                    </a:cubicBezTo>
                    <a:cubicBezTo>
                      <a:pt x="1229218" y="382922"/>
                      <a:pt x="1229218" y="382922"/>
                      <a:pt x="1229218" y="382922"/>
                    </a:cubicBezTo>
                    <a:cubicBezTo>
                      <a:pt x="1257504" y="406490"/>
                      <a:pt x="1275182" y="455981"/>
                      <a:pt x="1269289" y="491332"/>
                    </a:cubicBezTo>
                    <a:lnTo>
                      <a:pt x="1179101" y="986197"/>
                    </a:lnTo>
                    <a:lnTo>
                      <a:pt x="1306433" y="1081739"/>
                    </a:lnTo>
                    <a:lnTo>
                      <a:pt x="1335043" y="1070342"/>
                    </a:lnTo>
                    <a:cubicBezTo>
                      <a:pt x="1502457" y="1003648"/>
                      <a:pt x="1502457" y="1003648"/>
                      <a:pt x="1502457" y="1003648"/>
                    </a:cubicBezTo>
                    <a:cubicBezTo>
                      <a:pt x="1519064" y="996637"/>
                      <a:pt x="1544443" y="1000393"/>
                      <a:pt x="1558144" y="1011460"/>
                    </a:cubicBezTo>
                    <a:cubicBezTo>
                      <a:pt x="1769389" y="1177945"/>
                      <a:pt x="1769389" y="1177945"/>
                      <a:pt x="1769389" y="1177945"/>
                    </a:cubicBezTo>
                    <a:cubicBezTo>
                      <a:pt x="1783882" y="1189194"/>
                      <a:pt x="1793091" y="1212557"/>
                      <a:pt x="1790672" y="1230330"/>
                    </a:cubicBezTo>
                    <a:cubicBezTo>
                      <a:pt x="1752015" y="1496369"/>
                      <a:pt x="1752015" y="1496369"/>
                      <a:pt x="1752015" y="1496369"/>
                    </a:cubicBezTo>
                    <a:cubicBezTo>
                      <a:pt x="1749596" y="1514142"/>
                      <a:pt x="1733731" y="1534236"/>
                      <a:pt x="1717610" y="1540941"/>
                    </a:cubicBezTo>
                    <a:lnTo>
                      <a:pt x="1467710" y="1640496"/>
                    </a:lnTo>
                    <a:cubicBezTo>
                      <a:pt x="1451103" y="1647506"/>
                      <a:pt x="1425724" y="1643750"/>
                      <a:pt x="1412022" y="1632684"/>
                    </a:cubicBezTo>
                    <a:cubicBezTo>
                      <a:pt x="1200778" y="1466199"/>
                      <a:pt x="1200778" y="1466199"/>
                      <a:pt x="1200778" y="1466199"/>
                    </a:cubicBezTo>
                    <a:cubicBezTo>
                      <a:pt x="1186285" y="1454950"/>
                      <a:pt x="1177076" y="1431586"/>
                      <a:pt x="1179495" y="1413814"/>
                    </a:cubicBezTo>
                    <a:cubicBezTo>
                      <a:pt x="1193991" y="1314049"/>
                      <a:pt x="1203051" y="1251696"/>
                      <a:pt x="1208714" y="1212725"/>
                    </a:cubicBezTo>
                    <a:lnTo>
                      <a:pt x="1211892" y="1190851"/>
                    </a:lnTo>
                    <a:lnTo>
                      <a:pt x="1110754" y="1114963"/>
                    </a:lnTo>
                    <a:lnTo>
                      <a:pt x="1096037" y="1122933"/>
                    </a:lnTo>
                    <a:cubicBezTo>
                      <a:pt x="576281" y="1309114"/>
                      <a:pt x="576281" y="1309114"/>
                      <a:pt x="576281" y="1309114"/>
                    </a:cubicBezTo>
                    <a:cubicBezTo>
                      <a:pt x="540924" y="1322076"/>
                      <a:pt x="490245" y="1312649"/>
                      <a:pt x="461959" y="1289082"/>
                    </a:cubicBezTo>
                    <a:cubicBezTo>
                      <a:pt x="41204" y="932038"/>
                      <a:pt x="41204" y="932038"/>
                      <a:pt x="41204" y="932038"/>
                    </a:cubicBezTo>
                    <a:cubicBezTo>
                      <a:pt x="12918" y="908472"/>
                      <a:pt x="-4761" y="858980"/>
                      <a:pt x="1132" y="823629"/>
                    </a:cubicBezTo>
                    <a:cubicBezTo>
                      <a:pt x="100133" y="280405"/>
                      <a:pt x="100133" y="280405"/>
                      <a:pt x="100133" y="280405"/>
                    </a:cubicBezTo>
                    <a:cubicBezTo>
                      <a:pt x="106026" y="243876"/>
                      <a:pt x="140205" y="203812"/>
                      <a:pt x="174384" y="192028"/>
                    </a:cubicBezTo>
                    <a:close/>
                  </a:path>
                </a:pathLst>
              </a:custGeom>
              <a:solidFill>
                <a:srgbClr val="48CFA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8" name="任意多边形 27"/>
              <p:cNvSpPr>
                <a:spLocks/>
              </p:cNvSpPr>
              <p:nvPr/>
            </p:nvSpPr>
            <p:spPr bwMode="auto">
              <a:xfrm rot="12108867">
                <a:off x="2236764" y="3745157"/>
                <a:ext cx="1791056" cy="1644049"/>
              </a:xfrm>
              <a:custGeom>
                <a:avLst/>
                <a:gdLst>
                  <a:gd name="connsiteX0" fmla="*/ 174384 w 1791056"/>
                  <a:gd name="connsiteY0" fmla="*/ 192028 h 1644049"/>
                  <a:gd name="connsiteX1" fmla="*/ 694140 w 1791056"/>
                  <a:gd name="connsiteY1" fmla="*/ 5847 h 1644049"/>
                  <a:gd name="connsiteX2" fmla="*/ 808462 w 1791056"/>
                  <a:gd name="connsiteY2" fmla="*/ 25879 h 1644049"/>
                  <a:gd name="connsiteX3" fmla="*/ 1229218 w 1791056"/>
                  <a:gd name="connsiteY3" fmla="*/ 382922 h 1644049"/>
                  <a:gd name="connsiteX4" fmla="*/ 1269289 w 1791056"/>
                  <a:gd name="connsiteY4" fmla="*/ 491332 h 1644049"/>
                  <a:gd name="connsiteX5" fmla="*/ 1179101 w 1791056"/>
                  <a:gd name="connsiteY5" fmla="*/ 986197 h 1644049"/>
                  <a:gd name="connsiteX6" fmla="*/ 1306433 w 1791056"/>
                  <a:gd name="connsiteY6" fmla="*/ 1081739 h 1644049"/>
                  <a:gd name="connsiteX7" fmla="*/ 1335043 w 1791056"/>
                  <a:gd name="connsiteY7" fmla="*/ 1070342 h 1644049"/>
                  <a:gd name="connsiteX8" fmla="*/ 1502457 w 1791056"/>
                  <a:gd name="connsiteY8" fmla="*/ 1003648 h 1644049"/>
                  <a:gd name="connsiteX9" fmla="*/ 1558144 w 1791056"/>
                  <a:gd name="connsiteY9" fmla="*/ 1011460 h 1644049"/>
                  <a:gd name="connsiteX10" fmla="*/ 1769389 w 1791056"/>
                  <a:gd name="connsiteY10" fmla="*/ 1177945 h 1644049"/>
                  <a:gd name="connsiteX11" fmla="*/ 1790672 w 1791056"/>
                  <a:gd name="connsiteY11" fmla="*/ 1230330 h 1644049"/>
                  <a:gd name="connsiteX12" fmla="*/ 1752015 w 1791056"/>
                  <a:gd name="connsiteY12" fmla="*/ 1496369 h 1644049"/>
                  <a:gd name="connsiteX13" fmla="*/ 1717610 w 1791056"/>
                  <a:gd name="connsiteY13" fmla="*/ 1540941 h 1644049"/>
                  <a:gd name="connsiteX14" fmla="*/ 1467710 w 1791056"/>
                  <a:gd name="connsiteY14" fmla="*/ 1640496 h 1644049"/>
                  <a:gd name="connsiteX15" fmla="*/ 1412022 w 1791056"/>
                  <a:gd name="connsiteY15" fmla="*/ 1632684 h 1644049"/>
                  <a:gd name="connsiteX16" fmla="*/ 1200778 w 1791056"/>
                  <a:gd name="connsiteY16" fmla="*/ 1466199 h 1644049"/>
                  <a:gd name="connsiteX17" fmla="*/ 1179495 w 1791056"/>
                  <a:gd name="connsiteY17" fmla="*/ 1413814 h 1644049"/>
                  <a:gd name="connsiteX18" fmla="*/ 1208714 w 1791056"/>
                  <a:gd name="connsiteY18" fmla="*/ 1212725 h 1644049"/>
                  <a:gd name="connsiteX19" fmla="*/ 1211892 w 1791056"/>
                  <a:gd name="connsiteY19" fmla="*/ 1190851 h 1644049"/>
                  <a:gd name="connsiteX20" fmla="*/ 1110754 w 1791056"/>
                  <a:gd name="connsiteY20" fmla="*/ 1114963 h 1644049"/>
                  <a:gd name="connsiteX21" fmla="*/ 1096037 w 1791056"/>
                  <a:gd name="connsiteY21" fmla="*/ 1122933 h 1644049"/>
                  <a:gd name="connsiteX22" fmla="*/ 576281 w 1791056"/>
                  <a:gd name="connsiteY22" fmla="*/ 1309114 h 1644049"/>
                  <a:gd name="connsiteX23" fmla="*/ 461959 w 1791056"/>
                  <a:gd name="connsiteY23" fmla="*/ 1289082 h 1644049"/>
                  <a:gd name="connsiteX24" fmla="*/ 41204 w 1791056"/>
                  <a:gd name="connsiteY24" fmla="*/ 932038 h 1644049"/>
                  <a:gd name="connsiteX25" fmla="*/ 1132 w 1791056"/>
                  <a:gd name="connsiteY25" fmla="*/ 823629 h 1644049"/>
                  <a:gd name="connsiteX26" fmla="*/ 100133 w 1791056"/>
                  <a:gd name="connsiteY26" fmla="*/ 280405 h 1644049"/>
                  <a:gd name="connsiteX27" fmla="*/ 174384 w 1791056"/>
                  <a:gd name="connsiteY27" fmla="*/ 192028 h 1644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791056" h="1644049">
                    <a:moveTo>
                      <a:pt x="174384" y="192028"/>
                    </a:moveTo>
                    <a:cubicBezTo>
                      <a:pt x="694140" y="5847"/>
                      <a:pt x="694140" y="5847"/>
                      <a:pt x="694140" y="5847"/>
                    </a:cubicBezTo>
                    <a:cubicBezTo>
                      <a:pt x="729497" y="-7115"/>
                      <a:pt x="780176" y="2312"/>
                      <a:pt x="808462" y="25879"/>
                    </a:cubicBezTo>
                    <a:cubicBezTo>
                      <a:pt x="1229218" y="382922"/>
                      <a:pt x="1229218" y="382922"/>
                      <a:pt x="1229218" y="382922"/>
                    </a:cubicBezTo>
                    <a:cubicBezTo>
                      <a:pt x="1257504" y="406490"/>
                      <a:pt x="1275182" y="455981"/>
                      <a:pt x="1269289" y="491332"/>
                    </a:cubicBezTo>
                    <a:lnTo>
                      <a:pt x="1179101" y="986197"/>
                    </a:lnTo>
                    <a:lnTo>
                      <a:pt x="1306433" y="1081739"/>
                    </a:lnTo>
                    <a:lnTo>
                      <a:pt x="1335043" y="1070342"/>
                    </a:lnTo>
                    <a:cubicBezTo>
                      <a:pt x="1502457" y="1003648"/>
                      <a:pt x="1502457" y="1003648"/>
                      <a:pt x="1502457" y="1003648"/>
                    </a:cubicBezTo>
                    <a:cubicBezTo>
                      <a:pt x="1519064" y="996637"/>
                      <a:pt x="1544443" y="1000393"/>
                      <a:pt x="1558144" y="1011460"/>
                    </a:cubicBezTo>
                    <a:cubicBezTo>
                      <a:pt x="1769389" y="1177945"/>
                      <a:pt x="1769389" y="1177945"/>
                      <a:pt x="1769389" y="1177945"/>
                    </a:cubicBezTo>
                    <a:cubicBezTo>
                      <a:pt x="1783882" y="1189194"/>
                      <a:pt x="1793091" y="1212557"/>
                      <a:pt x="1790672" y="1230330"/>
                    </a:cubicBezTo>
                    <a:cubicBezTo>
                      <a:pt x="1752015" y="1496369"/>
                      <a:pt x="1752015" y="1496369"/>
                      <a:pt x="1752015" y="1496369"/>
                    </a:cubicBezTo>
                    <a:cubicBezTo>
                      <a:pt x="1749596" y="1514142"/>
                      <a:pt x="1733731" y="1534236"/>
                      <a:pt x="1717610" y="1540941"/>
                    </a:cubicBezTo>
                    <a:lnTo>
                      <a:pt x="1467710" y="1640496"/>
                    </a:lnTo>
                    <a:cubicBezTo>
                      <a:pt x="1451103" y="1647506"/>
                      <a:pt x="1425724" y="1643750"/>
                      <a:pt x="1412022" y="1632684"/>
                    </a:cubicBezTo>
                    <a:cubicBezTo>
                      <a:pt x="1200778" y="1466199"/>
                      <a:pt x="1200778" y="1466199"/>
                      <a:pt x="1200778" y="1466199"/>
                    </a:cubicBezTo>
                    <a:cubicBezTo>
                      <a:pt x="1186285" y="1454950"/>
                      <a:pt x="1177076" y="1431586"/>
                      <a:pt x="1179495" y="1413814"/>
                    </a:cubicBezTo>
                    <a:cubicBezTo>
                      <a:pt x="1193991" y="1314049"/>
                      <a:pt x="1203051" y="1251696"/>
                      <a:pt x="1208714" y="1212725"/>
                    </a:cubicBezTo>
                    <a:lnTo>
                      <a:pt x="1211892" y="1190851"/>
                    </a:lnTo>
                    <a:lnTo>
                      <a:pt x="1110754" y="1114963"/>
                    </a:lnTo>
                    <a:lnTo>
                      <a:pt x="1096037" y="1122933"/>
                    </a:lnTo>
                    <a:cubicBezTo>
                      <a:pt x="576281" y="1309114"/>
                      <a:pt x="576281" y="1309114"/>
                      <a:pt x="576281" y="1309114"/>
                    </a:cubicBezTo>
                    <a:cubicBezTo>
                      <a:pt x="540924" y="1322076"/>
                      <a:pt x="490245" y="1312649"/>
                      <a:pt x="461959" y="1289082"/>
                    </a:cubicBezTo>
                    <a:cubicBezTo>
                      <a:pt x="41204" y="932038"/>
                      <a:pt x="41204" y="932038"/>
                      <a:pt x="41204" y="932038"/>
                    </a:cubicBezTo>
                    <a:cubicBezTo>
                      <a:pt x="12918" y="908472"/>
                      <a:pt x="-4761" y="858980"/>
                      <a:pt x="1132" y="823629"/>
                    </a:cubicBezTo>
                    <a:cubicBezTo>
                      <a:pt x="100133" y="280405"/>
                      <a:pt x="100133" y="280405"/>
                      <a:pt x="100133" y="280405"/>
                    </a:cubicBezTo>
                    <a:cubicBezTo>
                      <a:pt x="106026" y="243876"/>
                      <a:pt x="140205" y="203812"/>
                      <a:pt x="174384" y="192028"/>
                    </a:cubicBezTo>
                    <a:close/>
                  </a:path>
                </a:pathLst>
              </a:custGeom>
              <a:solidFill>
                <a:srgbClr val="5D9CEC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9" name="任意多边形 28"/>
              <p:cNvSpPr>
                <a:spLocks/>
              </p:cNvSpPr>
              <p:nvPr/>
            </p:nvSpPr>
            <p:spPr bwMode="auto">
              <a:xfrm rot="15723068">
                <a:off x="763687" y="3367495"/>
                <a:ext cx="1791056" cy="1644049"/>
              </a:xfrm>
              <a:custGeom>
                <a:avLst/>
                <a:gdLst>
                  <a:gd name="connsiteX0" fmla="*/ 174384 w 1791056"/>
                  <a:gd name="connsiteY0" fmla="*/ 192028 h 1644049"/>
                  <a:gd name="connsiteX1" fmla="*/ 694140 w 1791056"/>
                  <a:gd name="connsiteY1" fmla="*/ 5847 h 1644049"/>
                  <a:gd name="connsiteX2" fmla="*/ 808462 w 1791056"/>
                  <a:gd name="connsiteY2" fmla="*/ 25879 h 1644049"/>
                  <a:gd name="connsiteX3" fmla="*/ 1229218 w 1791056"/>
                  <a:gd name="connsiteY3" fmla="*/ 382922 h 1644049"/>
                  <a:gd name="connsiteX4" fmla="*/ 1269289 w 1791056"/>
                  <a:gd name="connsiteY4" fmla="*/ 491332 h 1644049"/>
                  <a:gd name="connsiteX5" fmla="*/ 1179101 w 1791056"/>
                  <a:gd name="connsiteY5" fmla="*/ 986197 h 1644049"/>
                  <a:gd name="connsiteX6" fmla="*/ 1306433 w 1791056"/>
                  <a:gd name="connsiteY6" fmla="*/ 1081739 h 1644049"/>
                  <a:gd name="connsiteX7" fmla="*/ 1335043 w 1791056"/>
                  <a:gd name="connsiteY7" fmla="*/ 1070342 h 1644049"/>
                  <a:gd name="connsiteX8" fmla="*/ 1502457 w 1791056"/>
                  <a:gd name="connsiteY8" fmla="*/ 1003648 h 1644049"/>
                  <a:gd name="connsiteX9" fmla="*/ 1558144 w 1791056"/>
                  <a:gd name="connsiteY9" fmla="*/ 1011460 h 1644049"/>
                  <a:gd name="connsiteX10" fmla="*/ 1769389 w 1791056"/>
                  <a:gd name="connsiteY10" fmla="*/ 1177945 h 1644049"/>
                  <a:gd name="connsiteX11" fmla="*/ 1790672 w 1791056"/>
                  <a:gd name="connsiteY11" fmla="*/ 1230330 h 1644049"/>
                  <a:gd name="connsiteX12" fmla="*/ 1752015 w 1791056"/>
                  <a:gd name="connsiteY12" fmla="*/ 1496369 h 1644049"/>
                  <a:gd name="connsiteX13" fmla="*/ 1717610 w 1791056"/>
                  <a:gd name="connsiteY13" fmla="*/ 1540941 h 1644049"/>
                  <a:gd name="connsiteX14" fmla="*/ 1467710 w 1791056"/>
                  <a:gd name="connsiteY14" fmla="*/ 1640496 h 1644049"/>
                  <a:gd name="connsiteX15" fmla="*/ 1412022 w 1791056"/>
                  <a:gd name="connsiteY15" fmla="*/ 1632684 h 1644049"/>
                  <a:gd name="connsiteX16" fmla="*/ 1200778 w 1791056"/>
                  <a:gd name="connsiteY16" fmla="*/ 1466199 h 1644049"/>
                  <a:gd name="connsiteX17" fmla="*/ 1179495 w 1791056"/>
                  <a:gd name="connsiteY17" fmla="*/ 1413814 h 1644049"/>
                  <a:gd name="connsiteX18" fmla="*/ 1208714 w 1791056"/>
                  <a:gd name="connsiteY18" fmla="*/ 1212725 h 1644049"/>
                  <a:gd name="connsiteX19" fmla="*/ 1211892 w 1791056"/>
                  <a:gd name="connsiteY19" fmla="*/ 1190851 h 1644049"/>
                  <a:gd name="connsiteX20" fmla="*/ 1110754 w 1791056"/>
                  <a:gd name="connsiteY20" fmla="*/ 1114963 h 1644049"/>
                  <a:gd name="connsiteX21" fmla="*/ 1096037 w 1791056"/>
                  <a:gd name="connsiteY21" fmla="*/ 1122933 h 1644049"/>
                  <a:gd name="connsiteX22" fmla="*/ 576281 w 1791056"/>
                  <a:gd name="connsiteY22" fmla="*/ 1309114 h 1644049"/>
                  <a:gd name="connsiteX23" fmla="*/ 461959 w 1791056"/>
                  <a:gd name="connsiteY23" fmla="*/ 1289082 h 1644049"/>
                  <a:gd name="connsiteX24" fmla="*/ 41204 w 1791056"/>
                  <a:gd name="connsiteY24" fmla="*/ 932038 h 1644049"/>
                  <a:gd name="connsiteX25" fmla="*/ 1132 w 1791056"/>
                  <a:gd name="connsiteY25" fmla="*/ 823629 h 1644049"/>
                  <a:gd name="connsiteX26" fmla="*/ 100133 w 1791056"/>
                  <a:gd name="connsiteY26" fmla="*/ 280405 h 1644049"/>
                  <a:gd name="connsiteX27" fmla="*/ 174384 w 1791056"/>
                  <a:gd name="connsiteY27" fmla="*/ 192028 h 1644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791056" h="1644049">
                    <a:moveTo>
                      <a:pt x="174384" y="192028"/>
                    </a:moveTo>
                    <a:cubicBezTo>
                      <a:pt x="694140" y="5847"/>
                      <a:pt x="694140" y="5847"/>
                      <a:pt x="694140" y="5847"/>
                    </a:cubicBezTo>
                    <a:cubicBezTo>
                      <a:pt x="729497" y="-7115"/>
                      <a:pt x="780176" y="2312"/>
                      <a:pt x="808462" y="25879"/>
                    </a:cubicBezTo>
                    <a:cubicBezTo>
                      <a:pt x="1229218" y="382922"/>
                      <a:pt x="1229218" y="382922"/>
                      <a:pt x="1229218" y="382922"/>
                    </a:cubicBezTo>
                    <a:cubicBezTo>
                      <a:pt x="1257504" y="406490"/>
                      <a:pt x="1275182" y="455981"/>
                      <a:pt x="1269289" y="491332"/>
                    </a:cubicBezTo>
                    <a:lnTo>
                      <a:pt x="1179101" y="986197"/>
                    </a:lnTo>
                    <a:lnTo>
                      <a:pt x="1306433" y="1081739"/>
                    </a:lnTo>
                    <a:lnTo>
                      <a:pt x="1335043" y="1070342"/>
                    </a:lnTo>
                    <a:cubicBezTo>
                      <a:pt x="1502457" y="1003648"/>
                      <a:pt x="1502457" y="1003648"/>
                      <a:pt x="1502457" y="1003648"/>
                    </a:cubicBezTo>
                    <a:cubicBezTo>
                      <a:pt x="1519064" y="996637"/>
                      <a:pt x="1544443" y="1000393"/>
                      <a:pt x="1558144" y="1011460"/>
                    </a:cubicBezTo>
                    <a:cubicBezTo>
                      <a:pt x="1769389" y="1177945"/>
                      <a:pt x="1769389" y="1177945"/>
                      <a:pt x="1769389" y="1177945"/>
                    </a:cubicBezTo>
                    <a:cubicBezTo>
                      <a:pt x="1783882" y="1189194"/>
                      <a:pt x="1793091" y="1212557"/>
                      <a:pt x="1790672" y="1230330"/>
                    </a:cubicBezTo>
                    <a:cubicBezTo>
                      <a:pt x="1752015" y="1496369"/>
                      <a:pt x="1752015" y="1496369"/>
                      <a:pt x="1752015" y="1496369"/>
                    </a:cubicBezTo>
                    <a:cubicBezTo>
                      <a:pt x="1749596" y="1514142"/>
                      <a:pt x="1733731" y="1534236"/>
                      <a:pt x="1717610" y="1540941"/>
                    </a:cubicBezTo>
                    <a:lnTo>
                      <a:pt x="1467710" y="1640496"/>
                    </a:lnTo>
                    <a:cubicBezTo>
                      <a:pt x="1451103" y="1647506"/>
                      <a:pt x="1425724" y="1643750"/>
                      <a:pt x="1412022" y="1632684"/>
                    </a:cubicBezTo>
                    <a:cubicBezTo>
                      <a:pt x="1200778" y="1466199"/>
                      <a:pt x="1200778" y="1466199"/>
                      <a:pt x="1200778" y="1466199"/>
                    </a:cubicBezTo>
                    <a:cubicBezTo>
                      <a:pt x="1186285" y="1454950"/>
                      <a:pt x="1177076" y="1431586"/>
                      <a:pt x="1179495" y="1413814"/>
                    </a:cubicBezTo>
                    <a:cubicBezTo>
                      <a:pt x="1193991" y="1314049"/>
                      <a:pt x="1203051" y="1251696"/>
                      <a:pt x="1208714" y="1212725"/>
                    </a:cubicBezTo>
                    <a:lnTo>
                      <a:pt x="1211892" y="1190851"/>
                    </a:lnTo>
                    <a:lnTo>
                      <a:pt x="1110754" y="1114963"/>
                    </a:lnTo>
                    <a:lnTo>
                      <a:pt x="1096037" y="1122933"/>
                    </a:lnTo>
                    <a:cubicBezTo>
                      <a:pt x="576281" y="1309114"/>
                      <a:pt x="576281" y="1309114"/>
                      <a:pt x="576281" y="1309114"/>
                    </a:cubicBezTo>
                    <a:cubicBezTo>
                      <a:pt x="540924" y="1322076"/>
                      <a:pt x="490245" y="1312649"/>
                      <a:pt x="461959" y="1289082"/>
                    </a:cubicBezTo>
                    <a:cubicBezTo>
                      <a:pt x="41204" y="932038"/>
                      <a:pt x="41204" y="932038"/>
                      <a:pt x="41204" y="932038"/>
                    </a:cubicBezTo>
                    <a:cubicBezTo>
                      <a:pt x="12918" y="908472"/>
                      <a:pt x="-4761" y="858980"/>
                      <a:pt x="1132" y="823629"/>
                    </a:cubicBezTo>
                    <a:cubicBezTo>
                      <a:pt x="100133" y="280405"/>
                      <a:pt x="100133" y="280405"/>
                      <a:pt x="100133" y="280405"/>
                    </a:cubicBezTo>
                    <a:cubicBezTo>
                      <a:pt x="106026" y="243876"/>
                      <a:pt x="140205" y="203812"/>
                      <a:pt x="174384" y="192028"/>
                    </a:cubicBezTo>
                    <a:close/>
                  </a:path>
                </a:pathLst>
              </a:custGeom>
              <a:solidFill>
                <a:srgbClr val="9FD567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0" name="任意多边形 29"/>
              <p:cNvSpPr>
                <a:spLocks/>
              </p:cNvSpPr>
              <p:nvPr/>
            </p:nvSpPr>
            <p:spPr bwMode="auto">
              <a:xfrm rot="19150612">
                <a:off x="435326" y="1967589"/>
                <a:ext cx="1791056" cy="1644049"/>
              </a:xfrm>
              <a:custGeom>
                <a:avLst/>
                <a:gdLst>
                  <a:gd name="connsiteX0" fmla="*/ 174384 w 1791056"/>
                  <a:gd name="connsiteY0" fmla="*/ 192028 h 1644049"/>
                  <a:gd name="connsiteX1" fmla="*/ 694140 w 1791056"/>
                  <a:gd name="connsiteY1" fmla="*/ 5847 h 1644049"/>
                  <a:gd name="connsiteX2" fmla="*/ 808462 w 1791056"/>
                  <a:gd name="connsiteY2" fmla="*/ 25879 h 1644049"/>
                  <a:gd name="connsiteX3" fmla="*/ 1229218 w 1791056"/>
                  <a:gd name="connsiteY3" fmla="*/ 382922 h 1644049"/>
                  <a:gd name="connsiteX4" fmla="*/ 1269289 w 1791056"/>
                  <a:gd name="connsiteY4" fmla="*/ 491332 h 1644049"/>
                  <a:gd name="connsiteX5" fmla="*/ 1179101 w 1791056"/>
                  <a:gd name="connsiteY5" fmla="*/ 986197 h 1644049"/>
                  <a:gd name="connsiteX6" fmla="*/ 1306433 w 1791056"/>
                  <a:gd name="connsiteY6" fmla="*/ 1081739 h 1644049"/>
                  <a:gd name="connsiteX7" fmla="*/ 1335043 w 1791056"/>
                  <a:gd name="connsiteY7" fmla="*/ 1070342 h 1644049"/>
                  <a:gd name="connsiteX8" fmla="*/ 1502457 w 1791056"/>
                  <a:gd name="connsiteY8" fmla="*/ 1003648 h 1644049"/>
                  <a:gd name="connsiteX9" fmla="*/ 1558144 w 1791056"/>
                  <a:gd name="connsiteY9" fmla="*/ 1011460 h 1644049"/>
                  <a:gd name="connsiteX10" fmla="*/ 1769389 w 1791056"/>
                  <a:gd name="connsiteY10" fmla="*/ 1177945 h 1644049"/>
                  <a:gd name="connsiteX11" fmla="*/ 1790672 w 1791056"/>
                  <a:gd name="connsiteY11" fmla="*/ 1230330 h 1644049"/>
                  <a:gd name="connsiteX12" fmla="*/ 1752015 w 1791056"/>
                  <a:gd name="connsiteY12" fmla="*/ 1496369 h 1644049"/>
                  <a:gd name="connsiteX13" fmla="*/ 1717610 w 1791056"/>
                  <a:gd name="connsiteY13" fmla="*/ 1540941 h 1644049"/>
                  <a:gd name="connsiteX14" fmla="*/ 1467710 w 1791056"/>
                  <a:gd name="connsiteY14" fmla="*/ 1640496 h 1644049"/>
                  <a:gd name="connsiteX15" fmla="*/ 1412022 w 1791056"/>
                  <a:gd name="connsiteY15" fmla="*/ 1632684 h 1644049"/>
                  <a:gd name="connsiteX16" fmla="*/ 1200778 w 1791056"/>
                  <a:gd name="connsiteY16" fmla="*/ 1466199 h 1644049"/>
                  <a:gd name="connsiteX17" fmla="*/ 1179495 w 1791056"/>
                  <a:gd name="connsiteY17" fmla="*/ 1413814 h 1644049"/>
                  <a:gd name="connsiteX18" fmla="*/ 1208714 w 1791056"/>
                  <a:gd name="connsiteY18" fmla="*/ 1212725 h 1644049"/>
                  <a:gd name="connsiteX19" fmla="*/ 1211892 w 1791056"/>
                  <a:gd name="connsiteY19" fmla="*/ 1190851 h 1644049"/>
                  <a:gd name="connsiteX20" fmla="*/ 1110754 w 1791056"/>
                  <a:gd name="connsiteY20" fmla="*/ 1114963 h 1644049"/>
                  <a:gd name="connsiteX21" fmla="*/ 1096037 w 1791056"/>
                  <a:gd name="connsiteY21" fmla="*/ 1122933 h 1644049"/>
                  <a:gd name="connsiteX22" fmla="*/ 576281 w 1791056"/>
                  <a:gd name="connsiteY22" fmla="*/ 1309114 h 1644049"/>
                  <a:gd name="connsiteX23" fmla="*/ 461959 w 1791056"/>
                  <a:gd name="connsiteY23" fmla="*/ 1289082 h 1644049"/>
                  <a:gd name="connsiteX24" fmla="*/ 41204 w 1791056"/>
                  <a:gd name="connsiteY24" fmla="*/ 932038 h 1644049"/>
                  <a:gd name="connsiteX25" fmla="*/ 1132 w 1791056"/>
                  <a:gd name="connsiteY25" fmla="*/ 823629 h 1644049"/>
                  <a:gd name="connsiteX26" fmla="*/ 100133 w 1791056"/>
                  <a:gd name="connsiteY26" fmla="*/ 280405 h 1644049"/>
                  <a:gd name="connsiteX27" fmla="*/ 174384 w 1791056"/>
                  <a:gd name="connsiteY27" fmla="*/ 192028 h 1644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791056" h="1644049">
                    <a:moveTo>
                      <a:pt x="174384" y="192028"/>
                    </a:moveTo>
                    <a:cubicBezTo>
                      <a:pt x="694140" y="5847"/>
                      <a:pt x="694140" y="5847"/>
                      <a:pt x="694140" y="5847"/>
                    </a:cubicBezTo>
                    <a:cubicBezTo>
                      <a:pt x="729497" y="-7115"/>
                      <a:pt x="780176" y="2312"/>
                      <a:pt x="808462" y="25879"/>
                    </a:cubicBezTo>
                    <a:cubicBezTo>
                      <a:pt x="1229218" y="382922"/>
                      <a:pt x="1229218" y="382922"/>
                      <a:pt x="1229218" y="382922"/>
                    </a:cubicBezTo>
                    <a:cubicBezTo>
                      <a:pt x="1257504" y="406490"/>
                      <a:pt x="1275182" y="455981"/>
                      <a:pt x="1269289" y="491332"/>
                    </a:cubicBezTo>
                    <a:lnTo>
                      <a:pt x="1179101" y="986197"/>
                    </a:lnTo>
                    <a:lnTo>
                      <a:pt x="1306433" y="1081739"/>
                    </a:lnTo>
                    <a:lnTo>
                      <a:pt x="1335043" y="1070342"/>
                    </a:lnTo>
                    <a:cubicBezTo>
                      <a:pt x="1502457" y="1003648"/>
                      <a:pt x="1502457" y="1003648"/>
                      <a:pt x="1502457" y="1003648"/>
                    </a:cubicBezTo>
                    <a:cubicBezTo>
                      <a:pt x="1519064" y="996637"/>
                      <a:pt x="1544443" y="1000393"/>
                      <a:pt x="1558144" y="1011460"/>
                    </a:cubicBezTo>
                    <a:cubicBezTo>
                      <a:pt x="1769389" y="1177945"/>
                      <a:pt x="1769389" y="1177945"/>
                      <a:pt x="1769389" y="1177945"/>
                    </a:cubicBezTo>
                    <a:cubicBezTo>
                      <a:pt x="1783882" y="1189194"/>
                      <a:pt x="1793091" y="1212557"/>
                      <a:pt x="1790672" y="1230330"/>
                    </a:cubicBezTo>
                    <a:cubicBezTo>
                      <a:pt x="1752015" y="1496369"/>
                      <a:pt x="1752015" y="1496369"/>
                      <a:pt x="1752015" y="1496369"/>
                    </a:cubicBezTo>
                    <a:cubicBezTo>
                      <a:pt x="1749596" y="1514142"/>
                      <a:pt x="1733731" y="1534236"/>
                      <a:pt x="1717610" y="1540941"/>
                    </a:cubicBezTo>
                    <a:lnTo>
                      <a:pt x="1467710" y="1640496"/>
                    </a:lnTo>
                    <a:cubicBezTo>
                      <a:pt x="1451103" y="1647506"/>
                      <a:pt x="1425724" y="1643750"/>
                      <a:pt x="1412022" y="1632684"/>
                    </a:cubicBezTo>
                    <a:cubicBezTo>
                      <a:pt x="1200778" y="1466199"/>
                      <a:pt x="1200778" y="1466199"/>
                      <a:pt x="1200778" y="1466199"/>
                    </a:cubicBezTo>
                    <a:cubicBezTo>
                      <a:pt x="1186285" y="1454950"/>
                      <a:pt x="1177076" y="1431586"/>
                      <a:pt x="1179495" y="1413814"/>
                    </a:cubicBezTo>
                    <a:cubicBezTo>
                      <a:pt x="1193991" y="1314049"/>
                      <a:pt x="1203051" y="1251696"/>
                      <a:pt x="1208714" y="1212725"/>
                    </a:cubicBezTo>
                    <a:lnTo>
                      <a:pt x="1211892" y="1190851"/>
                    </a:lnTo>
                    <a:lnTo>
                      <a:pt x="1110754" y="1114963"/>
                    </a:lnTo>
                    <a:lnTo>
                      <a:pt x="1096037" y="1122933"/>
                    </a:lnTo>
                    <a:cubicBezTo>
                      <a:pt x="576281" y="1309114"/>
                      <a:pt x="576281" y="1309114"/>
                      <a:pt x="576281" y="1309114"/>
                    </a:cubicBezTo>
                    <a:cubicBezTo>
                      <a:pt x="540924" y="1322076"/>
                      <a:pt x="490245" y="1312649"/>
                      <a:pt x="461959" y="1289082"/>
                    </a:cubicBezTo>
                    <a:cubicBezTo>
                      <a:pt x="41204" y="932038"/>
                      <a:pt x="41204" y="932038"/>
                      <a:pt x="41204" y="932038"/>
                    </a:cubicBezTo>
                    <a:cubicBezTo>
                      <a:pt x="12918" y="908472"/>
                      <a:pt x="-4761" y="858980"/>
                      <a:pt x="1132" y="823629"/>
                    </a:cubicBezTo>
                    <a:cubicBezTo>
                      <a:pt x="100133" y="280405"/>
                      <a:pt x="100133" y="280405"/>
                      <a:pt x="100133" y="280405"/>
                    </a:cubicBezTo>
                    <a:cubicBezTo>
                      <a:pt x="106026" y="243876"/>
                      <a:pt x="140205" y="203812"/>
                      <a:pt x="174384" y="192028"/>
                    </a:cubicBezTo>
                    <a:close/>
                  </a:path>
                </a:pathLst>
              </a:custGeom>
              <a:solidFill>
                <a:srgbClr val="AB92EE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5874077" y="2551714"/>
              <a:ext cx="550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01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557460" y="3012201"/>
              <a:ext cx="550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02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517838" y="3728068"/>
              <a:ext cx="550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03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916250" y="4058607"/>
              <a:ext cx="550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04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232309" y="3722037"/>
              <a:ext cx="550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05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271133" y="2948517"/>
              <a:ext cx="5503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ea"/>
                  <a:ea typeface="+mj-ea"/>
                </a:rPr>
                <a:t>06</a:t>
              </a:r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9" name="Freeform 60"/>
            <p:cNvSpPr>
              <a:spLocks noChangeAspect="1" noEditPoints="1"/>
            </p:cNvSpPr>
            <p:nvPr/>
          </p:nvSpPr>
          <p:spPr bwMode="auto">
            <a:xfrm flipH="1">
              <a:off x="5327464" y="1573857"/>
              <a:ext cx="360000" cy="360000"/>
            </a:xfrm>
            <a:custGeom>
              <a:avLst/>
              <a:gdLst>
                <a:gd name="T0" fmla="*/ 166 w 296"/>
                <a:gd name="T1" fmla="*/ 92 h 295"/>
                <a:gd name="T2" fmla="*/ 296 w 296"/>
                <a:gd name="T3" fmla="*/ 92 h 295"/>
                <a:gd name="T4" fmla="*/ 296 w 296"/>
                <a:gd name="T5" fmla="*/ 111 h 295"/>
                <a:gd name="T6" fmla="*/ 166 w 296"/>
                <a:gd name="T7" fmla="*/ 111 h 295"/>
                <a:gd name="T8" fmla="*/ 166 w 296"/>
                <a:gd name="T9" fmla="*/ 92 h 295"/>
                <a:gd name="T10" fmla="*/ 166 w 296"/>
                <a:gd name="T11" fmla="*/ 92 h 295"/>
                <a:gd name="T12" fmla="*/ 0 w 296"/>
                <a:gd name="T13" fmla="*/ 295 h 295"/>
                <a:gd name="T14" fmla="*/ 149 w 296"/>
                <a:gd name="T15" fmla="*/ 295 h 295"/>
                <a:gd name="T16" fmla="*/ 149 w 296"/>
                <a:gd name="T17" fmla="*/ 0 h 295"/>
                <a:gd name="T18" fmla="*/ 0 w 296"/>
                <a:gd name="T19" fmla="*/ 0 h 295"/>
                <a:gd name="T20" fmla="*/ 0 w 296"/>
                <a:gd name="T21" fmla="*/ 295 h 295"/>
                <a:gd name="T22" fmla="*/ 0 w 296"/>
                <a:gd name="T23" fmla="*/ 295 h 295"/>
                <a:gd name="T24" fmla="*/ 93 w 296"/>
                <a:gd name="T25" fmla="*/ 38 h 295"/>
                <a:gd name="T26" fmla="*/ 128 w 296"/>
                <a:gd name="T27" fmla="*/ 38 h 295"/>
                <a:gd name="T28" fmla="*/ 128 w 296"/>
                <a:gd name="T29" fmla="*/ 73 h 295"/>
                <a:gd name="T30" fmla="*/ 93 w 296"/>
                <a:gd name="T31" fmla="*/ 73 h 295"/>
                <a:gd name="T32" fmla="*/ 93 w 296"/>
                <a:gd name="T33" fmla="*/ 38 h 295"/>
                <a:gd name="T34" fmla="*/ 93 w 296"/>
                <a:gd name="T35" fmla="*/ 38 h 295"/>
                <a:gd name="T36" fmla="*/ 93 w 296"/>
                <a:gd name="T37" fmla="*/ 111 h 295"/>
                <a:gd name="T38" fmla="*/ 128 w 296"/>
                <a:gd name="T39" fmla="*/ 111 h 295"/>
                <a:gd name="T40" fmla="*/ 128 w 296"/>
                <a:gd name="T41" fmla="*/ 146 h 295"/>
                <a:gd name="T42" fmla="*/ 93 w 296"/>
                <a:gd name="T43" fmla="*/ 146 h 295"/>
                <a:gd name="T44" fmla="*/ 93 w 296"/>
                <a:gd name="T45" fmla="*/ 111 h 295"/>
                <a:gd name="T46" fmla="*/ 93 w 296"/>
                <a:gd name="T47" fmla="*/ 111 h 295"/>
                <a:gd name="T48" fmla="*/ 93 w 296"/>
                <a:gd name="T49" fmla="*/ 184 h 295"/>
                <a:gd name="T50" fmla="*/ 128 w 296"/>
                <a:gd name="T51" fmla="*/ 184 h 295"/>
                <a:gd name="T52" fmla="*/ 128 w 296"/>
                <a:gd name="T53" fmla="*/ 220 h 295"/>
                <a:gd name="T54" fmla="*/ 93 w 296"/>
                <a:gd name="T55" fmla="*/ 220 h 295"/>
                <a:gd name="T56" fmla="*/ 93 w 296"/>
                <a:gd name="T57" fmla="*/ 184 h 295"/>
                <a:gd name="T58" fmla="*/ 93 w 296"/>
                <a:gd name="T59" fmla="*/ 184 h 295"/>
                <a:gd name="T60" fmla="*/ 22 w 296"/>
                <a:gd name="T61" fmla="*/ 38 h 295"/>
                <a:gd name="T62" fmla="*/ 57 w 296"/>
                <a:gd name="T63" fmla="*/ 38 h 295"/>
                <a:gd name="T64" fmla="*/ 57 w 296"/>
                <a:gd name="T65" fmla="*/ 73 h 295"/>
                <a:gd name="T66" fmla="*/ 22 w 296"/>
                <a:gd name="T67" fmla="*/ 73 h 295"/>
                <a:gd name="T68" fmla="*/ 22 w 296"/>
                <a:gd name="T69" fmla="*/ 38 h 295"/>
                <a:gd name="T70" fmla="*/ 22 w 296"/>
                <a:gd name="T71" fmla="*/ 38 h 295"/>
                <a:gd name="T72" fmla="*/ 22 w 296"/>
                <a:gd name="T73" fmla="*/ 111 h 295"/>
                <a:gd name="T74" fmla="*/ 57 w 296"/>
                <a:gd name="T75" fmla="*/ 111 h 295"/>
                <a:gd name="T76" fmla="*/ 57 w 296"/>
                <a:gd name="T77" fmla="*/ 146 h 295"/>
                <a:gd name="T78" fmla="*/ 22 w 296"/>
                <a:gd name="T79" fmla="*/ 146 h 295"/>
                <a:gd name="T80" fmla="*/ 22 w 296"/>
                <a:gd name="T81" fmla="*/ 111 h 295"/>
                <a:gd name="T82" fmla="*/ 22 w 296"/>
                <a:gd name="T83" fmla="*/ 111 h 295"/>
                <a:gd name="T84" fmla="*/ 22 w 296"/>
                <a:gd name="T85" fmla="*/ 184 h 295"/>
                <a:gd name="T86" fmla="*/ 57 w 296"/>
                <a:gd name="T87" fmla="*/ 184 h 295"/>
                <a:gd name="T88" fmla="*/ 57 w 296"/>
                <a:gd name="T89" fmla="*/ 220 h 295"/>
                <a:gd name="T90" fmla="*/ 22 w 296"/>
                <a:gd name="T91" fmla="*/ 220 h 295"/>
                <a:gd name="T92" fmla="*/ 22 w 296"/>
                <a:gd name="T93" fmla="*/ 184 h 295"/>
                <a:gd name="T94" fmla="*/ 22 w 296"/>
                <a:gd name="T95" fmla="*/ 184 h 295"/>
                <a:gd name="T96" fmla="*/ 166 w 296"/>
                <a:gd name="T97" fmla="*/ 295 h 295"/>
                <a:gd name="T98" fmla="*/ 204 w 296"/>
                <a:gd name="T99" fmla="*/ 295 h 295"/>
                <a:gd name="T100" fmla="*/ 204 w 296"/>
                <a:gd name="T101" fmla="*/ 220 h 295"/>
                <a:gd name="T102" fmla="*/ 258 w 296"/>
                <a:gd name="T103" fmla="*/ 220 h 295"/>
                <a:gd name="T104" fmla="*/ 258 w 296"/>
                <a:gd name="T105" fmla="*/ 295 h 295"/>
                <a:gd name="T106" fmla="*/ 296 w 296"/>
                <a:gd name="T107" fmla="*/ 295 h 295"/>
                <a:gd name="T108" fmla="*/ 296 w 296"/>
                <a:gd name="T109" fmla="*/ 127 h 295"/>
                <a:gd name="T110" fmla="*/ 166 w 296"/>
                <a:gd name="T111" fmla="*/ 127 h 295"/>
                <a:gd name="T112" fmla="*/ 166 w 296"/>
                <a:gd name="T113" fmla="*/ 295 h 295"/>
                <a:gd name="T114" fmla="*/ 166 w 296"/>
                <a:gd name="T115" fmla="*/ 295 h 295"/>
                <a:gd name="T116" fmla="*/ 166 w 296"/>
                <a:gd name="T11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6" h="295">
                  <a:moveTo>
                    <a:pt x="166" y="92"/>
                  </a:moveTo>
                  <a:lnTo>
                    <a:pt x="296" y="92"/>
                  </a:lnTo>
                  <a:lnTo>
                    <a:pt x="296" y="111"/>
                  </a:lnTo>
                  <a:lnTo>
                    <a:pt x="166" y="111"/>
                  </a:lnTo>
                  <a:lnTo>
                    <a:pt x="166" y="92"/>
                  </a:lnTo>
                  <a:lnTo>
                    <a:pt x="166" y="92"/>
                  </a:lnTo>
                  <a:close/>
                  <a:moveTo>
                    <a:pt x="0" y="295"/>
                  </a:moveTo>
                  <a:lnTo>
                    <a:pt x="149" y="295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0" y="295"/>
                  </a:lnTo>
                  <a:close/>
                  <a:moveTo>
                    <a:pt x="93" y="38"/>
                  </a:moveTo>
                  <a:lnTo>
                    <a:pt x="128" y="38"/>
                  </a:lnTo>
                  <a:lnTo>
                    <a:pt x="128" y="73"/>
                  </a:lnTo>
                  <a:lnTo>
                    <a:pt x="93" y="73"/>
                  </a:lnTo>
                  <a:lnTo>
                    <a:pt x="93" y="38"/>
                  </a:lnTo>
                  <a:lnTo>
                    <a:pt x="93" y="38"/>
                  </a:lnTo>
                  <a:close/>
                  <a:moveTo>
                    <a:pt x="93" y="111"/>
                  </a:moveTo>
                  <a:lnTo>
                    <a:pt x="128" y="111"/>
                  </a:lnTo>
                  <a:lnTo>
                    <a:pt x="128" y="146"/>
                  </a:lnTo>
                  <a:lnTo>
                    <a:pt x="93" y="146"/>
                  </a:lnTo>
                  <a:lnTo>
                    <a:pt x="93" y="111"/>
                  </a:lnTo>
                  <a:lnTo>
                    <a:pt x="93" y="111"/>
                  </a:lnTo>
                  <a:close/>
                  <a:moveTo>
                    <a:pt x="93" y="184"/>
                  </a:moveTo>
                  <a:lnTo>
                    <a:pt x="128" y="184"/>
                  </a:lnTo>
                  <a:lnTo>
                    <a:pt x="128" y="220"/>
                  </a:lnTo>
                  <a:lnTo>
                    <a:pt x="93" y="220"/>
                  </a:lnTo>
                  <a:lnTo>
                    <a:pt x="93" y="184"/>
                  </a:lnTo>
                  <a:lnTo>
                    <a:pt x="93" y="184"/>
                  </a:lnTo>
                  <a:close/>
                  <a:moveTo>
                    <a:pt x="22" y="38"/>
                  </a:moveTo>
                  <a:lnTo>
                    <a:pt x="57" y="38"/>
                  </a:lnTo>
                  <a:lnTo>
                    <a:pt x="57" y="73"/>
                  </a:lnTo>
                  <a:lnTo>
                    <a:pt x="22" y="73"/>
                  </a:lnTo>
                  <a:lnTo>
                    <a:pt x="22" y="38"/>
                  </a:lnTo>
                  <a:lnTo>
                    <a:pt x="22" y="38"/>
                  </a:lnTo>
                  <a:close/>
                  <a:moveTo>
                    <a:pt x="22" y="111"/>
                  </a:moveTo>
                  <a:lnTo>
                    <a:pt x="57" y="111"/>
                  </a:lnTo>
                  <a:lnTo>
                    <a:pt x="57" y="146"/>
                  </a:lnTo>
                  <a:lnTo>
                    <a:pt x="22" y="146"/>
                  </a:lnTo>
                  <a:lnTo>
                    <a:pt x="22" y="111"/>
                  </a:lnTo>
                  <a:lnTo>
                    <a:pt x="22" y="111"/>
                  </a:lnTo>
                  <a:close/>
                  <a:moveTo>
                    <a:pt x="22" y="184"/>
                  </a:moveTo>
                  <a:lnTo>
                    <a:pt x="57" y="184"/>
                  </a:lnTo>
                  <a:lnTo>
                    <a:pt x="57" y="220"/>
                  </a:lnTo>
                  <a:lnTo>
                    <a:pt x="22" y="220"/>
                  </a:lnTo>
                  <a:lnTo>
                    <a:pt x="22" y="184"/>
                  </a:lnTo>
                  <a:lnTo>
                    <a:pt x="22" y="184"/>
                  </a:lnTo>
                  <a:close/>
                  <a:moveTo>
                    <a:pt x="166" y="295"/>
                  </a:moveTo>
                  <a:lnTo>
                    <a:pt x="204" y="295"/>
                  </a:lnTo>
                  <a:lnTo>
                    <a:pt x="204" y="220"/>
                  </a:lnTo>
                  <a:lnTo>
                    <a:pt x="258" y="220"/>
                  </a:lnTo>
                  <a:lnTo>
                    <a:pt x="258" y="295"/>
                  </a:lnTo>
                  <a:lnTo>
                    <a:pt x="296" y="295"/>
                  </a:lnTo>
                  <a:lnTo>
                    <a:pt x="296" y="127"/>
                  </a:lnTo>
                  <a:lnTo>
                    <a:pt x="166" y="127"/>
                  </a:lnTo>
                  <a:lnTo>
                    <a:pt x="166" y="295"/>
                  </a:lnTo>
                  <a:close/>
                  <a:moveTo>
                    <a:pt x="166" y="295"/>
                  </a:moveTo>
                  <a:lnTo>
                    <a:pt x="166" y="2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Freeform 254"/>
            <p:cNvSpPr>
              <a:spLocks noChangeAspect="1" noEditPoints="1"/>
            </p:cNvSpPr>
            <p:nvPr/>
          </p:nvSpPr>
          <p:spPr bwMode="auto">
            <a:xfrm>
              <a:off x="7138891" y="2023921"/>
              <a:ext cx="288681" cy="360000"/>
            </a:xfrm>
            <a:custGeom>
              <a:avLst/>
              <a:gdLst>
                <a:gd name="T0" fmla="*/ 2147483646 w 48"/>
                <a:gd name="T1" fmla="*/ 2147483646 h 60"/>
                <a:gd name="T2" fmla="*/ 2147483646 w 48"/>
                <a:gd name="T3" fmla="*/ 0 h 60"/>
                <a:gd name="T4" fmla="*/ 2147483646 w 48"/>
                <a:gd name="T5" fmla="*/ 2147483646 h 60"/>
                <a:gd name="T6" fmla="*/ 2147483646 w 48"/>
                <a:gd name="T7" fmla="*/ 2147483646 h 60"/>
                <a:gd name="T8" fmla="*/ 2147483646 w 48"/>
                <a:gd name="T9" fmla="*/ 2147483646 h 60"/>
                <a:gd name="T10" fmla="*/ 2147483646 w 48"/>
                <a:gd name="T11" fmla="*/ 2147483646 h 60"/>
                <a:gd name="T12" fmla="*/ 2147483646 w 48"/>
                <a:gd name="T13" fmla="*/ 2147483646 h 60"/>
                <a:gd name="T14" fmla="*/ 2147483646 w 48"/>
                <a:gd name="T15" fmla="*/ 2147483646 h 60"/>
                <a:gd name="T16" fmla="*/ 2147483646 w 48"/>
                <a:gd name="T17" fmla="*/ 2147483646 h 60"/>
                <a:gd name="T18" fmla="*/ 2147483646 w 48"/>
                <a:gd name="T19" fmla="*/ 2147483646 h 60"/>
                <a:gd name="T20" fmla="*/ 2147483646 w 48"/>
                <a:gd name="T21" fmla="*/ 2147483646 h 60"/>
                <a:gd name="T22" fmla="*/ 2147483646 w 48"/>
                <a:gd name="T23" fmla="*/ 2147483646 h 60"/>
                <a:gd name="T24" fmla="*/ 2147483646 w 48"/>
                <a:gd name="T25" fmla="*/ 2147483646 h 60"/>
                <a:gd name="T26" fmla="*/ 2147483646 w 48"/>
                <a:gd name="T27" fmla="*/ 2147483646 h 60"/>
                <a:gd name="T28" fmla="*/ 0 w 48"/>
                <a:gd name="T29" fmla="*/ 2147483646 h 60"/>
                <a:gd name="T30" fmla="*/ 0 w 48"/>
                <a:gd name="T31" fmla="*/ 2147483646 h 60"/>
                <a:gd name="T32" fmla="*/ 2147483646 w 48"/>
                <a:gd name="T33" fmla="*/ 2147483646 h 60"/>
                <a:gd name="T34" fmla="*/ 2147483646 w 48"/>
                <a:gd name="T35" fmla="*/ 2147483646 h 60"/>
                <a:gd name="T36" fmla="*/ 2147483646 w 48"/>
                <a:gd name="T37" fmla="*/ 2147483646 h 6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8" h="60">
                  <a:moveTo>
                    <a:pt x="12" y="12"/>
                  </a:moveTo>
                  <a:cubicBezTo>
                    <a:pt x="12" y="5"/>
                    <a:pt x="17" y="0"/>
                    <a:pt x="24" y="0"/>
                  </a:cubicBezTo>
                  <a:cubicBezTo>
                    <a:pt x="31" y="0"/>
                    <a:pt x="36" y="5"/>
                    <a:pt x="36" y="12"/>
                  </a:cubicBezTo>
                  <a:cubicBezTo>
                    <a:pt x="36" y="19"/>
                    <a:pt x="31" y="24"/>
                    <a:pt x="24" y="24"/>
                  </a:cubicBezTo>
                  <a:cubicBezTo>
                    <a:pt x="17" y="24"/>
                    <a:pt x="12" y="19"/>
                    <a:pt x="12" y="12"/>
                  </a:cubicBezTo>
                  <a:moveTo>
                    <a:pt x="40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0" y="28"/>
                    <a:pt x="0" y="33"/>
                    <a:pt x="0" y="4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3"/>
                    <a:pt x="48" y="28"/>
                    <a:pt x="40" y="2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Freeform 103"/>
            <p:cNvSpPr>
              <a:spLocks noChangeAspect="1" noEditPoints="1"/>
            </p:cNvSpPr>
            <p:nvPr/>
          </p:nvSpPr>
          <p:spPr bwMode="auto">
            <a:xfrm>
              <a:off x="7628982" y="3626672"/>
              <a:ext cx="385810" cy="360000"/>
            </a:xfrm>
            <a:custGeom>
              <a:avLst/>
              <a:gdLst>
                <a:gd name="T0" fmla="*/ 48 w 120"/>
                <a:gd name="T1" fmla="*/ 63 h 112"/>
                <a:gd name="T2" fmla="*/ 52 w 120"/>
                <a:gd name="T3" fmla="*/ 59 h 112"/>
                <a:gd name="T4" fmla="*/ 67 w 120"/>
                <a:gd name="T5" fmla="*/ 59 h 112"/>
                <a:gd name="T6" fmla="*/ 70 w 120"/>
                <a:gd name="T7" fmla="*/ 63 h 112"/>
                <a:gd name="T8" fmla="*/ 70 w 120"/>
                <a:gd name="T9" fmla="*/ 68 h 112"/>
                <a:gd name="T10" fmla="*/ 67 w 120"/>
                <a:gd name="T11" fmla="*/ 72 h 112"/>
                <a:gd name="T12" fmla="*/ 52 w 120"/>
                <a:gd name="T13" fmla="*/ 72 h 112"/>
                <a:gd name="T14" fmla="*/ 48 w 120"/>
                <a:gd name="T15" fmla="*/ 68 h 112"/>
                <a:gd name="T16" fmla="*/ 48 w 120"/>
                <a:gd name="T17" fmla="*/ 63 h 112"/>
                <a:gd name="T18" fmla="*/ 35 w 120"/>
                <a:gd name="T19" fmla="*/ 20 h 112"/>
                <a:gd name="T20" fmla="*/ 4 w 120"/>
                <a:gd name="T21" fmla="*/ 20 h 112"/>
                <a:gd name="T22" fmla="*/ 0 w 120"/>
                <a:gd name="T23" fmla="*/ 26 h 112"/>
                <a:gd name="T24" fmla="*/ 0 w 120"/>
                <a:gd name="T25" fmla="*/ 46 h 112"/>
                <a:gd name="T26" fmla="*/ 37 w 120"/>
                <a:gd name="T27" fmla="*/ 61 h 112"/>
                <a:gd name="T28" fmla="*/ 42 w 120"/>
                <a:gd name="T29" fmla="*/ 61 h 112"/>
                <a:gd name="T30" fmla="*/ 42 w 120"/>
                <a:gd name="T31" fmla="*/ 57 h 112"/>
                <a:gd name="T32" fmla="*/ 46 w 120"/>
                <a:gd name="T33" fmla="*/ 54 h 112"/>
                <a:gd name="T34" fmla="*/ 70 w 120"/>
                <a:gd name="T35" fmla="*/ 54 h 112"/>
                <a:gd name="T36" fmla="*/ 76 w 120"/>
                <a:gd name="T37" fmla="*/ 57 h 112"/>
                <a:gd name="T38" fmla="*/ 76 w 120"/>
                <a:gd name="T39" fmla="*/ 61 h 112"/>
                <a:gd name="T40" fmla="*/ 82 w 120"/>
                <a:gd name="T41" fmla="*/ 61 h 112"/>
                <a:gd name="T42" fmla="*/ 119 w 120"/>
                <a:gd name="T43" fmla="*/ 46 h 112"/>
                <a:gd name="T44" fmla="*/ 119 w 120"/>
                <a:gd name="T45" fmla="*/ 25 h 112"/>
                <a:gd name="T46" fmla="*/ 115 w 120"/>
                <a:gd name="T47" fmla="*/ 20 h 112"/>
                <a:gd name="T48" fmla="*/ 83 w 120"/>
                <a:gd name="T49" fmla="*/ 20 h 112"/>
                <a:gd name="T50" fmla="*/ 35 w 120"/>
                <a:gd name="T51" fmla="*/ 20 h 112"/>
                <a:gd name="T52" fmla="*/ 74 w 120"/>
                <a:gd name="T53" fmla="*/ 20 h 112"/>
                <a:gd name="T54" fmla="*/ 74 w 120"/>
                <a:gd name="T55" fmla="*/ 13 h 112"/>
                <a:gd name="T56" fmla="*/ 72 w 120"/>
                <a:gd name="T57" fmla="*/ 9 h 112"/>
                <a:gd name="T58" fmla="*/ 47 w 120"/>
                <a:gd name="T59" fmla="*/ 9 h 112"/>
                <a:gd name="T60" fmla="*/ 44 w 120"/>
                <a:gd name="T61" fmla="*/ 13 h 112"/>
                <a:gd name="T62" fmla="*/ 44 w 120"/>
                <a:gd name="T63" fmla="*/ 20 h 112"/>
                <a:gd name="T64" fmla="*/ 35 w 120"/>
                <a:gd name="T65" fmla="*/ 20 h 112"/>
                <a:gd name="T66" fmla="*/ 35 w 120"/>
                <a:gd name="T67" fmla="*/ 7 h 112"/>
                <a:gd name="T68" fmla="*/ 41 w 120"/>
                <a:gd name="T69" fmla="*/ 1 h 112"/>
                <a:gd name="T70" fmla="*/ 77 w 120"/>
                <a:gd name="T71" fmla="*/ 1 h 112"/>
                <a:gd name="T72" fmla="*/ 84 w 120"/>
                <a:gd name="T73" fmla="*/ 7 h 112"/>
                <a:gd name="T74" fmla="*/ 83 w 120"/>
                <a:gd name="T75" fmla="*/ 20 h 112"/>
                <a:gd name="T76" fmla="*/ 74 w 120"/>
                <a:gd name="T77" fmla="*/ 20 h 112"/>
                <a:gd name="T78" fmla="*/ 119 w 120"/>
                <a:gd name="T79" fmla="*/ 50 h 112"/>
                <a:gd name="T80" fmla="*/ 119 w 120"/>
                <a:gd name="T81" fmla="*/ 105 h 112"/>
                <a:gd name="T82" fmla="*/ 113 w 120"/>
                <a:gd name="T83" fmla="*/ 111 h 112"/>
                <a:gd name="T84" fmla="*/ 5 w 120"/>
                <a:gd name="T85" fmla="*/ 111 h 112"/>
                <a:gd name="T86" fmla="*/ 0 w 120"/>
                <a:gd name="T87" fmla="*/ 106 h 112"/>
                <a:gd name="T88" fmla="*/ 0 w 120"/>
                <a:gd name="T89" fmla="*/ 50 h 112"/>
                <a:gd name="T90" fmla="*/ 43 w 120"/>
                <a:gd name="T91" fmla="*/ 67 h 112"/>
                <a:gd name="T92" fmla="*/ 43 w 120"/>
                <a:gd name="T93" fmla="*/ 72 h 112"/>
                <a:gd name="T94" fmla="*/ 48 w 120"/>
                <a:gd name="T95" fmla="*/ 78 h 112"/>
                <a:gd name="T96" fmla="*/ 70 w 120"/>
                <a:gd name="T97" fmla="*/ 78 h 112"/>
                <a:gd name="T98" fmla="*/ 76 w 120"/>
                <a:gd name="T99" fmla="*/ 72 h 112"/>
                <a:gd name="T100" fmla="*/ 76 w 120"/>
                <a:gd name="T101" fmla="*/ 67 h 112"/>
                <a:gd name="T102" fmla="*/ 119 w 120"/>
                <a:gd name="T103" fmla="*/ 50 h 112"/>
                <a:gd name="T104" fmla="*/ 119 w 120"/>
                <a:gd name="T105" fmla="*/ 50 h 112"/>
                <a:gd name="T106" fmla="*/ 119 w 120"/>
                <a:gd name="T107" fmla="*/ 5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0" h="112">
                  <a:moveTo>
                    <a:pt x="48" y="63"/>
                  </a:moveTo>
                  <a:cubicBezTo>
                    <a:pt x="48" y="63"/>
                    <a:pt x="47" y="59"/>
                    <a:pt x="52" y="59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67" y="59"/>
                    <a:pt x="70" y="59"/>
                    <a:pt x="70" y="63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70" y="68"/>
                    <a:pt x="71" y="72"/>
                    <a:pt x="67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48" y="74"/>
                    <a:pt x="48" y="68"/>
                  </a:cubicBezTo>
                  <a:cubicBezTo>
                    <a:pt x="48" y="63"/>
                    <a:pt x="48" y="63"/>
                    <a:pt x="48" y="63"/>
                  </a:cubicBezTo>
                  <a:close/>
                  <a:moveTo>
                    <a:pt x="35" y="20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0" y="19"/>
                    <a:pt x="0" y="2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57"/>
                    <a:pt x="43" y="54"/>
                    <a:pt x="46" y="54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0" y="54"/>
                    <a:pt x="76" y="53"/>
                    <a:pt x="76" y="57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119" y="46"/>
                    <a:pt x="119" y="46"/>
                    <a:pt x="119" y="46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20" y="20"/>
                    <a:pt x="115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35" y="20"/>
                    <a:pt x="35" y="20"/>
                    <a:pt x="35" y="20"/>
                  </a:cubicBezTo>
                  <a:close/>
                  <a:moveTo>
                    <a:pt x="74" y="20"/>
                  </a:moveTo>
                  <a:cubicBezTo>
                    <a:pt x="74" y="13"/>
                    <a:pt x="74" y="13"/>
                    <a:pt x="74" y="13"/>
                  </a:cubicBezTo>
                  <a:cubicBezTo>
                    <a:pt x="74" y="13"/>
                    <a:pt x="75" y="9"/>
                    <a:pt x="72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4" y="9"/>
                    <a:pt x="44" y="13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2"/>
                    <a:pt x="41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84" y="0"/>
                    <a:pt x="84" y="7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119" y="50"/>
                  </a:move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11"/>
                    <a:pt x="113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0" y="112"/>
                    <a:pt x="0" y="106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3" y="72"/>
                    <a:pt x="43" y="78"/>
                    <a:pt x="48" y="78"/>
                  </a:cubicBezTo>
                  <a:cubicBezTo>
                    <a:pt x="70" y="78"/>
                    <a:pt x="70" y="78"/>
                    <a:pt x="70" y="78"/>
                  </a:cubicBezTo>
                  <a:cubicBezTo>
                    <a:pt x="70" y="78"/>
                    <a:pt x="76" y="78"/>
                    <a:pt x="76" y="72"/>
                  </a:cubicBezTo>
                  <a:cubicBezTo>
                    <a:pt x="76" y="67"/>
                    <a:pt x="76" y="67"/>
                    <a:pt x="76" y="67"/>
                  </a:cubicBezTo>
                  <a:cubicBezTo>
                    <a:pt x="119" y="50"/>
                    <a:pt x="119" y="50"/>
                    <a:pt x="119" y="50"/>
                  </a:cubicBezTo>
                  <a:close/>
                  <a:moveTo>
                    <a:pt x="119" y="50"/>
                  </a:moveTo>
                  <a:cubicBezTo>
                    <a:pt x="119" y="50"/>
                    <a:pt x="119" y="50"/>
                    <a:pt x="119" y="5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Freeform 145"/>
            <p:cNvSpPr>
              <a:spLocks noChangeAspect="1" noEditPoints="1"/>
            </p:cNvSpPr>
            <p:nvPr/>
          </p:nvSpPr>
          <p:spPr bwMode="auto">
            <a:xfrm>
              <a:off x="6466561" y="4992936"/>
              <a:ext cx="374690" cy="360000"/>
            </a:xfrm>
            <a:custGeom>
              <a:avLst/>
              <a:gdLst>
                <a:gd name="T0" fmla="*/ 98 w 151"/>
                <a:gd name="T1" fmla="*/ 6 h 145"/>
                <a:gd name="T2" fmla="*/ 104 w 151"/>
                <a:gd name="T3" fmla="*/ 145 h 145"/>
                <a:gd name="T4" fmla="*/ 109 w 151"/>
                <a:gd name="T5" fmla="*/ 6 h 145"/>
                <a:gd name="T6" fmla="*/ 104 w 151"/>
                <a:gd name="T7" fmla="*/ 0 h 145"/>
                <a:gd name="T8" fmla="*/ 116 w 151"/>
                <a:gd name="T9" fmla="*/ 6 h 145"/>
                <a:gd name="T10" fmla="*/ 119 w 151"/>
                <a:gd name="T11" fmla="*/ 141 h 145"/>
                <a:gd name="T12" fmla="*/ 121 w 151"/>
                <a:gd name="T13" fmla="*/ 6 h 145"/>
                <a:gd name="T14" fmla="*/ 119 w 151"/>
                <a:gd name="T15" fmla="*/ 4 h 145"/>
                <a:gd name="T16" fmla="*/ 129 w 151"/>
                <a:gd name="T17" fmla="*/ 6 h 145"/>
                <a:gd name="T18" fmla="*/ 131 w 151"/>
                <a:gd name="T19" fmla="*/ 141 h 145"/>
                <a:gd name="T20" fmla="*/ 134 w 151"/>
                <a:gd name="T21" fmla="*/ 6 h 145"/>
                <a:gd name="T22" fmla="*/ 131 w 151"/>
                <a:gd name="T23" fmla="*/ 4 h 145"/>
                <a:gd name="T24" fmla="*/ 140 w 151"/>
                <a:gd name="T25" fmla="*/ 6 h 145"/>
                <a:gd name="T26" fmla="*/ 146 w 151"/>
                <a:gd name="T27" fmla="*/ 145 h 145"/>
                <a:gd name="T28" fmla="*/ 151 w 151"/>
                <a:gd name="T29" fmla="*/ 6 h 145"/>
                <a:gd name="T30" fmla="*/ 146 w 151"/>
                <a:gd name="T31" fmla="*/ 0 h 145"/>
                <a:gd name="T32" fmla="*/ 58 w 151"/>
                <a:gd name="T33" fmla="*/ 1 h 145"/>
                <a:gd name="T34" fmla="*/ 49 w 151"/>
                <a:gd name="T35" fmla="*/ 134 h 145"/>
                <a:gd name="T36" fmla="*/ 79 w 151"/>
                <a:gd name="T37" fmla="*/ 144 h 145"/>
                <a:gd name="T38" fmla="*/ 88 w 151"/>
                <a:gd name="T39" fmla="*/ 10 h 145"/>
                <a:gd name="T40" fmla="*/ 79 w 151"/>
                <a:gd name="T41" fmla="*/ 1 h 145"/>
                <a:gd name="T42" fmla="*/ 60 w 151"/>
                <a:gd name="T43" fmla="*/ 47 h 145"/>
                <a:gd name="T44" fmla="*/ 60 w 151"/>
                <a:gd name="T45" fmla="*/ 40 h 145"/>
                <a:gd name="T46" fmla="*/ 80 w 151"/>
                <a:gd name="T47" fmla="*/ 44 h 145"/>
                <a:gd name="T48" fmla="*/ 77 w 151"/>
                <a:gd name="T49" fmla="*/ 47 h 145"/>
                <a:gd name="T50" fmla="*/ 60 w 151"/>
                <a:gd name="T51" fmla="*/ 33 h 145"/>
                <a:gd name="T52" fmla="*/ 60 w 151"/>
                <a:gd name="T53" fmla="*/ 26 h 145"/>
                <a:gd name="T54" fmla="*/ 80 w 151"/>
                <a:gd name="T55" fmla="*/ 29 h 145"/>
                <a:gd name="T56" fmla="*/ 77 w 151"/>
                <a:gd name="T57" fmla="*/ 33 h 145"/>
                <a:gd name="T58" fmla="*/ 9 w 151"/>
                <a:gd name="T59" fmla="*/ 1 h 145"/>
                <a:gd name="T60" fmla="*/ 0 w 151"/>
                <a:gd name="T61" fmla="*/ 134 h 145"/>
                <a:gd name="T62" fmla="*/ 30 w 151"/>
                <a:gd name="T63" fmla="*/ 144 h 145"/>
                <a:gd name="T64" fmla="*/ 39 w 151"/>
                <a:gd name="T65" fmla="*/ 10 h 145"/>
                <a:gd name="T66" fmla="*/ 30 w 151"/>
                <a:gd name="T67" fmla="*/ 1 h 145"/>
                <a:gd name="T68" fmla="*/ 11 w 151"/>
                <a:gd name="T69" fmla="*/ 47 h 145"/>
                <a:gd name="T70" fmla="*/ 11 w 151"/>
                <a:gd name="T71" fmla="*/ 40 h 145"/>
                <a:gd name="T72" fmla="*/ 31 w 151"/>
                <a:gd name="T73" fmla="*/ 44 h 145"/>
                <a:gd name="T74" fmla="*/ 28 w 151"/>
                <a:gd name="T75" fmla="*/ 47 h 145"/>
                <a:gd name="T76" fmla="*/ 11 w 151"/>
                <a:gd name="T77" fmla="*/ 33 h 145"/>
                <a:gd name="T78" fmla="*/ 11 w 151"/>
                <a:gd name="T79" fmla="*/ 26 h 145"/>
                <a:gd name="T80" fmla="*/ 31 w 151"/>
                <a:gd name="T81" fmla="*/ 29 h 145"/>
                <a:gd name="T82" fmla="*/ 28 w 151"/>
                <a:gd name="T83" fmla="*/ 33 h 145"/>
                <a:gd name="T84" fmla="*/ 28 w 151"/>
                <a:gd name="T85" fmla="*/ 3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1" h="145">
                  <a:moveTo>
                    <a:pt x="104" y="0"/>
                  </a:moveTo>
                  <a:cubicBezTo>
                    <a:pt x="101" y="0"/>
                    <a:pt x="98" y="3"/>
                    <a:pt x="98" y="6"/>
                  </a:cubicBezTo>
                  <a:cubicBezTo>
                    <a:pt x="98" y="139"/>
                    <a:pt x="98" y="139"/>
                    <a:pt x="98" y="139"/>
                  </a:cubicBezTo>
                  <a:cubicBezTo>
                    <a:pt x="98" y="142"/>
                    <a:pt x="101" y="145"/>
                    <a:pt x="104" y="145"/>
                  </a:cubicBezTo>
                  <a:cubicBezTo>
                    <a:pt x="107" y="145"/>
                    <a:pt x="109" y="142"/>
                    <a:pt x="109" y="139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3"/>
                    <a:pt x="107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lose/>
                  <a:moveTo>
                    <a:pt x="119" y="4"/>
                  </a:moveTo>
                  <a:cubicBezTo>
                    <a:pt x="117" y="4"/>
                    <a:pt x="116" y="5"/>
                    <a:pt x="116" y="6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6" y="140"/>
                    <a:pt x="117" y="141"/>
                    <a:pt x="119" y="141"/>
                  </a:cubicBezTo>
                  <a:cubicBezTo>
                    <a:pt x="120" y="141"/>
                    <a:pt x="121" y="140"/>
                    <a:pt x="121" y="139"/>
                  </a:cubicBezTo>
                  <a:cubicBezTo>
                    <a:pt x="121" y="6"/>
                    <a:pt x="121" y="6"/>
                    <a:pt x="121" y="6"/>
                  </a:cubicBezTo>
                  <a:cubicBezTo>
                    <a:pt x="121" y="5"/>
                    <a:pt x="120" y="4"/>
                    <a:pt x="119" y="4"/>
                  </a:cubicBezTo>
                  <a:cubicBezTo>
                    <a:pt x="119" y="4"/>
                    <a:pt x="119" y="4"/>
                    <a:pt x="119" y="4"/>
                  </a:cubicBezTo>
                  <a:close/>
                  <a:moveTo>
                    <a:pt x="131" y="4"/>
                  </a:moveTo>
                  <a:cubicBezTo>
                    <a:pt x="130" y="4"/>
                    <a:pt x="129" y="5"/>
                    <a:pt x="129" y="6"/>
                  </a:cubicBezTo>
                  <a:cubicBezTo>
                    <a:pt x="129" y="139"/>
                    <a:pt x="129" y="139"/>
                    <a:pt x="129" y="139"/>
                  </a:cubicBezTo>
                  <a:cubicBezTo>
                    <a:pt x="129" y="140"/>
                    <a:pt x="130" y="141"/>
                    <a:pt x="131" y="141"/>
                  </a:cubicBezTo>
                  <a:cubicBezTo>
                    <a:pt x="133" y="141"/>
                    <a:pt x="134" y="140"/>
                    <a:pt x="134" y="139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4" y="5"/>
                    <a:pt x="133" y="4"/>
                    <a:pt x="131" y="4"/>
                  </a:cubicBezTo>
                  <a:cubicBezTo>
                    <a:pt x="131" y="4"/>
                    <a:pt x="131" y="4"/>
                    <a:pt x="131" y="4"/>
                  </a:cubicBezTo>
                  <a:close/>
                  <a:moveTo>
                    <a:pt x="146" y="0"/>
                  </a:moveTo>
                  <a:cubicBezTo>
                    <a:pt x="143" y="0"/>
                    <a:pt x="140" y="3"/>
                    <a:pt x="140" y="6"/>
                  </a:cubicBezTo>
                  <a:cubicBezTo>
                    <a:pt x="140" y="139"/>
                    <a:pt x="140" y="139"/>
                    <a:pt x="140" y="139"/>
                  </a:cubicBezTo>
                  <a:cubicBezTo>
                    <a:pt x="140" y="142"/>
                    <a:pt x="143" y="145"/>
                    <a:pt x="146" y="145"/>
                  </a:cubicBezTo>
                  <a:cubicBezTo>
                    <a:pt x="149" y="145"/>
                    <a:pt x="151" y="142"/>
                    <a:pt x="151" y="139"/>
                  </a:cubicBezTo>
                  <a:cubicBezTo>
                    <a:pt x="151" y="6"/>
                    <a:pt x="151" y="6"/>
                    <a:pt x="151" y="6"/>
                  </a:cubicBezTo>
                  <a:cubicBezTo>
                    <a:pt x="151" y="3"/>
                    <a:pt x="149" y="0"/>
                    <a:pt x="146" y="0"/>
                  </a:cubicBezTo>
                  <a:cubicBezTo>
                    <a:pt x="146" y="0"/>
                    <a:pt x="146" y="0"/>
                    <a:pt x="146" y="0"/>
                  </a:cubicBezTo>
                  <a:close/>
                  <a:moveTo>
                    <a:pt x="79" y="1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3" y="1"/>
                    <a:pt x="49" y="5"/>
                    <a:pt x="49" y="10"/>
                  </a:cubicBezTo>
                  <a:cubicBezTo>
                    <a:pt x="49" y="134"/>
                    <a:pt x="49" y="134"/>
                    <a:pt x="49" y="134"/>
                  </a:cubicBezTo>
                  <a:cubicBezTo>
                    <a:pt x="49" y="140"/>
                    <a:pt x="53" y="144"/>
                    <a:pt x="58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84" y="144"/>
                    <a:pt x="88" y="140"/>
                    <a:pt x="88" y="134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8" y="5"/>
                    <a:pt x="84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lose/>
                  <a:moveTo>
                    <a:pt x="77" y="47"/>
                  </a:moveTo>
                  <a:cubicBezTo>
                    <a:pt x="60" y="47"/>
                    <a:pt x="60" y="47"/>
                    <a:pt x="60" y="47"/>
                  </a:cubicBezTo>
                  <a:cubicBezTo>
                    <a:pt x="58" y="47"/>
                    <a:pt x="57" y="46"/>
                    <a:pt x="57" y="44"/>
                  </a:cubicBezTo>
                  <a:cubicBezTo>
                    <a:pt x="57" y="42"/>
                    <a:pt x="58" y="40"/>
                    <a:pt x="60" y="40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9" y="40"/>
                    <a:pt x="80" y="42"/>
                    <a:pt x="80" y="44"/>
                  </a:cubicBezTo>
                  <a:cubicBezTo>
                    <a:pt x="80" y="46"/>
                    <a:pt x="79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lose/>
                  <a:moveTo>
                    <a:pt x="77" y="33"/>
                  </a:moveTo>
                  <a:cubicBezTo>
                    <a:pt x="60" y="33"/>
                    <a:pt x="60" y="33"/>
                    <a:pt x="60" y="33"/>
                  </a:cubicBezTo>
                  <a:cubicBezTo>
                    <a:pt x="59" y="33"/>
                    <a:pt x="57" y="31"/>
                    <a:pt x="57" y="29"/>
                  </a:cubicBezTo>
                  <a:cubicBezTo>
                    <a:pt x="57" y="27"/>
                    <a:pt x="59" y="26"/>
                    <a:pt x="60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9" y="26"/>
                    <a:pt x="80" y="27"/>
                    <a:pt x="80" y="29"/>
                  </a:cubicBezTo>
                  <a:cubicBezTo>
                    <a:pt x="80" y="31"/>
                    <a:pt x="79" y="33"/>
                    <a:pt x="77" y="33"/>
                  </a:cubicBezTo>
                  <a:cubicBezTo>
                    <a:pt x="77" y="33"/>
                    <a:pt x="77" y="33"/>
                    <a:pt x="77" y="33"/>
                  </a:cubicBezTo>
                  <a:close/>
                  <a:moveTo>
                    <a:pt x="30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1"/>
                    <a:pt x="0" y="5"/>
                    <a:pt x="0" y="10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40"/>
                    <a:pt x="4" y="144"/>
                    <a:pt x="9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5" y="144"/>
                    <a:pt x="39" y="140"/>
                    <a:pt x="39" y="134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9" y="5"/>
                    <a:pt x="35" y="1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lose/>
                  <a:moveTo>
                    <a:pt x="28" y="47"/>
                  </a:moveTo>
                  <a:cubicBezTo>
                    <a:pt x="11" y="47"/>
                    <a:pt x="11" y="47"/>
                    <a:pt x="11" y="47"/>
                  </a:cubicBezTo>
                  <a:cubicBezTo>
                    <a:pt x="9" y="47"/>
                    <a:pt x="8" y="46"/>
                    <a:pt x="8" y="44"/>
                  </a:cubicBezTo>
                  <a:cubicBezTo>
                    <a:pt x="8" y="42"/>
                    <a:pt x="9" y="40"/>
                    <a:pt x="11" y="4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0" y="40"/>
                    <a:pt x="31" y="42"/>
                    <a:pt x="31" y="44"/>
                  </a:cubicBezTo>
                  <a:cubicBezTo>
                    <a:pt x="31" y="46"/>
                    <a:pt x="30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lose/>
                  <a:moveTo>
                    <a:pt x="28" y="33"/>
                  </a:moveTo>
                  <a:cubicBezTo>
                    <a:pt x="11" y="33"/>
                    <a:pt x="11" y="33"/>
                    <a:pt x="11" y="33"/>
                  </a:cubicBezTo>
                  <a:cubicBezTo>
                    <a:pt x="9" y="33"/>
                    <a:pt x="8" y="31"/>
                    <a:pt x="8" y="29"/>
                  </a:cubicBezTo>
                  <a:cubicBezTo>
                    <a:pt x="8" y="27"/>
                    <a:pt x="9" y="26"/>
                    <a:pt x="11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30" y="26"/>
                    <a:pt x="31" y="27"/>
                    <a:pt x="31" y="29"/>
                  </a:cubicBezTo>
                  <a:cubicBezTo>
                    <a:pt x="31" y="31"/>
                    <a:pt x="30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Freeform 324"/>
            <p:cNvSpPr>
              <a:spLocks noChangeAspect="1" noEditPoints="1"/>
            </p:cNvSpPr>
            <p:nvPr/>
          </p:nvSpPr>
          <p:spPr bwMode="auto">
            <a:xfrm>
              <a:off x="4700206" y="4626309"/>
              <a:ext cx="360000" cy="360000"/>
            </a:xfrm>
            <a:custGeom>
              <a:avLst/>
              <a:gdLst>
                <a:gd name="T0" fmla="*/ 2147483646 w 64"/>
                <a:gd name="T1" fmla="*/ 2147483646 h 64"/>
                <a:gd name="T2" fmla="*/ 2147483646 w 64"/>
                <a:gd name="T3" fmla="*/ 2147483646 h 64"/>
                <a:gd name="T4" fmla="*/ 2147483646 w 64"/>
                <a:gd name="T5" fmla="*/ 2147483646 h 64"/>
                <a:gd name="T6" fmla="*/ 2147483646 w 64"/>
                <a:gd name="T7" fmla="*/ 2147483646 h 64"/>
                <a:gd name="T8" fmla="*/ 2147483646 w 64"/>
                <a:gd name="T9" fmla="*/ 2147483646 h 64"/>
                <a:gd name="T10" fmla="*/ 2147483646 w 64"/>
                <a:gd name="T11" fmla="*/ 0 h 64"/>
                <a:gd name="T12" fmla="*/ 2147483646 w 64"/>
                <a:gd name="T13" fmla="*/ 0 h 64"/>
                <a:gd name="T14" fmla="*/ 2147483646 w 64"/>
                <a:gd name="T15" fmla="*/ 2147483646 h 64"/>
                <a:gd name="T16" fmla="*/ 2147483646 w 64"/>
                <a:gd name="T17" fmla="*/ 2147483646 h 64"/>
                <a:gd name="T18" fmla="*/ 2147483646 w 64"/>
                <a:gd name="T19" fmla="*/ 2147483646 h 64"/>
                <a:gd name="T20" fmla="*/ 2147483646 w 64"/>
                <a:gd name="T21" fmla="*/ 2147483646 h 64"/>
                <a:gd name="T22" fmla="*/ 2147483646 w 64"/>
                <a:gd name="T23" fmla="*/ 2147483646 h 64"/>
                <a:gd name="T24" fmla="*/ 2147483646 w 64"/>
                <a:gd name="T25" fmla="*/ 2147483646 h 64"/>
                <a:gd name="T26" fmla="*/ 2147483646 w 64"/>
                <a:gd name="T27" fmla="*/ 2147483646 h 64"/>
                <a:gd name="T28" fmla="*/ 2147483646 w 64"/>
                <a:gd name="T29" fmla="*/ 2147483646 h 64"/>
                <a:gd name="T30" fmla="*/ 2147483646 w 64"/>
                <a:gd name="T31" fmla="*/ 2147483646 h 64"/>
                <a:gd name="T32" fmla="*/ 2147483646 w 64"/>
                <a:gd name="T33" fmla="*/ 2147483646 h 64"/>
                <a:gd name="T34" fmla="*/ 2147483646 w 64"/>
                <a:gd name="T35" fmla="*/ 2147483646 h 64"/>
                <a:gd name="T36" fmla="*/ 2147483646 w 64"/>
                <a:gd name="T37" fmla="*/ 2147483646 h 64"/>
                <a:gd name="T38" fmla="*/ 2147483646 w 64"/>
                <a:gd name="T39" fmla="*/ 2147483646 h 64"/>
                <a:gd name="T40" fmla="*/ 2147483646 w 64"/>
                <a:gd name="T41" fmla="*/ 2147483646 h 64"/>
                <a:gd name="T42" fmla="*/ 2147483646 w 64"/>
                <a:gd name="T43" fmla="*/ 2147483646 h 6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4" h="64">
                  <a:moveTo>
                    <a:pt x="60" y="50"/>
                  </a:moveTo>
                  <a:cubicBezTo>
                    <a:pt x="40" y="17"/>
                    <a:pt x="40" y="17"/>
                    <a:pt x="40" y="1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4" y="3"/>
                    <a:pt x="44" y="2"/>
                  </a:cubicBezTo>
                  <a:cubicBezTo>
                    <a:pt x="44" y="1"/>
                    <a:pt x="43" y="0"/>
                    <a:pt x="4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0" y="1"/>
                    <a:pt x="20" y="2"/>
                  </a:cubicBezTo>
                  <a:cubicBezTo>
                    <a:pt x="20" y="3"/>
                    <a:pt x="21" y="4"/>
                    <a:pt x="22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0" y="58"/>
                    <a:pt x="3" y="64"/>
                    <a:pt x="12" y="64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61" y="64"/>
                    <a:pt x="64" y="58"/>
                    <a:pt x="60" y="50"/>
                  </a:cubicBezTo>
                  <a:moveTo>
                    <a:pt x="15" y="40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9" y="40"/>
                    <a:pt x="49" y="40"/>
                    <a:pt x="49" y="40"/>
                  </a:cubicBezTo>
                  <a:lnTo>
                    <a:pt x="15" y="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Freeform 18"/>
            <p:cNvSpPr>
              <a:spLocks noChangeAspect="1" noEditPoints="1"/>
            </p:cNvSpPr>
            <p:nvPr/>
          </p:nvSpPr>
          <p:spPr bwMode="auto">
            <a:xfrm>
              <a:off x="4207833" y="2965059"/>
              <a:ext cx="360000" cy="360000"/>
            </a:xfrm>
            <a:custGeom>
              <a:avLst/>
              <a:gdLst>
                <a:gd name="T0" fmla="*/ 2147483646 w 391"/>
                <a:gd name="T1" fmla="*/ 2147483646 h 334"/>
                <a:gd name="T2" fmla="*/ 2147483646 w 391"/>
                <a:gd name="T3" fmla="*/ 2147483646 h 334"/>
                <a:gd name="T4" fmla="*/ 2147483646 w 391"/>
                <a:gd name="T5" fmla="*/ 2147483646 h 334"/>
                <a:gd name="T6" fmla="*/ 2147483646 w 391"/>
                <a:gd name="T7" fmla="*/ 2147483646 h 334"/>
                <a:gd name="T8" fmla="*/ 2147483646 w 391"/>
                <a:gd name="T9" fmla="*/ 2147483646 h 334"/>
                <a:gd name="T10" fmla="*/ 2147483646 w 391"/>
                <a:gd name="T11" fmla="*/ 2147483646 h 334"/>
                <a:gd name="T12" fmla="*/ 2147483646 w 391"/>
                <a:gd name="T13" fmla="*/ 0 h 334"/>
                <a:gd name="T14" fmla="*/ 2147483646 w 391"/>
                <a:gd name="T15" fmla="*/ 0 h 334"/>
                <a:gd name="T16" fmla="*/ 2147483646 w 391"/>
                <a:gd name="T17" fmla="*/ 2147483646 h 334"/>
                <a:gd name="T18" fmla="*/ 2147483646 w 391"/>
                <a:gd name="T19" fmla="*/ 2147483646 h 334"/>
                <a:gd name="T20" fmla="*/ 2147483646 w 391"/>
                <a:gd name="T21" fmla="*/ 2147483646 h 334"/>
                <a:gd name="T22" fmla="*/ 2147483646 w 391"/>
                <a:gd name="T23" fmla="*/ 2147483646 h 334"/>
                <a:gd name="T24" fmla="*/ 0 w 391"/>
                <a:gd name="T25" fmla="*/ 2147483646 h 334"/>
                <a:gd name="T26" fmla="*/ 0 w 391"/>
                <a:gd name="T27" fmla="*/ 2147483646 h 334"/>
                <a:gd name="T28" fmla="*/ 2147483646 w 391"/>
                <a:gd name="T29" fmla="*/ 2147483646 h 334"/>
                <a:gd name="T30" fmla="*/ 2147483646 w 391"/>
                <a:gd name="T31" fmla="*/ 2147483646 h 334"/>
                <a:gd name="T32" fmla="*/ 2147483646 w 391"/>
                <a:gd name="T33" fmla="*/ 2147483646 h 334"/>
                <a:gd name="T34" fmla="*/ 2147483646 w 391"/>
                <a:gd name="T35" fmla="*/ 2147483646 h 334"/>
                <a:gd name="T36" fmla="*/ 2147483646 w 391"/>
                <a:gd name="T37" fmla="*/ 2147483646 h 334"/>
                <a:gd name="T38" fmla="*/ 2147483646 w 391"/>
                <a:gd name="T39" fmla="*/ 2147483646 h 334"/>
                <a:gd name="T40" fmla="*/ 2147483646 w 391"/>
                <a:gd name="T41" fmla="*/ 2147483646 h 334"/>
                <a:gd name="T42" fmla="*/ 2147483646 w 391"/>
                <a:gd name="T43" fmla="*/ 2147483646 h 334"/>
                <a:gd name="T44" fmla="*/ 2147483646 w 391"/>
                <a:gd name="T45" fmla="*/ 2147483646 h 334"/>
                <a:gd name="T46" fmla="*/ 2147483646 w 391"/>
                <a:gd name="T47" fmla="*/ 2147483646 h 334"/>
                <a:gd name="T48" fmla="*/ 2147483646 w 391"/>
                <a:gd name="T49" fmla="*/ 2147483646 h 334"/>
                <a:gd name="T50" fmla="*/ 2147483646 w 391"/>
                <a:gd name="T51" fmla="*/ 2147483646 h 3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91" h="334">
                  <a:moveTo>
                    <a:pt x="360" y="69"/>
                  </a:moveTo>
                  <a:cubicBezTo>
                    <a:pt x="305" y="69"/>
                    <a:pt x="305" y="69"/>
                    <a:pt x="305" y="69"/>
                  </a:cubicBezTo>
                  <a:cubicBezTo>
                    <a:pt x="257" y="10"/>
                    <a:pt x="257" y="10"/>
                    <a:pt x="257" y="10"/>
                  </a:cubicBezTo>
                  <a:cubicBezTo>
                    <a:pt x="257" y="10"/>
                    <a:pt x="257" y="10"/>
                    <a:pt x="257" y="10"/>
                  </a:cubicBezTo>
                  <a:cubicBezTo>
                    <a:pt x="257" y="10"/>
                    <a:pt x="257" y="10"/>
                    <a:pt x="257" y="10"/>
                  </a:cubicBezTo>
                  <a:cubicBezTo>
                    <a:pt x="257" y="10"/>
                    <a:pt x="257" y="10"/>
                    <a:pt x="257" y="10"/>
                  </a:cubicBezTo>
                  <a:cubicBezTo>
                    <a:pt x="251" y="4"/>
                    <a:pt x="244" y="0"/>
                    <a:pt x="235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48" y="0"/>
                    <a:pt x="140" y="4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14" y="69"/>
                    <a:pt x="0" y="85"/>
                    <a:pt x="0" y="104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19"/>
                    <a:pt x="14" y="334"/>
                    <a:pt x="31" y="334"/>
                  </a:cubicBezTo>
                  <a:cubicBezTo>
                    <a:pt x="360" y="334"/>
                    <a:pt x="360" y="334"/>
                    <a:pt x="360" y="334"/>
                  </a:cubicBezTo>
                  <a:cubicBezTo>
                    <a:pt x="377" y="334"/>
                    <a:pt x="391" y="319"/>
                    <a:pt x="391" y="300"/>
                  </a:cubicBezTo>
                  <a:cubicBezTo>
                    <a:pt x="391" y="104"/>
                    <a:pt x="391" y="104"/>
                    <a:pt x="391" y="104"/>
                  </a:cubicBezTo>
                  <a:cubicBezTo>
                    <a:pt x="391" y="85"/>
                    <a:pt x="377" y="69"/>
                    <a:pt x="360" y="69"/>
                  </a:cubicBezTo>
                  <a:close/>
                  <a:moveTo>
                    <a:pt x="195" y="276"/>
                  </a:moveTo>
                  <a:cubicBezTo>
                    <a:pt x="145" y="276"/>
                    <a:pt x="103" y="235"/>
                    <a:pt x="103" y="184"/>
                  </a:cubicBezTo>
                  <a:cubicBezTo>
                    <a:pt x="103" y="134"/>
                    <a:pt x="145" y="92"/>
                    <a:pt x="195" y="92"/>
                  </a:cubicBezTo>
                  <a:cubicBezTo>
                    <a:pt x="246" y="92"/>
                    <a:pt x="287" y="134"/>
                    <a:pt x="287" y="184"/>
                  </a:cubicBezTo>
                  <a:cubicBezTo>
                    <a:pt x="287" y="235"/>
                    <a:pt x="246" y="276"/>
                    <a:pt x="195" y="276"/>
                  </a:cubicBezTo>
                  <a:close/>
                  <a:moveTo>
                    <a:pt x="195" y="276"/>
                  </a:moveTo>
                  <a:cubicBezTo>
                    <a:pt x="195" y="276"/>
                    <a:pt x="195" y="276"/>
                    <a:pt x="195" y="27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1137111" y="1496621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68366" y="1815207"/>
            <a:ext cx="306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补充详细内容补充详细内容补充详细内容补充详细内容补充详细内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-9783" y="2958126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21472" y="3276712"/>
            <a:ext cx="306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补充详细内容补充详细内容补充详细内容补充详细内容补充详细内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80668" y="4482118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011923" y="4800704"/>
            <a:ext cx="306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补充详细内容补充详细内容补充详细内容补充详细内容补充详细内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109735" y="1847432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115076" y="2131352"/>
            <a:ext cx="306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补充详细内容补充详细内容补充详细内容补充详细内容补充详细内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623859" y="352782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629200" y="3811744"/>
            <a:ext cx="306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补充详细内容补充详细内容补充详细内容补充详细内容补充详细内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7578879" y="4831479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584220" y="5115399"/>
            <a:ext cx="306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补充详细内容补充详细内容补充详细内容补充详细内容补充详细内</a:t>
            </a:r>
          </a:p>
        </p:txBody>
      </p:sp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2860cfa36ac743fbdeefc44b1b7c392b36ede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135</Words>
  <Application>Microsoft Office PowerPoint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8</cp:revision>
  <dcterms:created xsi:type="dcterms:W3CDTF">2015-07-15T07:19:39Z</dcterms:created>
  <dcterms:modified xsi:type="dcterms:W3CDTF">2018-07-26T01:54:48Z</dcterms:modified>
</cp:coreProperties>
</file>