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724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52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234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27324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69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447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16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83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79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5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0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619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组合 63">
            <a:extLst>
              <a:ext uri="{FF2B5EF4-FFF2-40B4-BE49-F238E27FC236}">
                <a16:creationId xmlns:a16="http://schemas.microsoft.com/office/drawing/2014/main" id="{2E1A2A60-8A4F-4F8B-97A3-D51F87256366}"/>
              </a:ext>
            </a:extLst>
          </p:cNvPr>
          <p:cNvGrpSpPr/>
          <p:nvPr/>
        </p:nvGrpSpPr>
        <p:grpSpPr>
          <a:xfrm>
            <a:off x="3935761" y="2114984"/>
            <a:ext cx="3006048" cy="2628031"/>
            <a:chOff x="3868719" y="1776670"/>
            <a:chExt cx="2628619" cy="2628031"/>
          </a:xfrm>
        </p:grpSpPr>
        <p:sp>
          <p:nvSpPr>
            <p:cNvPr id="65" name="Freeform 4">
              <a:extLst>
                <a:ext uri="{FF2B5EF4-FFF2-40B4-BE49-F238E27FC236}">
                  <a16:creationId xmlns:a16="http://schemas.microsoft.com/office/drawing/2014/main" id="{A618C1D3-3BF9-45D7-8AE6-AB8272EA71D5}"/>
                </a:ext>
              </a:extLst>
            </p:cNvPr>
            <p:cNvSpPr/>
            <p:nvPr/>
          </p:nvSpPr>
          <p:spPr bwMode="auto">
            <a:xfrm>
              <a:off x="3868719" y="1776670"/>
              <a:ext cx="2628619" cy="2628031"/>
            </a:xfrm>
            <a:custGeom>
              <a:avLst/>
              <a:gdLst>
                <a:gd name="T0" fmla="*/ 800 w 1050"/>
                <a:gd name="T1" fmla="*/ 903 h 1049"/>
                <a:gd name="T2" fmla="*/ 766 w 1050"/>
                <a:gd name="T3" fmla="*/ 996 h 1049"/>
                <a:gd name="T4" fmla="*/ 671 w 1050"/>
                <a:gd name="T5" fmla="*/ 969 h 1049"/>
                <a:gd name="T6" fmla="*/ 625 w 1050"/>
                <a:gd name="T7" fmla="*/ 1044 h 1049"/>
                <a:gd name="T8" fmla="*/ 526 w 1050"/>
                <a:gd name="T9" fmla="*/ 991 h 1049"/>
                <a:gd name="T10" fmla="*/ 443 w 1050"/>
                <a:gd name="T11" fmla="*/ 1047 h 1049"/>
                <a:gd name="T12" fmla="*/ 381 w 1050"/>
                <a:gd name="T13" fmla="*/ 969 h 1049"/>
                <a:gd name="T14" fmla="*/ 301 w 1050"/>
                <a:gd name="T15" fmla="*/ 1003 h 1049"/>
                <a:gd name="T16" fmla="*/ 272 w 1050"/>
                <a:gd name="T17" fmla="*/ 917 h 1049"/>
                <a:gd name="T18" fmla="*/ 232 w 1050"/>
                <a:gd name="T19" fmla="*/ 888 h 1049"/>
                <a:gd name="T20" fmla="*/ 140 w 1050"/>
                <a:gd name="T21" fmla="*/ 886 h 1049"/>
                <a:gd name="T22" fmla="*/ 134 w 1050"/>
                <a:gd name="T23" fmla="*/ 778 h 1049"/>
                <a:gd name="T24" fmla="*/ 47 w 1050"/>
                <a:gd name="T25" fmla="*/ 750 h 1049"/>
                <a:gd name="T26" fmla="*/ 78 w 1050"/>
                <a:gd name="T27" fmla="*/ 657 h 1049"/>
                <a:gd name="T28" fmla="*/ 0 w 1050"/>
                <a:gd name="T29" fmla="*/ 590 h 1049"/>
                <a:gd name="T30" fmla="*/ 60 w 1050"/>
                <a:gd name="T31" fmla="*/ 500 h 1049"/>
                <a:gd name="T32" fmla="*/ 6 w 1050"/>
                <a:gd name="T33" fmla="*/ 426 h 1049"/>
                <a:gd name="T34" fmla="*/ 86 w 1050"/>
                <a:gd name="T35" fmla="*/ 368 h 1049"/>
                <a:gd name="T36" fmla="*/ 55 w 1050"/>
                <a:gd name="T37" fmla="*/ 284 h 1049"/>
                <a:gd name="T38" fmla="*/ 148 w 1050"/>
                <a:gd name="T39" fmla="*/ 250 h 1049"/>
                <a:gd name="T40" fmla="*/ 140 w 1050"/>
                <a:gd name="T41" fmla="*/ 163 h 1049"/>
                <a:gd name="T42" fmla="*/ 232 w 1050"/>
                <a:gd name="T43" fmla="*/ 162 h 1049"/>
                <a:gd name="T44" fmla="*/ 271 w 1050"/>
                <a:gd name="T45" fmla="*/ 61 h 1049"/>
                <a:gd name="T46" fmla="*/ 358 w 1050"/>
                <a:gd name="T47" fmla="*/ 88 h 1049"/>
                <a:gd name="T48" fmla="*/ 405 w 1050"/>
                <a:gd name="T49" fmla="*/ 73 h 1049"/>
                <a:gd name="T50" fmla="*/ 501 w 1050"/>
                <a:gd name="T51" fmla="*/ 58 h 1049"/>
                <a:gd name="T52" fmla="*/ 592 w 1050"/>
                <a:gd name="T53" fmla="*/ 0 h 1049"/>
                <a:gd name="T54" fmla="*/ 646 w 1050"/>
                <a:gd name="T55" fmla="*/ 73 h 1049"/>
                <a:gd name="T56" fmla="*/ 694 w 1050"/>
                <a:gd name="T57" fmla="*/ 88 h 1049"/>
                <a:gd name="T58" fmla="*/ 781 w 1050"/>
                <a:gd name="T59" fmla="*/ 61 h 1049"/>
                <a:gd name="T60" fmla="*/ 810 w 1050"/>
                <a:gd name="T61" fmla="*/ 155 h 1049"/>
                <a:gd name="T62" fmla="*/ 900 w 1050"/>
                <a:gd name="T63" fmla="*/ 151 h 1049"/>
                <a:gd name="T64" fmla="*/ 904 w 1050"/>
                <a:gd name="T65" fmla="*/ 250 h 1049"/>
                <a:gd name="T66" fmla="*/ 997 w 1050"/>
                <a:gd name="T67" fmla="*/ 284 h 1049"/>
                <a:gd name="T68" fmla="*/ 970 w 1050"/>
                <a:gd name="T69" fmla="*/ 380 h 1049"/>
                <a:gd name="T70" fmla="*/ 1045 w 1050"/>
                <a:gd name="T71" fmla="*/ 426 h 1049"/>
                <a:gd name="T72" fmla="*/ 993 w 1050"/>
                <a:gd name="T73" fmla="*/ 524 h 1049"/>
                <a:gd name="T74" fmla="*/ 1048 w 1050"/>
                <a:gd name="T75" fmla="*/ 607 h 1049"/>
                <a:gd name="T76" fmla="*/ 970 w 1050"/>
                <a:gd name="T77" fmla="*/ 669 h 1049"/>
                <a:gd name="T78" fmla="*/ 1005 w 1050"/>
                <a:gd name="T79" fmla="*/ 750 h 1049"/>
                <a:gd name="T80" fmla="*/ 918 w 1050"/>
                <a:gd name="T81" fmla="*/ 778 h 1049"/>
                <a:gd name="T82" fmla="*/ 889 w 1050"/>
                <a:gd name="T83" fmla="*/ 818 h 1049"/>
                <a:gd name="T84" fmla="*/ 888 w 1050"/>
                <a:gd name="T85" fmla="*/ 911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0" h="1049">
                  <a:moveTo>
                    <a:pt x="888" y="911"/>
                  </a:moveTo>
                  <a:lnTo>
                    <a:pt x="820" y="888"/>
                  </a:lnTo>
                  <a:lnTo>
                    <a:pt x="800" y="903"/>
                  </a:lnTo>
                  <a:lnTo>
                    <a:pt x="780" y="917"/>
                  </a:lnTo>
                  <a:lnTo>
                    <a:pt x="781" y="988"/>
                  </a:lnTo>
                  <a:lnTo>
                    <a:pt x="766" y="996"/>
                  </a:lnTo>
                  <a:lnTo>
                    <a:pt x="751" y="1003"/>
                  </a:lnTo>
                  <a:lnTo>
                    <a:pt x="694" y="961"/>
                  </a:lnTo>
                  <a:lnTo>
                    <a:pt x="671" y="969"/>
                  </a:lnTo>
                  <a:lnTo>
                    <a:pt x="658" y="972"/>
                  </a:lnTo>
                  <a:lnTo>
                    <a:pt x="646" y="976"/>
                  </a:lnTo>
                  <a:lnTo>
                    <a:pt x="625" y="1044"/>
                  </a:lnTo>
                  <a:lnTo>
                    <a:pt x="592" y="1049"/>
                  </a:lnTo>
                  <a:lnTo>
                    <a:pt x="551" y="991"/>
                  </a:lnTo>
                  <a:lnTo>
                    <a:pt x="526" y="991"/>
                  </a:lnTo>
                  <a:lnTo>
                    <a:pt x="501" y="991"/>
                  </a:lnTo>
                  <a:lnTo>
                    <a:pt x="460" y="1049"/>
                  </a:lnTo>
                  <a:lnTo>
                    <a:pt x="443" y="1047"/>
                  </a:lnTo>
                  <a:lnTo>
                    <a:pt x="426" y="1044"/>
                  </a:lnTo>
                  <a:lnTo>
                    <a:pt x="405" y="976"/>
                  </a:lnTo>
                  <a:lnTo>
                    <a:pt x="381" y="969"/>
                  </a:lnTo>
                  <a:lnTo>
                    <a:pt x="369" y="965"/>
                  </a:lnTo>
                  <a:lnTo>
                    <a:pt x="358" y="961"/>
                  </a:lnTo>
                  <a:lnTo>
                    <a:pt x="301" y="1003"/>
                  </a:lnTo>
                  <a:lnTo>
                    <a:pt x="286" y="996"/>
                  </a:lnTo>
                  <a:lnTo>
                    <a:pt x="271" y="988"/>
                  </a:lnTo>
                  <a:lnTo>
                    <a:pt x="272" y="917"/>
                  </a:lnTo>
                  <a:lnTo>
                    <a:pt x="252" y="903"/>
                  </a:lnTo>
                  <a:lnTo>
                    <a:pt x="242" y="895"/>
                  </a:lnTo>
                  <a:lnTo>
                    <a:pt x="232" y="888"/>
                  </a:lnTo>
                  <a:lnTo>
                    <a:pt x="164" y="911"/>
                  </a:lnTo>
                  <a:lnTo>
                    <a:pt x="152" y="899"/>
                  </a:lnTo>
                  <a:lnTo>
                    <a:pt x="140" y="886"/>
                  </a:lnTo>
                  <a:lnTo>
                    <a:pt x="163" y="818"/>
                  </a:lnTo>
                  <a:lnTo>
                    <a:pt x="148" y="799"/>
                  </a:lnTo>
                  <a:lnTo>
                    <a:pt x="134" y="778"/>
                  </a:lnTo>
                  <a:lnTo>
                    <a:pt x="63" y="779"/>
                  </a:lnTo>
                  <a:lnTo>
                    <a:pt x="55" y="765"/>
                  </a:lnTo>
                  <a:lnTo>
                    <a:pt x="47" y="750"/>
                  </a:lnTo>
                  <a:lnTo>
                    <a:pt x="90" y="693"/>
                  </a:lnTo>
                  <a:lnTo>
                    <a:pt x="82" y="669"/>
                  </a:lnTo>
                  <a:lnTo>
                    <a:pt x="78" y="657"/>
                  </a:lnTo>
                  <a:lnTo>
                    <a:pt x="75" y="645"/>
                  </a:lnTo>
                  <a:lnTo>
                    <a:pt x="6" y="623"/>
                  </a:lnTo>
                  <a:lnTo>
                    <a:pt x="0" y="590"/>
                  </a:lnTo>
                  <a:lnTo>
                    <a:pt x="60" y="549"/>
                  </a:lnTo>
                  <a:lnTo>
                    <a:pt x="59" y="524"/>
                  </a:lnTo>
                  <a:lnTo>
                    <a:pt x="60" y="500"/>
                  </a:lnTo>
                  <a:lnTo>
                    <a:pt x="0" y="459"/>
                  </a:lnTo>
                  <a:lnTo>
                    <a:pt x="3" y="442"/>
                  </a:lnTo>
                  <a:lnTo>
                    <a:pt x="6" y="426"/>
                  </a:lnTo>
                  <a:lnTo>
                    <a:pt x="75" y="405"/>
                  </a:lnTo>
                  <a:lnTo>
                    <a:pt x="82" y="380"/>
                  </a:lnTo>
                  <a:lnTo>
                    <a:pt x="86" y="368"/>
                  </a:lnTo>
                  <a:lnTo>
                    <a:pt x="90" y="356"/>
                  </a:lnTo>
                  <a:lnTo>
                    <a:pt x="47" y="299"/>
                  </a:lnTo>
                  <a:lnTo>
                    <a:pt x="55" y="284"/>
                  </a:lnTo>
                  <a:lnTo>
                    <a:pt x="63" y="270"/>
                  </a:lnTo>
                  <a:lnTo>
                    <a:pt x="134" y="271"/>
                  </a:lnTo>
                  <a:lnTo>
                    <a:pt x="148" y="250"/>
                  </a:lnTo>
                  <a:lnTo>
                    <a:pt x="155" y="240"/>
                  </a:lnTo>
                  <a:lnTo>
                    <a:pt x="163" y="231"/>
                  </a:lnTo>
                  <a:lnTo>
                    <a:pt x="140" y="163"/>
                  </a:lnTo>
                  <a:lnTo>
                    <a:pt x="152" y="151"/>
                  </a:lnTo>
                  <a:lnTo>
                    <a:pt x="164" y="139"/>
                  </a:lnTo>
                  <a:lnTo>
                    <a:pt x="232" y="162"/>
                  </a:lnTo>
                  <a:lnTo>
                    <a:pt x="252" y="147"/>
                  </a:lnTo>
                  <a:lnTo>
                    <a:pt x="272" y="133"/>
                  </a:lnTo>
                  <a:lnTo>
                    <a:pt x="271" y="61"/>
                  </a:lnTo>
                  <a:lnTo>
                    <a:pt x="286" y="53"/>
                  </a:lnTo>
                  <a:lnTo>
                    <a:pt x="301" y="46"/>
                  </a:lnTo>
                  <a:lnTo>
                    <a:pt x="358" y="88"/>
                  </a:lnTo>
                  <a:lnTo>
                    <a:pt x="381" y="80"/>
                  </a:lnTo>
                  <a:lnTo>
                    <a:pt x="393" y="76"/>
                  </a:lnTo>
                  <a:lnTo>
                    <a:pt x="405" y="73"/>
                  </a:lnTo>
                  <a:lnTo>
                    <a:pt x="426" y="5"/>
                  </a:lnTo>
                  <a:lnTo>
                    <a:pt x="460" y="0"/>
                  </a:lnTo>
                  <a:lnTo>
                    <a:pt x="501" y="58"/>
                  </a:lnTo>
                  <a:lnTo>
                    <a:pt x="526" y="57"/>
                  </a:lnTo>
                  <a:lnTo>
                    <a:pt x="551" y="58"/>
                  </a:lnTo>
                  <a:lnTo>
                    <a:pt x="592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3"/>
                  </a:lnTo>
                  <a:lnTo>
                    <a:pt x="671" y="80"/>
                  </a:lnTo>
                  <a:lnTo>
                    <a:pt x="682" y="84"/>
                  </a:lnTo>
                  <a:lnTo>
                    <a:pt x="694" y="88"/>
                  </a:lnTo>
                  <a:lnTo>
                    <a:pt x="751" y="46"/>
                  </a:lnTo>
                  <a:lnTo>
                    <a:pt x="766" y="53"/>
                  </a:lnTo>
                  <a:lnTo>
                    <a:pt x="781" y="61"/>
                  </a:lnTo>
                  <a:lnTo>
                    <a:pt x="780" y="133"/>
                  </a:lnTo>
                  <a:lnTo>
                    <a:pt x="800" y="147"/>
                  </a:lnTo>
                  <a:lnTo>
                    <a:pt x="810" y="155"/>
                  </a:lnTo>
                  <a:lnTo>
                    <a:pt x="820" y="162"/>
                  </a:lnTo>
                  <a:lnTo>
                    <a:pt x="888" y="139"/>
                  </a:lnTo>
                  <a:lnTo>
                    <a:pt x="900" y="151"/>
                  </a:lnTo>
                  <a:lnTo>
                    <a:pt x="912" y="163"/>
                  </a:lnTo>
                  <a:lnTo>
                    <a:pt x="889" y="231"/>
                  </a:lnTo>
                  <a:lnTo>
                    <a:pt x="904" y="250"/>
                  </a:lnTo>
                  <a:lnTo>
                    <a:pt x="918" y="271"/>
                  </a:lnTo>
                  <a:lnTo>
                    <a:pt x="989" y="270"/>
                  </a:lnTo>
                  <a:lnTo>
                    <a:pt x="997" y="284"/>
                  </a:lnTo>
                  <a:lnTo>
                    <a:pt x="1005" y="299"/>
                  </a:lnTo>
                  <a:lnTo>
                    <a:pt x="962" y="356"/>
                  </a:lnTo>
                  <a:lnTo>
                    <a:pt x="970" y="380"/>
                  </a:lnTo>
                  <a:lnTo>
                    <a:pt x="974" y="393"/>
                  </a:lnTo>
                  <a:lnTo>
                    <a:pt x="977" y="405"/>
                  </a:lnTo>
                  <a:lnTo>
                    <a:pt x="1045" y="426"/>
                  </a:lnTo>
                  <a:lnTo>
                    <a:pt x="1050" y="459"/>
                  </a:lnTo>
                  <a:lnTo>
                    <a:pt x="992" y="500"/>
                  </a:lnTo>
                  <a:lnTo>
                    <a:pt x="993" y="524"/>
                  </a:lnTo>
                  <a:lnTo>
                    <a:pt x="992" y="549"/>
                  </a:lnTo>
                  <a:lnTo>
                    <a:pt x="1050" y="590"/>
                  </a:lnTo>
                  <a:lnTo>
                    <a:pt x="1048" y="607"/>
                  </a:lnTo>
                  <a:lnTo>
                    <a:pt x="1045" y="623"/>
                  </a:lnTo>
                  <a:lnTo>
                    <a:pt x="977" y="645"/>
                  </a:lnTo>
                  <a:lnTo>
                    <a:pt x="970" y="669"/>
                  </a:lnTo>
                  <a:lnTo>
                    <a:pt x="966" y="681"/>
                  </a:lnTo>
                  <a:lnTo>
                    <a:pt x="962" y="693"/>
                  </a:lnTo>
                  <a:lnTo>
                    <a:pt x="1005" y="750"/>
                  </a:lnTo>
                  <a:lnTo>
                    <a:pt x="997" y="765"/>
                  </a:lnTo>
                  <a:lnTo>
                    <a:pt x="989" y="779"/>
                  </a:lnTo>
                  <a:lnTo>
                    <a:pt x="918" y="778"/>
                  </a:lnTo>
                  <a:lnTo>
                    <a:pt x="904" y="799"/>
                  </a:lnTo>
                  <a:lnTo>
                    <a:pt x="897" y="809"/>
                  </a:lnTo>
                  <a:lnTo>
                    <a:pt x="889" y="818"/>
                  </a:lnTo>
                  <a:lnTo>
                    <a:pt x="912" y="886"/>
                  </a:lnTo>
                  <a:lnTo>
                    <a:pt x="900" y="899"/>
                  </a:lnTo>
                  <a:lnTo>
                    <a:pt x="888" y="911"/>
                  </a:lnTo>
                  <a:close/>
                </a:path>
              </a:pathLst>
            </a:custGeom>
            <a:noFill/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6" name="Oval 5">
              <a:extLst>
                <a:ext uri="{FF2B5EF4-FFF2-40B4-BE49-F238E27FC236}">
                  <a16:creationId xmlns:a16="http://schemas.microsoft.com/office/drawing/2014/main" id="{36DB8994-C8C2-45E1-9AEB-4A2C1B616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765" y="2177285"/>
              <a:ext cx="1821868" cy="1826802"/>
            </a:xfrm>
            <a:prstGeom prst="ellipse">
              <a:avLst/>
            </a:prstGeom>
            <a:solidFill>
              <a:sysClr val="window" lastClr="FFFFFF">
                <a:lumMod val="95000"/>
                <a:alpha val="48000"/>
              </a:sysClr>
            </a:solidFill>
            <a:ln w="22225">
              <a:noFill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961B60E0-0BA4-4293-8025-9AD8E68A5D78}"/>
              </a:ext>
            </a:extLst>
          </p:cNvPr>
          <p:cNvGrpSpPr/>
          <p:nvPr/>
        </p:nvGrpSpPr>
        <p:grpSpPr>
          <a:xfrm>
            <a:off x="6249832" y="1633052"/>
            <a:ext cx="2047457" cy="1789984"/>
            <a:chOff x="6012485" y="1170407"/>
            <a:chExt cx="1487948" cy="1487615"/>
          </a:xfrm>
        </p:grpSpPr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E85D91DE-ED03-4556-BBFC-4740716DE742}"/>
                </a:ext>
              </a:extLst>
            </p:cNvPr>
            <p:cNvSpPr/>
            <p:nvPr/>
          </p:nvSpPr>
          <p:spPr bwMode="auto">
            <a:xfrm>
              <a:off x="6012485" y="1170407"/>
              <a:ext cx="1487948" cy="1487615"/>
            </a:xfrm>
            <a:custGeom>
              <a:avLst/>
              <a:gdLst>
                <a:gd name="T0" fmla="*/ 441 w 637"/>
                <a:gd name="T1" fmla="*/ 550 h 638"/>
                <a:gd name="T2" fmla="*/ 420 w 637"/>
                <a:gd name="T3" fmla="*/ 560 h 638"/>
                <a:gd name="T4" fmla="*/ 397 w 637"/>
                <a:gd name="T5" fmla="*/ 568 h 638"/>
                <a:gd name="T6" fmla="*/ 362 w 637"/>
                <a:gd name="T7" fmla="*/ 636 h 638"/>
                <a:gd name="T8" fmla="*/ 312 w 637"/>
                <a:gd name="T9" fmla="*/ 579 h 638"/>
                <a:gd name="T10" fmla="*/ 288 w 637"/>
                <a:gd name="T11" fmla="*/ 577 h 638"/>
                <a:gd name="T12" fmla="*/ 264 w 637"/>
                <a:gd name="T13" fmla="*/ 573 h 638"/>
                <a:gd name="T14" fmla="*/ 209 w 637"/>
                <a:gd name="T15" fmla="*/ 619 h 638"/>
                <a:gd name="T16" fmla="*/ 181 w 637"/>
                <a:gd name="T17" fmla="*/ 608 h 638"/>
                <a:gd name="T18" fmla="*/ 174 w 637"/>
                <a:gd name="T19" fmla="*/ 533 h 638"/>
                <a:gd name="T20" fmla="*/ 155 w 637"/>
                <a:gd name="T21" fmla="*/ 519 h 638"/>
                <a:gd name="T22" fmla="*/ 79 w 637"/>
                <a:gd name="T23" fmla="*/ 531 h 638"/>
                <a:gd name="T24" fmla="*/ 56 w 637"/>
                <a:gd name="T25" fmla="*/ 502 h 638"/>
                <a:gd name="T26" fmla="*/ 89 w 637"/>
                <a:gd name="T27" fmla="*/ 432 h 638"/>
                <a:gd name="T28" fmla="*/ 78 w 637"/>
                <a:gd name="T29" fmla="*/ 410 h 638"/>
                <a:gd name="T30" fmla="*/ 6 w 637"/>
                <a:gd name="T31" fmla="*/ 383 h 638"/>
                <a:gd name="T32" fmla="*/ 0 w 637"/>
                <a:gd name="T33" fmla="*/ 346 h 638"/>
                <a:gd name="T34" fmla="*/ 64 w 637"/>
                <a:gd name="T35" fmla="*/ 301 h 638"/>
                <a:gd name="T36" fmla="*/ 67 w 637"/>
                <a:gd name="T37" fmla="*/ 276 h 638"/>
                <a:gd name="T38" fmla="*/ 17 w 637"/>
                <a:gd name="T39" fmla="*/ 215 h 638"/>
                <a:gd name="T40" fmla="*/ 30 w 637"/>
                <a:gd name="T41" fmla="*/ 182 h 638"/>
                <a:gd name="T42" fmla="*/ 109 w 637"/>
                <a:gd name="T43" fmla="*/ 175 h 638"/>
                <a:gd name="T44" fmla="*/ 124 w 637"/>
                <a:gd name="T45" fmla="*/ 155 h 638"/>
                <a:gd name="T46" fmla="*/ 111 w 637"/>
                <a:gd name="T47" fmla="*/ 76 h 638"/>
                <a:gd name="T48" fmla="*/ 138 w 637"/>
                <a:gd name="T49" fmla="*/ 55 h 638"/>
                <a:gd name="T50" fmla="*/ 211 w 637"/>
                <a:gd name="T51" fmla="*/ 88 h 638"/>
                <a:gd name="T52" fmla="*/ 234 w 637"/>
                <a:gd name="T53" fmla="*/ 79 h 638"/>
                <a:gd name="T54" fmla="*/ 261 w 637"/>
                <a:gd name="T55" fmla="*/ 4 h 638"/>
                <a:gd name="T56" fmla="*/ 279 w 637"/>
                <a:gd name="T57" fmla="*/ 1 h 638"/>
                <a:gd name="T58" fmla="*/ 330 w 637"/>
                <a:gd name="T59" fmla="*/ 64 h 638"/>
                <a:gd name="T60" fmla="*/ 355 w 637"/>
                <a:gd name="T61" fmla="*/ 66 h 638"/>
                <a:gd name="T62" fmla="*/ 379 w 637"/>
                <a:gd name="T63" fmla="*/ 70 h 638"/>
                <a:gd name="T64" fmla="*/ 436 w 637"/>
                <a:gd name="T65" fmla="*/ 21 h 638"/>
                <a:gd name="T66" fmla="*/ 461 w 637"/>
                <a:gd name="T67" fmla="*/ 32 h 638"/>
                <a:gd name="T68" fmla="*/ 468 w 637"/>
                <a:gd name="T69" fmla="*/ 110 h 638"/>
                <a:gd name="T70" fmla="*/ 488 w 637"/>
                <a:gd name="T71" fmla="*/ 125 h 638"/>
                <a:gd name="T72" fmla="*/ 562 w 637"/>
                <a:gd name="T73" fmla="*/ 112 h 638"/>
                <a:gd name="T74" fmla="*/ 579 w 637"/>
                <a:gd name="T75" fmla="*/ 136 h 638"/>
                <a:gd name="T76" fmla="*/ 548 w 637"/>
                <a:gd name="T77" fmla="*/ 201 h 638"/>
                <a:gd name="T78" fmla="*/ 554 w 637"/>
                <a:gd name="T79" fmla="*/ 213 h 638"/>
                <a:gd name="T80" fmla="*/ 563 w 637"/>
                <a:gd name="T81" fmla="*/ 235 h 638"/>
                <a:gd name="T82" fmla="*/ 632 w 637"/>
                <a:gd name="T83" fmla="*/ 261 h 638"/>
                <a:gd name="T84" fmla="*/ 637 w 637"/>
                <a:gd name="T85" fmla="*/ 301 h 638"/>
                <a:gd name="T86" fmla="*/ 577 w 637"/>
                <a:gd name="T87" fmla="*/ 344 h 638"/>
                <a:gd name="T88" fmla="*/ 574 w 637"/>
                <a:gd name="T89" fmla="*/ 367 h 638"/>
                <a:gd name="T90" fmla="*/ 620 w 637"/>
                <a:gd name="T91" fmla="*/ 424 h 638"/>
                <a:gd name="T92" fmla="*/ 604 w 637"/>
                <a:gd name="T93" fmla="*/ 462 h 638"/>
                <a:gd name="T94" fmla="*/ 532 w 637"/>
                <a:gd name="T95" fmla="*/ 469 h 638"/>
                <a:gd name="T96" fmla="*/ 518 w 637"/>
                <a:gd name="T97" fmla="*/ 488 h 638"/>
                <a:gd name="T98" fmla="*/ 529 w 637"/>
                <a:gd name="T99" fmla="*/ 559 h 638"/>
                <a:gd name="T100" fmla="*/ 505 w 637"/>
                <a:gd name="T101" fmla="*/ 57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7" h="638">
                  <a:moveTo>
                    <a:pt x="496" y="585"/>
                  </a:moveTo>
                  <a:lnTo>
                    <a:pt x="441" y="550"/>
                  </a:lnTo>
                  <a:lnTo>
                    <a:pt x="431" y="555"/>
                  </a:lnTo>
                  <a:lnTo>
                    <a:pt x="420" y="560"/>
                  </a:lnTo>
                  <a:lnTo>
                    <a:pt x="409" y="564"/>
                  </a:lnTo>
                  <a:lnTo>
                    <a:pt x="397" y="568"/>
                  </a:lnTo>
                  <a:lnTo>
                    <a:pt x="382" y="633"/>
                  </a:lnTo>
                  <a:lnTo>
                    <a:pt x="362" y="636"/>
                  </a:lnTo>
                  <a:lnTo>
                    <a:pt x="342" y="638"/>
                  </a:lnTo>
                  <a:lnTo>
                    <a:pt x="312" y="579"/>
                  </a:lnTo>
                  <a:lnTo>
                    <a:pt x="300" y="579"/>
                  </a:lnTo>
                  <a:lnTo>
                    <a:pt x="288" y="577"/>
                  </a:lnTo>
                  <a:lnTo>
                    <a:pt x="275" y="576"/>
                  </a:lnTo>
                  <a:lnTo>
                    <a:pt x="264" y="573"/>
                  </a:lnTo>
                  <a:lnTo>
                    <a:pt x="219" y="622"/>
                  </a:lnTo>
                  <a:lnTo>
                    <a:pt x="209" y="619"/>
                  </a:lnTo>
                  <a:lnTo>
                    <a:pt x="200" y="616"/>
                  </a:lnTo>
                  <a:lnTo>
                    <a:pt x="181" y="608"/>
                  </a:lnTo>
                  <a:lnTo>
                    <a:pt x="184" y="540"/>
                  </a:lnTo>
                  <a:lnTo>
                    <a:pt x="174" y="533"/>
                  </a:lnTo>
                  <a:lnTo>
                    <a:pt x="164" y="526"/>
                  </a:lnTo>
                  <a:lnTo>
                    <a:pt x="155" y="519"/>
                  </a:lnTo>
                  <a:lnTo>
                    <a:pt x="146" y="511"/>
                  </a:lnTo>
                  <a:lnTo>
                    <a:pt x="79" y="531"/>
                  </a:lnTo>
                  <a:lnTo>
                    <a:pt x="67" y="517"/>
                  </a:lnTo>
                  <a:lnTo>
                    <a:pt x="56" y="502"/>
                  </a:lnTo>
                  <a:lnTo>
                    <a:pt x="94" y="443"/>
                  </a:lnTo>
                  <a:lnTo>
                    <a:pt x="89" y="432"/>
                  </a:lnTo>
                  <a:lnTo>
                    <a:pt x="83" y="421"/>
                  </a:lnTo>
                  <a:lnTo>
                    <a:pt x="78" y="410"/>
                  </a:lnTo>
                  <a:lnTo>
                    <a:pt x="74" y="398"/>
                  </a:lnTo>
                  <a:lnTo>
                    <a:pt x="6" y="383"/>
                  </a:lnTo>
                  <a:lnTo>
                    <a:pt x="3" y="364"/>
                  </a:lnTo>
                  <a:lnTo>
                    <a:pt x="0" y="346"/>
                  </a:lnTo>
                  <a:lnTo>
                    <a:pt x="63" y="314"/>
                  </a:lnTo>
                  <a:lnTo>
                    <a:pt x="64" y="301"/>
                  </a:lnTo>
                  <a:lnTo>
                    <a:pt x="65" y="288"/>
                  </a:lnTo>
                  <a:lnTo>
                    <a:pt x="67" y="276"/>
                  </a:lnTo>
                  <a:lnTo>
                    <a:pt x="69" y="264"/>
                  </a:lnTo>
                  <a:lnTo>
                    <a:pt x="17" y="215"/>
                  </a:lnTo>
                  <a:lnTo>
                    <a:pt x="23" y="198"/>
                  </a:lnTo>
                  <a:lnTo>
                    <a:pt x="30" y="182"/>
                  </a:lnTo>
                  <a:lnTo>
                    <a:pt x="102" y="185"/>
                  </a:lnTo>
                  <a:lnTo>
                    <a:pt x="109" y="175"/>
                  </a:lnTo>
                  <a:lnTo>
                    <a:pt x="117" y="165"/>
                  </a:lnTo>
                  <a:lnTo>
                    <a:pt x="124" y="155"/>
                  </a:lnTo>
                  <a:lnTo>
                    <a:pt x="133" y="146"/>
                  </a:lnTo>
                  <a:lnTo>
                    <a:pt x="111" y="76"/>
                  </a:lnTo>
                  <a:lnTo>
                    <a:pt x="124" y="65"/>
                  </a:lnTo>
                  <a:lnTo>
                    <a:pt x="138" y="55"/>
                  </a:lnTo>
                  <a:lnTo>
                    <a:pt x="200" y="94"/>
                  </a:lnTo>
                  <a:lnTo>
                    <a:pt x="211" y="88"/>
                  </a:lnTo>
                  <a:lnTo>
                    <a:pt x="222" y="83"/>
                  </a:lnTo>
                  <a:lnTo>
                    <a:pt x="234" y="79"/>
                  </a:lnTo>
                  <a:lnTo>
                    <a:pt x="246" y="75"/>
                  </a:lnTo>
                  <a:lnTo>
                    <a:pt x="261" y="4"/>
                  </a:lnTo>
                  <a:lnTo>
                    <a:pt x="270" y="3"/>
                  </a:lnTo>
                  <a:lnTo>
                    <a:pt x="279" y="1"/>
                  </a:lnTo>
                  <a:lnTo>
                    <a:pt x="297" y="0"/>
                  </a:lnTo>
                  <a:lnTo>
                    <a:pt x="330" y="64"/>
                  </a:lnTo>
                  <a:lnTo>
                    <a:pt x="343" y="65"/>
                  </a:lnTo>
                  <a:lnTo>
                    <a:pt x="355" y="66"/>
                  </a:lnTo>
                  <a:lnTo>
                    <a:pt x="367" y="68"/>
                  </a:lnTo>
                  <a:lnTo>
                    <a:pt x="379" y="70"/>
                  </a:lnTo>
                  <a:lnTo>
                    <a:pt x="427" y="18"/>
                  </a:lnTo>
                  <a:lnTo>
                    <a:pt x="436" y="21"/>
                  </a:lnTo>
                  <a:lnTo>
                    <a:pt x="444" y="25"/>
                  </a:lnTo>
                  <a:lnTo>
                    <a:pt x="461" y="32"/>
                  </a:lnTo>
                  <a:lnTo>
                    <a:pt x="458" y="103"/>
                  </a:lnTo>
                  <a:lnTo>
                    <a:pt x="468" y="110"/>
                  </a:lnTo>
                  <a:lnTo>
                    <a:pt x="478" y="117"/>
                  </a:lnTo>
                  <a:lnTo>
                    <a:pt x="488" y="125"/>
                  </a:lnTo>
                  <a:lnTo>
                    <a:pt x="497" y="134"/>
                  </a:lnTo>
                  <a:lnTo>
                    <a:pt x="562" y="112"/>
                  </a:lnTo>
                  <a:lnTo>
                    <a:pt x="574" y="128"/>
                  </a:lnTo>
                  <a:lnTo>
                    <a:pt x="579" y="136"/>
                  </a:lnTo>
                  <a:lnTo>
                    <a:pt x="586" y="144"/>
                  </a:lnTo>
                  <a:lnTo>
                    <a:pt x="548" y="201"/>
                  </a:lnTo>
                  <a:lnTo>
                    <a:pt x="551" y="206"/>
                  </a:lnTo>
                  <a:lnTo>
                    <a:pt x="554" y="213"/>
                  </a:lnTo>
                  <a:lnTo>
                    <a:pt x="559" y="224"/>
                  </a:lnTo>
                  <a:lnTo>
                    <a:pt x="563" y="235"/>
                  </a:lnTo>
                  <a:lnTo>
                    <a:pt x="567" y="247"/>
                  </a:lnTo>
                  <a:lnTo>
                    <a:pt x="632" y="261"/>
                  </a:lnTo>
                  <a:lnTo>
                    <a:pt x="635" y="280"/>
                  </a:lnTo>
                  <a:lnTo>
                    <a:pt x="637" y="301"/>
                  </a:lnTo>
                  <a:lnTo>
                    <a:pt x="578" y="332"/>
                  </a:lnTo>
                  <a:lnTo>
                    <a:pt x="577" y="344"/>
                  </a:lnTo>
                  <a:lnTo>
                    <a:pt x="576" y="356"/>
                  </a:lnTo>
                  <a:lnTo>
                    <a:pt x="574" y="367"/>
                  </a:lnTo>
                  <a:lnTo>
                    <a:pt x="571" y="380"/>
                  </a:lnTo>
                  <a:lnTo>
                    <a:pt x="620" y="424"/>
                  </a:lnTo>
                  <a:lnTo>
                    <a:pt x="613" y="443"/>
                  </a:lnTo>
                  <a:lnTo>
                    <a:pt x="604" y="462"/>
                  </a:lnTo>
                  <a:lnTo>
                    <a:pt x="539" y="458"/>
                  </a:lnTo>
                  <a:lnTo>
                    <a:pt x="532" y="469"/>
                  </a:lnTo>
                  <a:lnTo>
                    <a:pt x="525" y="479"/>
                  </a:lnTo>
                  <a:lnTo>
                    <a:pt x="518" y="488"/>
                  </a:lnTo>
                  <a:lnTo>
                    <a:pt x="510" y="497"/>
                  </a:lnTo>
                  <a:lnTo>
                    <a:pt x="529" y="559"/>
                  </a:lnTo>
                  <a:lnTo>
                    <a:pt x="513" y="573"/>
                  </a:lnTo>
                  <a:lnTo>
                    <a:pt x="505" y="579"/>
                  </a:lnTo>
                  <a:lnTo>
                    <a:pt x="496" y="585"/>
                  </a:lnTo>
                  <a:close/>
                </a:path>
              </a:pathLst>
            </a:custGeom>
            <a:noFill/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29BDF1BE-9DB1-41A5-8C33-CC180CBEF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7671" y="1468197"/>
              <a:ext cx="897577" cy="892035"/>
            </a:xfrm>
            <a:prstGeom prst="ellipse">
              <a:avLst/>
            </a:prstGeom>
            <a:solidFill>
              <a:sysClr val="window" lastClr="FFFFFF">
                <a:lumMod val="95000"/>
                <a:alpha val="50000"/>
              </a:sysClr>
            </a:solidFill>
            <a:ln w="22225">
              <a:noFill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3C9F0C46-2321-4EC9-95DB-3F50ACDC6AD7}"/>
              </a:ext>
            </a:extLst>
          </p:cNvPr>
          <p:cNvGrpSpPr/>
          <p:nvPr/>
        </p:nvGrpSpPr>
        <p:grpSpPr>
          <a:xfrm>
            <a:off x="2004130" y="1900983"/>
            <a:ext cx="2373678" cy="2080525"/>
            <a:chOff x="2057536" y="1194444"/>
            <a:chExt cx="2075647" cy="2080525"/>
          </a:xfrm>
        </p:grpSpPr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200F5A35-2E98-4849-81B8-EA571695D530}"/>
                </a:ext>
              </a:extLst>
            </p:cNvPr>
            <p:cNvSpPr/>
            <p:nvPr/>
          </p:nvSpPr>
          <p:spPr bwMode="auto">
            <a:xfrm>
              <a:off x="2057536" y="1194444"/>
              <a:ext cx="2075647" cy="2080525"/>
            </a:xfrm>
            <a:custGeom>
              <a:avLst/>
              <a:gdLst>
                <a:gd name="T0" fmla="*/ 587 w 808"/>
                <a:gd name="T1" fmla="*/ 691 h 810"/>
                <a:gd name="T2" fmla="*/ 553 w 808"/>
                <a:gd name="T3" fmla="*/ 710 h 810"/>
                <a:gd name="T4" fmla="*/ 535 w 808"/>
                <a:gd name="T5" fmla="*/ 789 h 810"/>
                <a:gd name="T6" fmla="*/ 509 w 808"/>
                <a:gd name="T7" fmla="*/ 797 h 810"/>
                <a:gd name="T8" fmla="*/ 450 w 808"/>
                <a:gd name="T9" fmla="*/ 741 h 810"/>
                <a:gd name="T10" fmla="*/ 425 w 808"/>
                <a:gd name="T11" fmla="*/ 744 h 810"/>
                <a:gd name="T12" fmla="*/ 378 w 808"/>
                <a:gd name="T13" fmla="*/ 810 h 810"/>
                <a:gd name="T14" fmla="*/ 351 w 808"/>
                <a:gd name="T15" fmla="*/ 807 h 810"/>
                <a:gd name="T16" fmla="*/ 317 w 808"/>
                <a:gd name="T17" fmla="*/ 733 h 810"/>
                <a:gd name="T18" fmla="*/ 292 w 808"/>
                <a:gd name="T19" fmla="*/ 726 h 810"/>
                <a:gd name="T20" fmla="*/ 225 w 808"/>
                <a:gd name="T21" fmla="*/ 769 h 810"/>
                <a:gd name="T22" fmla="*/ 199 w 808"/>
                <a:gd name="T23" fmla="*/ 755 h 810"/>
                <a:gd name="T24" fmla="*/ 197 w 808"/>
                <a:gd name="T25" fmla="*/ 675 h 810"/>
                <a:gd name="T26" fmla="*/ 177 w 808"/>
                <a:gd name="T27" fmla="*/ 658 h 810"/>
                <a:gd name="T28" fmla="*/ 99 w 808"/>
                <a:gd name="T29" fmla="*/ 672 h 810"/>
                <a:gd name="T30" fmla="*/ 81 w 808"/>
                <a:gd name="T31" fmla="*/ 649 h 810"/>
                <a:gd name="T32" fmla="*/ 103 w 808"/>
                <a:gd name="T33" fmla="*/ 563 h 810"/>
                <a:gd name="T34" fmla="*/ 92 w 808"/>
                <a:gd name="T35" fmla="*/ 540 h 810"/>
                <a:gd name="T36" fmla="*/ 16 w 808"/>
                <a:gd name="T37" fmla="*/ 521 h 810"/>
                <a:gd name="T38" fmla="*/ 67 w 808"/>
                <a:gd name="T39" fmla="*/ 461 h 810"/>
                <a:gd name="T40" fmla="*/ 64 w 808"/>
                <a:gd name="T41" fmla="*/ 436 h 810"/>
                <a:gd name="T42" fmla="*/ 62 w 808"/>
                <a:gd name="T43" fmla="*/ 410 h 810"/>
                <a:gd name="T44" fmla="*/ 1 w 808"/>
                <a:gd name="T45" fmla="*/ 362 h 810"/>
                <a:gd name="T46" fmla="*/ 70 w 808"/>
                <a:gd name="T47" fmla="*/ 328 h 810"/>
                <a:gd name="T48" fmla="*/ 78 w 808"/>
                <a:gd name="T49" fmla="*/ 303 h 810"/>
                <a:gd name="T50" fmla="*/ 86 w 808"/>
                <a:gd name="T51" fmla="*/ 278 h 810"/>
                <a:gd name="T52" fmla="*/ 48 w 808"/>
                <a:gd name="T53" fmla="*/ 212 h 810"/>
                <a:gd name="T54" fmla="*/ 125 w 808"/>
                <a:gd name="T55" fmla="*/ 206 h 810"/>
                <a:gd name="T56" fmla="*/ 140 w 808"/>
                <a:gd name="T57" fmla="*/ 186 h 810"/>
                <a:gd name="T58" fmla="*/ 157 w 808"/>
                <a:gd name="T59" fmla="*/ 166 h 810"/>
                <a:gd name="T60" fmla="*/ 148 w 808"/>
                <a:gd name="T61" fmla="*/ 91 h 810"/>
                <a:gd name="T62" fmla="*/ 221 w 808"/>
                <a:gd name="T63" fmla="*/ 114 h 810"/>
                <a:gd name="T64" fmla="*/ 255 w 808"/>
                <a:gd name="T65" fmla="*/ 95 h 810"/>
                <a:gd name="T66" fmla="*/ 272 w 808"/>
                <a:gd name="T67" fmla="*/ 21 h 810"/>
                <a:gd name="T68" fmla="*/ 302 w 808"/>
                <a:gd name="T69" fmla="*/ 12 h 810"/>
                <a:gd name="T70" fmla="*/ 358 w 808"/>
                <a:gd name="T71" fmla="*/ 63 h 810"/>
                <a:gd name="T72" fmla="*/ 383 w 808"/>
                <a:gd name="T73" fmla="*/ 61 h 810"/>
                <a:gd name="T74" fmla="*/ 427 w 808"/>
                <a:gd name="T75" fmla="*/ 0 h 810"/>
                <a:gd name="T76" fmla="*/ 459 w 808"/>
                <a:gd name="T77" fmla="*/ 3 h 810"/>
                <a:gd name="T78" fmla="*/ 491 w 808"/>
                <a:gd name="T79" fmla="*/ 71 h 810"/>
                <a:gd name="T80" fmla="*/ 515 w 808"/>
                <a:gd name="T81" fmla="*/ 78 h 810"/>
                <a:gd name="T82" fmla="*/ 579 w 808"/>
                <a:gd name="T83" fmla="*/ 39 h 810"/>
                <a:gd name="T84" fmla="*/ 607 w 808"/>
                <a:gd name="T85" fmla="*/ 54 h 810"/>
                <a:gd name="T86" fmla="*/ 611 w 808"/>
                <a:gd name="T87" fmla="*/ 130 h 810"/>
                <a:gd name="T88" fmla="*/ 630 w 808"/>
                <a:gd name="T89" fmla="*/ 146 h 810"/>
                <a:gd name="T90" fmla="*/ 705 w 808"/>
                <a:gd name="T91" fmla="*/ 134 h 810"/>
                <a:gd name="T92" fmla="*/ 725 w 808"/>
                <a:gd name="T93" fmla="*/ 158 h 810"/>
                <a:gd name="T94" fmla="*/ 705 w 808"/>
                <a:gd name="T95" fmla="*/ 241 h 810"/>
                <a:gd name="T96" fmla="*/ 716 w 808"/>
                <a:gd name="T97" fmla="*/ 264 h 810"/>
                <a:gd name="T98" fmla="*/ 791 w 808"/>
                <a:gd name="T99" fmla="*/ 285 h 810"/>
                <a:gd name="T100" fmla="*/ 740 w 808"/>
                <a:gd name="T101" fmla="*/ 343 h 810"/>
                <a:gd name="T102" fmla="*/ 744 w 808"/>
                <a:gd name="T103" fmla="*/ 368 h 810"/>
                <a:gd name="T104" fmla="*/ 745 w 808"/>
                <a:gd name="T105" fmla="*/ 395 h 810"/>
                <a:gd name="T106" fmla="*/ 807 w 808"/>
                <a:gd name="T107" fmla="*/ 442 h 810"/>
                <a:gd name="T108" fmla="*/ 737 w 808"/>
                <a:gd name="T109" fmla="*/ 477 h 810"/>
                <a:gd name="T110" fmla="*/ 730 w 808"/>
                <a:gd name="T111" fmla="*/ 502 h 810"/>
                <a:gd name="T112" fmla="*/ 722 w 808"/>
                <a:gd name="T113" fmla="*/ 526 h 810"/>
                <a:gd name="T114" fmla="*/ 762 w 808"/>
                <a:gd name="T115" fmla="*/ 595 h 810"/>
                <a:gd name="T116" fmla="*/ 683 w 808"/>
                <a:gd name="T117" fmla="*/ 599 h 810"/>
                <a:gd name="T118" fmla="*/ 668 w 808"/>
                <a:gd name="T119" fmla="*/ 620 h 810"/>
                <a:gd name="T120" fmla="*/ 651 w 808"/>
                <a:gd name="T121" fmla="*/ 639 h 810"/>
                <a:gd name="T122" fmla="*/ 662 w 808"/>
                <a:gd name="T123" fmla="*/ 7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noFill/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2" name="Oval 9">
              <a:extLst>
                <a:ext uri="{FF2B5EF4-FFF2-40B4-BE49-F238E27FC236}">
                  <a16:creationId xmlns:a16="http://schemas.microsoft.com/office/drawing/2014/main" id="{3042D308-3941-4A96-A9AF-1FF02EDB5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813" y="1544314"/>
              <a:ext cx="1378422" cy="1378114"/>
            </a:xfrm>
            <a:prstGeom prst="ellipse">
              <a:avLst/>
            </a:prstGeom>
            <a:solidFill>
              <a:sysClr val="window" lastClr="FFFFFF">
                <a:lumMod val="95000"/>
                <a:alpha val="48000"/>
              </a:sysClr>
            </a:solidFill>
            <a:ln w="22225">
              <a:noFill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73" name="Freeform 10">
            <a:extLst>
              <a:ext uri="{FF2B5EF4-FFF2-40B4-BE49-F238E27FC236}">
                <a16:creationId xmlns:a16="http://schemas.microsoft.com/office/drawing/2014/main" id="{2A5EE339-4C4F-441F-8AA8-2020BDBD3A1C}"/>
              </a:ext>
            </a:extLst>
          </p:cNvPr>
          <p:cNvSpPr/>
          <p:nvPr/>
        </p:nvSpPr>
        <p:spPr bwMode="auto">
          <a:xfrm>
            <a:off x="2608249" y="4740033"/>
            <a:ext cx="5630229" cy="339187"/>
          </a:xfrm>
          <a:custGeom>
            <a:avLst/>
            <a:gdLst>
              <a:gd name="T0" fmla="*/ 0 w 3686"/>
              <a:gd name="T1" fmla="*/ 85 h 254"/>
              <a:gd name="T2" fmla="*/ 129 w 3686"/>
              <a:gd name="T3" fmla="*/ 85 h 254"/>
              <a:gd name="T4" fmla="*/ 185 w 3686"/>
              <a:gd name="T5" fmla="*/ 0 h 254"/>
              <a:gd name="T6" fmla="*/ 279 w 3686"/>
              <a:gd name="T7" fmla="*/ 0 h 254"/>
              <a:gd name="T8" fmla="*/ 336 w 3686"/>
              <a:gd name="T9" fmla="*/ 85 h 254"/>
              <a:gd name="T10" fmla="*/ 421 w 3686"/>
              <a:gd name="T11" fmla="*/ 85 h 254"/>
              <a:gd name="T12" fmla="*/ 477 w 3686"/>
              <a:gd name="T13" fmla="*/ 0 h 254"/>
              <a:gd name="T14" fmla="*/ 571 w 3686"/>
              <a:gd name="T15" fmla="*/ 0 h 254"/>
              <a:gd name="T16" fmla="*/ 629 w 3686"/>
              <a:gd name="T17" fmla="*/ 85 h 254"/>
              <a:gd name="T18" fmla="*/ 709 w 3686"/>
              <a:gd name="T19" fmla="*/ 85 h 254"/>
              <a:gd name="T20" fmla="*/ 764 w 3686"/>
              <a:gd name="T21" fmla="*/ 0 h 254"/>
              <a:gd name="T22" fmla="*/ 862 w 3686"/>
              <a:gd name="T23" fmla="*/ 0 h 254"/>
              <a:gd name="T24" fmla="*/ 916 w 3686"/>
              <a:gd name="T25" fmla="*/ 85 h 254"/>
              <a:gd name="T26" fmla="*/ 1001 w 3686"/>
              <a:gd name="T27" fmla="*/ 85 h 254"/>
              <a:gd name="T28" fmla="*/ 1058 w 3686"/>
              <a:gd name="T29" fmla="*/ 0 h 254"/>
              <a:gd name="T30" fmla="*/ 1154 w 3686"/>
              <a:gd name="T31" fmla="*/ 0 h 254"/>
              <a:gd name="T32" fmla="*/ 1208 w 3686"/>
              <a:gd name="T33" fmla="*/ 85 h 254"/>
              <a:gd name="T34" fmla="*/ 1299 w 3686"/>
              <a:gd name="T35" fmla="*/ 85 h 254"/>
              <a:gd name="T36" fmla="*/ 1353 w 3686"/>
              <a:gd name="T37" fmla="*/ 0 h 254"/>
              <a:gd name="T38" fmla="*/ 1449 w 3686"/>
              <a:gd name="T39" fmla="*/ 0 h 254"/>
              <a:gd name="T40" fmla="*/ 1507 w 3686"/>
              <a:gd name="T41" fmla="*/ 85 h 254"/>
              <a:gd name="T42" fmla="*/ 1591 w 3686"/>
              <a:gd name="T43" fmla="*/ 85 h 254"/>
              <a:gd name="T44" fmla="*/ 1645 w 3686"/>
              <a:gd name="T45" fmla="*/ 0 h 254"/>
              <a:gd name="T46" fmla="*/ 1743 w 3686"/>
              <a:gd name="T47" fmla="*/ 0 h 254"/>
              <a:gd name="T48" fmla="*/ 1799 w 3686"/>
              <a:gd name="T49" fmla="*/ 85 h 254"/>
              <a:gd name="T50" fmla="*/ 1890 w 3686"/>
              <a:gd name="T51" fmla="*/ 85 h 254"/>
              <a:gd name="T52" fmla="*/ 1946 w 3686"/>
              <a:gd name="T53" fmla="*/ 0 h 254"/>
              <a:gd name="T54" fmla="*/ 2044 w 3686"/>
              <a:gd name="T55" fmla="*/ 0 h 254"/>
              <a:gd name="T56" fmla="*/ 2099 w 3686"/>
              <a:gd name="T57" fmla="*/ 85 h 254"/>
              <a:gd name="T58" fmla="*/ 2184 w 3686"/>
              <a:gd name="T59" fmla="*/ 85 h 254"/>
              <a:gd name="T60" fmla="*/ 2240 w 3686"/>
              <a:gd name="T61" fmla="*/ 0 h 254"/>
              <a:gd name="T62" fmla="*/ 2336 w 3686"/>
              <a:gd name="T63" fmla="*/ 0 h 254"/>
              <a:gd name="T64" fmla="*/ 2391 w 3686"/>
              <a:gd name="T65" fmla="*/ 85 h 254"/>
              <a:gd name="T66" fmla="*/ 2472 w 3686"/>
              <a:gd name="T67" fmla="*/ 85 h 254"/>
              <a:gd name="T68" fmla="*/ 2529 w 3686"/>
              <a:gd name="T69" fmla="*/ 0 h 254"/>
              <a:gd name="T70" fmla="*/ 2623 w 3686"/>
              <a:gd name="T71" fmla="*/ 0 h 254"/>
              <a:gd name="T72" fmla="*/ 2681 w 3686"/>
              <a:gd name="T73" fmla="*/ 85 h 254"/>
              <a:gd name="T74" fmla="*/ 2765 w 3686"/>
              <a:gd name="T75" fmla="*/ 85 h 254"/>
              <a:gd name="T76" fmla="*/ 2821 w 3686"/>
              <a:gd name="T77" fmla="*/ 0 h 254"/>
              <a:gd name="T78" fmla="*/ 2917 w 3686"/>
              <a:gd name="T79" fmla="*/ 0 h 254"/>
              <a:gd name="T80" fmla="*/ 2973 w 3686"/>
              <a:gd name="T81" fmla="*/ 85 h 254"/>
              <a:gd name="T82" fmla="*/ 3062 w 3686"/>
              <a:gd name="T83" fmla="*/ 85 h 254"/>
              <a:gd name="T84" fmla="*/ 3118 w 3686"/>
              <a:gd name="T85" fmla="*/ 0 h 254"/>
              <a:gd name="T86" fmla="*/ 3214 w 3686"/>
              <a:gd name="T87" fmla="*/ 0 h 254"/>
              <a:gd name="T88" fmla="*/ 3269 w 3686"/>
              <a:gd name="T89" fmla="*/ 85 h 254"/>
              <a:gd name="T90" fmla="*/ 3356 w 3686"/>
              <a:gd name="T91" fmla="*/ 85 h 254"/>
              <a:gd name="T92" fmla="*/ 3410 w 3686"/>
              <a:gd name="T93" fmla="*/ 0 h 254"/>
              <a:gd name="T94" fmla="*/ 3506 w 3686"/>
              <a:gd name="T95" fmla="*/ 0 h 254"/>
              <a:gd name="T96" fmla="*/ 3561 w 3686"/>
              <a:gd name="T97" fmla="*/ 85 h 254"/>
              <a:gd name="T98" fmla="*/ 3686 w 3686"/>
              <a:gd name="T99" fmla="*/ 85 h 254"/>
              <a:gd name="T100" fmla="*/ 3686 w 3686"/>
              <a:gd name="T101" fmla="*/ 254 h 254"/>
              <a:gd name="T102" fmla="*/ 0 w 3686"/>
              <a:gd name="T103" fmla="*/ 254 h 254"/>
              <a:gd name="T104" fmla="*/ 0 w 3686"/>
              <a:gd name="T105" fmla="*/ 85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86" h="254">
                <a:moveTo>
                  <a:pt x="0" y="85"/>
                </a:moveTo>
                <a:lnTo>
                  <a:pt x="129" y="85"/>
                </a:lnTo>
                <a:lnTo>
                  <a:pt x="185" y="0"/>
                </a:lnTo>
                <a:lnTo>
                  <a:pt x="279" y="0"/>
                </a:lnTo>
                <a:lnTo>
                  <a:pt x="336" y="85"/>
                </a:lnTo>
                <a:lnTo>
                  <a:pt x="421" y="85"/>
                </a:lnTo>
                <a:lnTo>
                  <a:pt x="477" y="0"/>
                </a:lnTo>
                <a:lnTo>
                  <a:pt x="571" y="0"/>
                </a:lnTo>
                <a:lnTo>
                  <a:pt x="629" y="85"/>
                </a:lnTo>
                <a:lnTo>
                  <a:pt x="709" y="85"/>
                </a:lnTo>
                <a:lnTo>
                  <a:pt x="764" y="0"/>
                </a:lnTo>
                <a:lnTo>
                  <a:pt x="862" y="0"/>
                </a:lnTo>
                <a:lnTo>
                  <a:pt x="916" y="85"/>
                </a:lnTo>
                <a:lnTo>
                  <a:pt x="1001" y="85"/>
                </a:lnTo>
                <a:lnTo>
                  <a:pt x="1058" y="0"/>
                </a:lnTo>
                <a:lnTo>
                  <a:pt x="1154" y="0"/>
                </a:lnTo>
                <a:lnTo>
                  <a:pt x="1208" y="85"/>
                </a:lnTo>
                <a:lnTo>
                  <a:pt x="1299" y="85"/>
                </a:lnTo>
                <a:lnTo>
                  <a:pt x="1353" y="0"/>
                </a:lnTo>
                <a:lnTo>
                  <a:pt x="1449" y="0"/>
                </a:lnTo>
                <a:lnTo>
                  <a:pt x="1507" y="85"/>
                </a:lnTo>
                <a:lnTo>
                  <a:pt x="1591" y="85"/>
                </a:lnTo>
                <a:lnTo>
                  <a:pt x="1645" y="0"/>
                </a:lnTo>
                <a:lnTo>
                  <a:pt x="1743" y="0"/>
                </a:lnTo>
                <a:lnTo>
                  <a:pt x="1799" y="85"/>
                </a:lnTo>
                <a:lnTo>
                  <a:pt x="1890" y="85"/>
                </a:lnTo>
                <a:lnTo>
                  <a:pt x="1946" y="0"/>
                </a:lnTo>
                <a:lnTo>
                  <a:pt x="2044" y="0"/>
                </a:lnTo>
                <a:lnTo>
                  <a:pt x="2099" y="85"/>
                </a:lnTo>
                <a:lnTo>
                  <a:pt x="2184" y="85"/>
                </a:lnTo>
                <a:lnTo>
                  <a:pt x="2240" y="0"/>
                </a:lnTo>
                <a:lnTo>
                  <a:pt x="2336" y="0"/>
                </a:lnTo>
                <a:lnTo>
                  <a:pt x="2391" y="85"/>
                </a:lnTo>
                <a:lnTo>
                  <a:pt x="2472" y="85"/>
                </a:lnTo>
                <a:lnTo>
                  <a:pt x="2529" y="0"/>
                </a:lnTo>
                <a:lnTo>
                  <a:pt x="2623" y="0"/>
                </a:lnTo>
                <a:lnTo>
                  <a:pt x="2681" y="85"/>
                </a:lnTo>
                <a:lnTo>
                  <a:pt x="2765" y="85"/>
                </a:lnTo>
                <a:lnTo>
                  <a:pt x="2821" y="0"/>
                </a:lnTo>
                <a:lnTo>
                  <a:pt x="2917" y="0"/>
                </a:lnTo>
                <a:lnTo>
                  <a:pt x="2973" y="85"/>
                </a:lnTo>
                <a:lnTo>
                  <a:pt x="3062" y="85"/>
                </a:lnTo>
                <a:lnTo>
                  <a:pt x="3118" y="0"/>
                </a:lnTo>
                <a:lnTo>
                  <a:pt x="3214" y="0"/>
                </a:lnTo>
                <a:lnTo>
                  <a:pt x="3269" y="85"/>
                </a:lnTo>
                <a:lnTo>
                  <a:pt x="3356" y="85"/>
                </a:lnTo>
                <a:lnTo>
                  <a:pt x="3410" y="0"/>
                </a:lnTo>
                <a:lnTo>
                  <a:pt x="3506" y="0"/>
                </a:lnTo>
                <a:lnTo>
                  <a:pt x="3561" y="85"/>
                </a:lnTo>
                <a:lnTo>
                  <a:pt x="3686" y="85"/>
                </a:lnTo>
                <a:lnTo>
                  <a:pt x="3686" y="254"/>
                </a:lnTo>
                <a:lnTo>
                  <a:pt x="0" y="254"/>
                </a:lnTo>
                <a:lnTo>
                  <a:pt x="0" y="85"/>
                </a:lnTo>
                <a:close/>
              </a:path>
            </a:pathLst>
          </a:custGeom>
          <a:solidFill>
            <a:sysClr val="window" lastClr="FFFFFF">
              <a:alpha val="60000"/>
            </a:sys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4" name="TextBox 53">
            <a:extLst>
              <a:ext uri="{FF2B5EF4-FFF2-40B4-BE49-F238E27FC236}">
                <a16:creationId xmlns:a16="http://schemas.microsoft.com/office/drawing/2014/main" id="{7A0BC9F9-546B-42C4-928F-CA48E27D3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3" y="1531083"/>
            <a:ext cx="19763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单击添加标题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75" name="TextBox 53">
            <a:extLst>
              <a:ext uri="{FF2B5EF4-FFF2-40B4-BE49-F238E27FC236}">
                <a16:creationId xmlns:a16="http://schemas.microsoft.com/office/drawing/2014/main" id="{BADC17C9-3B82-4A52-8986-64A736C24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801" y="1766852"/>
            <a:ext cx="19763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单击添加标题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76" name="TextBox 53">
            <a:extLst>
              <a:ext uri="{FF2B5EF4-FFF2-40B4-BE49-F238E27FC236}">
                <a16:creationId xmlns:a16="http://schemas.microsoft.com/office/drawing/2014/main" id="{41911F41-19F8-4D03-B549-6C808C9E5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193" y="2107147"/>
            <a:ext cx="17292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单击添加标题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CC8C3C54-7305-4E1A-AA15-2D291E1E3A6E}"/>
              </a:ext>
            </a:extLst>
          </p:cNvPr>
          <p:cNvGrpSpPr/>
          <p:nvPr/>
        </p:nvGrpSpPr>
        <p:grpSpPr>
          <a:xfrm>
            <a:off x="7752185" y="2555048"/>
            <a:ext cx="1893986" cy="1660076"/>
            <a:chOff x="2057536" y="1194444"/>
            <a:chExt cx="2075647" cy="2080525"/>
          </a:xfrm>
        </p:grpSpPr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FDF303FB-2BC3-4BDF-B22F-CBCCA42459A3}"/>
                </a:ext>
              </a:extLst>
            </p:cNvPr>
            <p:cNvSpPr/>
            <p:nvPr/>
          </p:nvSpPr>
          <p:spPr bwMode="auto">
            <a:xfrm>
              <a:off x="2057536" y="1194444"/>
              <a:ext cx="2075647" cy="2080525"/>
            </a:xfrm>
            <a:custGeom>
              <a:avLst/>
              <a:gdLst>
                <a:gd name="T0" fmla="*/ 587 w 808"/>
                <a:gd name="T1" fmla="*/ 691 h 810"/>
                <a:gd name="T2" fmla="*/ 553 w 808"/>
                <a:gd name="T3" fmla="*/ 710 h 810"/>
                <a:gd name="T4" fmla="*/ 535 w 808"/>
                <a:gd name="T5" fmla="*/ 789 h 810"/>
                <a:gd name="T6" fmla="*/ 509 w 808"/>
                <a:gd name="T7" fmla="*/ 797 h 810"/>
                <a:gd name="T8" fmla="*/ 450 w 808"/>
                <a:gd name="T9" fmla="*/ 741 h 810"/>
                <a:gd name="T10" fmla="*/ 425 w 808"/>
                <a:gd name="T11" fmla="*/ 744 h 810"/>
                <a:gd name="T12" fmla="*/ 378 w 808"/>
                <a:gd name="T13" fmla="*/ 810 h 810"/>
                <a:gd name="T14" fmla="*/ 351 w 808"/>
                <a:gd name="T15" fmla="*/ 807 h 810"/>
                <a:gd name="T16" fmla="*/ 317 w 808"/>
                <a:gd name="T17" fmla="*/ 733 h 810"/>
                <a:gd name="T18" fmla="*/ 292 w 808"/>
                <a:gd name="T19" fmla="*/ 726 h 810"/>
                <a:gd name="T20" fmla="*/ 225 w 808"/>
                <a:gd name="T21" fmla="*/ 769 h 810"/>
                <a:gd name="T22" fmla="*/ 199 w 808"/>
                <a:gd name="T23" fmla="*/ 755 h 810"/>
                <a:gd name="T24" fmla="*/ 197 w 808"/>
                <a:gd name="T25" fmla="*/ 675 h 810"/>
                <a:gd name="T26" fmla="*/ 177 w 808"/>
                <a:gd name="T27" fmla="*/ 658 h 810"/>
                <a:gd name="T28" fmla="*/ 99 w 808"/>
                <a:gd name="T29" fmla="*/ 672 h 810"/>
                <a:gd name="T30" fmla="*/ 81 w 808"/>
                <a:gd name="T31" fmla="*/ 649 h 810"/>
                <a:gd name="T32" fmla="*/ 103 w 808"/>
                <a:gd name="T33" fmla="*/ 563 h 810"/>
                <a:gd name="T34" fmla="*/ 92 w 808"/>
                <a:gd name="T35" fmla="*/ 540 h 810"/>
                <a:gd name="T36" fmla="*/ 16 w 808"/>
                <a:gd name="T37" fmla="*/ 521 h 810"/>
                <a:gd name="T38" fmla="*/ 67 w 808"/>
                <a:gd name="T39" fmla="*/ 461 h 810"/>
                <a:gd name="T40" fmla="*/ 64 w 808"/>
                <a:gd name="T41" fmla="*/ 436 h 810"/>
                <a:gd name="T42" fmla="*/ 62 w 808"/>
                <a:gd name="T43" fmla="*/ 410 h 810"/>
                <a:gd name="T44" fmla="*/ 1 w 808"/>
                <a:gd name="T45" fmla="*/ 362 h 810"/>
                <a:gd name="T46" fmla="*/ 70 w 808"/>
                <a:gd name="T47" fmla="*/ 328 h 810"/>
                <a:gd name="T48" fmla="*/ 78 w 808"/>
                <a:gd name="T49" fmla="*/ 303 h 810"/>
                <a:gd name="T50" fmla="*/ 86 w 808"/>
                <a:gd name="T51" fmla="*/ 278 h 810"/>
                <a:gd name="T52" fmla="*/ 48 w 808"/>
                <a:gd name="T53" fmla="*/ 212 h 810"/>
                <a:gd name="T54" fmla="*/ 125 w 808"/>
                <a:gd name="T55" fmla="*/ 206 h 810"/>
                <a:gd name="T56" fmla="*/ 140 w 808"/>
                <a:gd name="T57" fmla="*/ 186 h 810"/>
                <a:gd name="T58" fmla="*/ 157 w 808"/>
                <a:gd name="T59" fmla="*/ 166 h 810"/>
                <a:gd name="T60" fmla="*/ 148 w 808"/>
                <a:gd name="T61" fmla="*/ 91 h 810"/>
                <a:gd name="T62" fmla="*/ 221 w 808"/>
                <a:gd name="T63" fmla="*/ 114 h 810"/>
                <a:gd name="T64" fmla="*/ 255 w 808"/>
                <a:gd name="T65" fmla="*/ 95 h 810"/>
                <a:gd name="T66" fmla="*/ 272 w 808"/>
                <a:gd name="T67" fmla="*/ 21 h 810"/>
                <a:gd name="T68" fmla="*/ 302 w 808"/>
                <a:gd name="T69" fmla="*/ 12 h 810"/>
                <a:gd name="T70" fmla="*/ 358 w 808"/>
                <a:gd name="T71" fmla="*/ 63 h 810"/>
                <a:gd name="T72" fmla="*/ 383 w 808"/>
                <a:gd name="T73" fmla="*/ 61 h 810"/>
                <a:gd name="T74" fmla="*/ 427 w 808"/>
                <a:gd name="T75" fmla="*/ 0 h 810"/>
                <a:gd name="T76" fmla="*/ 459 w 808"/>
                <a:gd name="T77" fmla="*/ 3 h 810"/>
                <a:gd name="T78" fmla="*/ 491 w 808"/>
                <a:gd name="T79" fmla="*/ 71 h 810"/>
                <a:gd name="T80" fmla="*/ 515 w 808"/>
                <a:gd name="T81" fmla="*/ 78 h 810"/>
                <a:gd name="T82" fmla="*/ 579 w 808"/>
                <a:gd name="T83" fmla="*/ 39 h 810"/>
                <a:gd name="T84" fmla="*/ 607 w 808"/>
                <a:gd name="T85" fmla="*/ 54 h 810"/>
                <a:gd name="T86" fmla="*/ 611 w 808"/>
                <a:gd name="T87" fmla="*/ 130 h 810"/>
                <a:gd name="T88" fmla="*/ 630 w 808"/>
                <a:gd name="T89" fmla="*/ 146 h 810"/>
                <a:gd name="T90" fmla="*/ 705 w 808"/>
                <a:gd name="T91" fmla="*/ 134 h 810"/>
                <a:gd name="T92" fmla="*/ 725 w 808"/>
                <a:gd name="T93" fmla="*/ 158 h 810"/>
                <a:gd name="T94" fmla="*/ 705 w 808"/>
                <a:gd name="T95" fmla="*/ 241 h 810"/>
                <a:gd name="T96" fmla="*/ 716 w 808"/>
                <a:gd name="T97" fmla="*/ 264 h 810"/>
                <a:gd name="T98" fmla="*/ 791 w 808"/>
                <a:gd name="T99" fmla="*/ 285 h 810"/>
                <a:gd name="T100" fmla="*/ 740 w 808"/>
                <a:gd name="T101" fmla="*/ 343 h 810"/>
                <a:gd name="T102" fmla="*/ 744 w 808"/>
                <a:gd name="T103" fmla="*/ 368 h 810"/>
                <a:gd name="T104" fmla="*/ 745 w 808"/>
                <a:gd name="T105" fmla="*/ 395 h 810"/>
                <a:gd name="T106" fmla="*/ 807 w 808"/>
                <a:gd name="T107" fmla="*/ 442 h 810"/>
                <a:gd name="T108" fmla="*/ 737 w 808"/>
                <a:gd name="T109" fmla="*/ 477 h 810"/>
                <a:gd name="T110" fmla="*/ 730 w 808"/>
                <a:gd name="T111" fmla="*/ 502 h 810"/>
                <a:gd name="T112" fmla="*/ 722 w 808"/>
                <a:gd name="T113" fmla="*/ 526 h 810"/>
                <a:gd name="T114" fmla="*/ 762 w 808"/>
                <a:gd name="T115" fmla="*/ 595 h 810"/>
                <a:gd name="T116" fmla="*/ 683 w 808"/>
                <a:gd name="T117" fmla="*/ 599 h 810"/>
                <a:gd name="T118" fmla="*/ 668 w 808"/>
                <a:gd name="T119" fmla="*/ 620 h 810"/>
                <a:gd name="T120" fmla="*/ 651 w 808"/>
                <a:gd name="T121" fmla="*/ 639 h 810"/>
                <a:gd name="T122" fmla="*/ 662 w 808"/>
                <a:gd name="T123" fmla="*/ 7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noFill/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5A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9" name="Oval 9">
              <a:extLst>
                <a:ext uri="{FF2B5EF4-FFF2-40B4-BE49-F238E27FC236}">
                  <a16:creationId xmlns:a16="http://schemas.microsoft.com/office/drawing/2014/main" id="{DA5DA41C-A165-4AEE-95A4-A0BD48605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813" y="1544314"/>
              <a:ext cx="1378422" cy="1378114"/>
            </a:xfrm>
            <a:prstGeom prst="ellipse">
              <a:avLst/>
            </a:prstGeom>
            <a:solidFill>
              <a:sysClr val="window" lastClr="FFFFFF">
                <a:lumMod val="95000"/>
                <a:alpha val="49000"/>
              </a:sysClr>
            </a:solidFill>
            <a:ln w="22225">
              <a:noFill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80" name="TextBox 53">
            <a:extLst>
              <a:ext uri="{FF2B5EF4-FFF2-40B4-BE49-F238E27FC236}">
                <a16:creationId xmlns:a16="http://schemas.microsoft.com/office/drawing/2014/main" id="{F1428C07-B026-41F8-8221-56F743BCD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832" y="1262796"/>
            <a:ext cx="19763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单击添加标题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2450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/>
      <p:bldP spid="76" grpId="0"/>
      <p:bldP spid="80" grpId="0"/>
    </p:bldLst>
  </p:timing>
</p:sld>
</file>

<file path=ppt/theme/theme1.xml><?xml version="1.0" encoding="utf-8"?>
<a:theme xmlns:a="http://schemas.openxmlformats.org/drawingml/2006/main" name="查看">
  <a:themeElements>
    <a:clrScheme name="查看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查看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查看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视图</Template>
  <TotalTime>236</TotalTime>
  <Words>28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宋体</vt:lpstr>
      <vt:lpstr>微软雅黑</vt:lpstr>
      <vt:lpstr>Arial</vt:lpstr>
      <vt:lpstr>Century Schoolbook</vt:lpstr>
      <vt:lpstr>Wingdings 2</vt:lpstr>
      <vt:lpstr>查看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50</cp:revision>
  <dcterms:created xsi:type="dcterms:W3CDTF">2018-10-25T07:04:23Z</dcterms:created>
  <dcterms:modified xsi:type="dcterms:W3CDTF">2018-10-26T07:13:24Z</dcterms:modified>
</cp:coreProperties>
</file>