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>
              <a:noFill/>
            </a:ln>
          </c:spPr>
          <c:explosion val="12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73A-4110-B238-4FB9B3A6CD7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73A-4110-B238-4FB9B3A6CD74}"/>
              </c:ext>
            </c:extLst>
          </c:dPt>
          <c:dPt>
            <c:idx val="2"/>
            <c:bubble3D val="0"/>
            <c:spPr>
              <a:solidFill>
                <a:srgbClr val="F26649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73A-4110-B238-4FB9B3A6CD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73A-4110-B238-4FB9B3A6CD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Sale</c:v>
                </c:pt>
                <c:pt idx="1">
                  <c:v>Revenue</c:v>
                </c:pt>
                <c:pt idx="2">
                  <c:v>Expenditure</c:v>
                </c:pt>
                <c:pt idx="3">
                  <c:v>Profit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3A-4110-B238-4FB9B3A6CD7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11143438676734"/>
          <c:y val="0.92000016990655364"/>
          <c:w val="0.71525156935850231"/>
          <c:h val="6.2964462479379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20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92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97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367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328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02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764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865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908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66525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52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30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81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52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46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90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4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0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2803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4125" r:id="rId13"/>
    <p:sldLayoutId id="2147484126" r:id="rId14"/>
    <p:sldLayoutId id="2147484127" r:id="rId15"/>
    <p:sldLayoutId id="2147484128" r:id="rId16"/>
    <p:sldLayoutId id="2147484129" r:id="rId17"/>
    <p:sldLayoutId id="214748413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/>
          </p:nvPr>
        </p:nvGraphicFramePr>
        <p:xfrm>
          <a:off x="2328410" y="1184101"/>
          <a:ext cx="7097486" cy="4473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814735" y="3701966"/>
            <a:ext cx="1156086" cy="959257"/>
            <a:chOff x="814735" y="3701966"/>
            <a:chExt cx="1156086" cy="959257"/>
          </a:xfrm>
        </p:grpSpPr>
        <p:sp>
          <p:nvSpPr>
            <p:cNvPr id="14" name="TextBox 13"/>
            <p:cNvSpPr txBox="1"/>
            <p:nvPr/>
          </p:nvSpPr>
          <p:spPr>
            <a:xfrm>
              <a:off x="1015201" y="4163631"/>
              <a:ext cx="6876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accent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Profit</a:t>
              </a:r>
              <a:endParaRPr lang="en-IN" sz="1400" b="1" dirty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4735" y="4399613"/>
              <a:ext cx="1156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$35674million</a:t>
              </a:r>
              <a:endParaRPr lang="en-I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41916" y="3701966"/>
              <a:ext cx="4700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2400" dirty="0">
                  <a:solidFill>
                    <a:schemeClr val="accent3"/>
                  </a:solidFill>
                  <a:latin typeface="FontAwesome" pitchFamily="50" charset="0"/>
                </a:rPr>
                <a:t>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14735" y="2081896"/>
            <a:ext cx="1156086" cy="877163"/>
            <a:chOff x="814735" y="2081896"/>
            <a:chExt cx="1156086" cy="877163"/>
          </a:xfrm>
        </p:grpSpPr>
        <p:sp>
          <p:nvSpPr>
            <p:cNvPr id="12" name="TextBox 11"/>
            <p:cNvSpPr txBox="1"/>
            <p:nvPr/>
          </p:nvSpPr>
          <p:spPr>
            <a:xfrm>
              <a:off x="1100238" y="2451228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accent6">
                      <a:lumMod val="7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Sale</a:t>
              </a:r>
              <a:endParaRPr lang="en-IN" sz="1400" b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4735" y="2697449"/>
              <a:ext cx="1156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$35674million</a:t>
              </a:r>
              <a:endParaRPr lang="en-I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9279" y="2081896"/>
              <a:ext cx="399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dirty="0">
                  <a:solidFill>
                    <a:schemeClr val="accent6">
                      <a:lumMod val="75000"/>
                    </a:schemeClr>
                  </a:solidFill>
                  <a:latin typeface="FontAwesome" pitchFamily="50" charset="0"/>
                </a:rPr>
                <a:t>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4698" y="3810089"/>
            <a:ext cx="1277529" cy="851134"/>
            <a:chOff x="9654698" y="3810089"/>
            <a:chExt cx="1277529" cy="851134"/>
          </a:xfrm>
        </p:grpSpPr>
        <p:sp>
          <p:nvSpPr>
            <p:cNvPr id="28" name="TextBox 27"/>
            <p:cNvSpPr txBox="1"/>
            <p:nvPr/>
          </p:nvSpPr>
          <p:spPr>
            <a:xfrm>
              <a:off x="9654698" y="4163630"/>
              <a:ext cx="12775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F2664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Expenditure</a:t>
              </a:r>
              <a:endParaRPr lang="en-IN" sz="1400" b="1" dirty="0">
                <a:solidFill>
                  <a:srgbClr val="F26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749185" y="4399613"/>
              <a:ext cx="1156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$35674million</a:t>
              </a:r>
              <a:endParaRPr lang="en-I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076806" y="381008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dirty="0">
                  <a:solidFill>
                    <a:srgbClr val="F26649"/>
                  </a:solidFill>
                  <a:latin typeface="FontAwesome" pitchFamily="50" charset="0"/>
                </a:rPr>
                <a:t>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749185" y="2081896"/>
            <a:ext cx="1156086" cy="877163"/>
            <a:chOff x="9749185" y="2081896"/>
            <a:chExt cx="1156086" cy="877163"/>
          </a:xfrm>
        </p:grpSpPr>
        <p:sp>
          <p:nvSpPr>
            <p:cNvPr id="26" name="TextBox 25"/>
            <p:cNvSpPr txBox="1"/>
            <p:nvPr/>
          </p:nvSpPr>
          <p:spPr>
            <a:xfrm>
              <a:off x="9848763" y="2461467"/>
              <a:ext cx="9569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FFC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Revenue</a:t>
              </a:r>
              <a:endParaRPr lang="en-IN" sz="14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749185" y="2697449"/>
              <a:ext cx="1156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$35674million</a:t>
              </a:r>
              <a:endParaRPr lang="en-I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093729" y="208189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dirty="0">
                  <a:solidFill>
                    <a:srgbClr val="FFC000"/>
                  </a:solidFill>
                  <a:latin typeface="FontAwesome" pitchFamily="50" charset="0"/>
                </a:rPr>
                <a:t>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3024993" y="5770293"/>
            <a:ext cx="6284890" cy="573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100" b="1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GB" sz="1100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100" b="1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simply dummy text of the printing and typesetting industry.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unknown.</a:t>
            </a:r>
            <a:endParaRPr lang="en-IN" sz="11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8787" y="716638"/>
            <a:ext cx="1773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6">
                    <a:lumMod val="5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Your sub title goes here</a:t>
            </a:r>
            <a:endParaRPr lang="en-IN" sz="1400" b="1" dirty="0">
              <a:solidFill>
                <a:schemeClr val="accent6">
                  <a:lumMod val="50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504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32" grpId="0"/>
      <p:bldP spid="20" grpId="0"/>
    </p:bldLst>
  </p:timing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230</TotalTime>
  <Words>52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FontAwesome</vt:lpstr>
      <vt:lpstr>Roboto Condensed Light</vt:lpstr>
      <vt:lpstr>等线</vt:lpstr>
      <vt:lpstr>幼圆</vt:lpstr>
      <vt:lpstr>Century Gothic</vt:lpstr>
      <vt:lpstr>Open Sans</vt:lpstr>
      <vt:lpstr>Wingdings 3</vt:lpstr>
      <vt:lpstr>切片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47</cp:revision>
  <dcterms:created xsi:type="dcterms:W3CDTF">2018-10-25T07:04:23Z</dcterms:created>
  <dcterms:modified xsi:type="dcterms:W3CDTF">2018-10-26T07:07:08Z</dcterms:modified>
</cp:coreProperties>
</file>