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13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Sheet2!$I$28</c:f>
              <c:strCache>
                <c:ptCount val="1"/>
                <c:pt idx="0">
                  <c:v>人数</c:v>
                </c:pt>
              </c:strCache>
            </c:strRef>
          </c:tx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FF4343">
                      <a:shade val="30000"/>
                      <a:satMod val="115000"/>
                    </a:srgbClr>
                  </a:gs>
                  <a:gs pos="50000">
                    <a:srgbClr val="FF4343">
                      <a:shade val="67500"/>
                      <a:satMod val="115000"/>
                    </a:srgbClr>
                  </a:gs>
                  <a:gs pos="100000">
                    <a:srgbClr val="FF434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4CF7-4D4B-90CE-E784CDC24F49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4CF7-4D4B-90CE-E784CDC24F49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D6567B">
                      <a:shade val="30000"/>
                      <a:satMod val="115000"/>
                    </a:srgbClr>
                  </a:gs>
                  <a:gs pos="50000">
                    <a:srgbClr val="D6567B">
                      <a:shade val="67500"/>
                      <a:satMod val="115000"/>
                    </a:srgbClr>
                  </a:gs>
                  <a:gs pos="100000">
                    <a:srgbClr val="D6567B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4CF7-4D4B-90CE-E784CDC24F49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CF7-4D4B-90CE-E784CDC24F49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D653">
                      <a:shade val="30000"/>
                      <a:satMod val="115000"/>
                    </a:srgbClr>
                  </a:gs>
                  <a:gs pos="50000">
                    <a:srgbClr val="FFD653">
                      <a:shade val="67500"/>
                      <a:satMod val="115000"/>
                    </a:srgbClr>
                  </a:gs>
                  <a:gs pos="100000">
                    <a:srgbClr val="FFD65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9-4CF7-4D4B-90CE-E784CDC24F49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58D252">
                      <a:shade val="30000"/>
                      <a:satMod val="115000"/>
                    </a:srgbClr>
                  </a:gs>
                  <a:gs pos="50000">
                    <a:srgbClr val="58D252">
                      <a:shade val="67500"/>
                      <a:satMod val="115000"/>
                    </a:srgbClr>
                  </a:gs>
                  <a:gs pos="100000">
                    <a:srgbClr val="58D252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B-4CF7-4D4B-90CE-E784CDC24F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4CF7-4D4B-90CE-E784CDC24F49}"/>
              </c:ext>
            </c:extLst>
          </c:dPt>
          <c:dPt>
            <c:idx val="7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F-4CF7-4D4B-90CE-E784CDC24F49}"/>
              </c:ext>
            </c:extLst>
          </c:dPt>
          <c:dPt>
            <c:idx val="8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4CF7-4D4B-90CE-E784CDC24F49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3-4CF7-4D4B-90CE-E784CDC24F49}"/>
              </c:ext>
            </c:extLst>
          </c:dPt>
          <c:dLbls>
            <c:dLbl>
              <c:idx val="0"/>
              <c:layout>
                <c:manualLayout>
                  <c:x val="-0.12473317148732849"/>
                  <c:y val="-0.2741339304740274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sz="1600"/>
                      <a:t>18-22</a:t>
                    </a:r>
                    <a:r>
                      <a:rPr lang="zh-CN" altLang="en-US" sz="1600"/>
                      <a:t>岁</a:t>
                    </a:r>
                    <a:r>
                      <a:rPr lang="en-US" altLang="zh-CN" sz="1600"/>
                      <a:t>,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sz="1600"/>
                      <a:t> 44</a:t>
                    </a:r>
                    <a:r>
                      <a:rPr lang="zh-CN" altLang="en-US" sz="1600"/>
                      <a:t>人</a:t>
                    </a:r>
                    <a:r>
                      <a:rPr lang="en-US" altLang="zh-CN" sz="1600"/>
                      <a:t>, 16%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F7-4D4B-90CE-E784CDC24F49}"/>
                </c:ext>
              </c:extLst>
            </c:dLbl>
            <c:dLbl>
              <c:idx val="1"/>
              <c:layout>
                <c:manualLayout>
                  <c:x val="0.15894770245514037"/>
                  <c:y val="-0.23726735280779379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22-25</a:t>
                    </a: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岁 </a:t>
                    </a:r>
                  </a:p>
                  <a:p>
                    <a:pPr>
                      <a:defRPr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63</a:t>
                    </a: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人</a:t>
                    </a:r>
                    <a:r>
                      <a:rPr lang="en-US" altLang="zh-CN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, 22%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F7-4D4B-90CE-E784CDC24F49}"/>
                </c:ext>
              </c:extLst>
            </c:dLbl>
            <c:dLbl>
              <c:idx val="2"/>
              <c:layout>
                <c:manualLayout>
                  <c:x val="0.11229114629671812"/>
                  <c:y val="7.5467024611108796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26-28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 </a:t>
                    </a:r>
                  </a:p>
                  <a:p>
                    <a:pPr>
                      <a:defRPr sz="120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defRPr>
                    </a:pP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58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20%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F7-4D4B-90CE-E784CDC24F49}"/>
                </c:ext>
              </c:extLst>
            </c:dLbl>
            <c:dLbl>
              <c:idx val="3"/>
              <c:layout>
                <c:manualLayout>
                  <c:x val="1.7144255148214989E-2"/>
                  <c:y val="3.541842345386031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28-30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 </a:t>
                    </a:r>
                  </a:p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27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</a:p>
                  <a:p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F7-4D4B-90CE-E784CDC24F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31-32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24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F7-4D4B-90CE-E784CDC24F49}"/>
                </c:ext>
              </c:extLst>
            </c:dLbl>
            <c:dLbl>
              <c:idx val="5"/>
              <c:layout>
                <c:manualLayout>
                  <c:x val="4.7455273330906315E-2"/>
                  <c:y val="-1.1720236913566981E-2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33—35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24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F7-4D4B-90CE-E784CDC24F49}"/>
                </c:ext>
              </c:extLst>
            </c:dLbl>
            <c:dLbl>
              <c:idx val="6"/>
              <c:layout>
                <c:manualLayout>
                  <c:x val="3.3329504578606603E-2"/>
                  <c:y val="-7.807329240284778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36—40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26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F7-4D4B-90CE-E784CDC24F49}"/>
                </c:ext>
              </c:extLst>
            </c:dLbl>
            <c:dLbl>
              <c:idx val="7"/>
              <c:layout>
                <c:manualLayout>
                  <c:x val="3.4006999482793648E-2"/>
                  <c:y val="-9.099080065785041E-2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41—45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12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F7-4D4B-90CE-E784CDC24F49}"/>
                </c:ext>
              </c:extLst>
            </c:dLbl>
            <c:dLbl>
              <c:idx val="8"/>
              <c:layout>
                <c:manualLayout>
                  <c:x val="5.507527396686894E-2"/>
                  <c:y val="-6.178548467292342E-2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45—50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6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F7-4D4B-90CE-E784CDC24F49}"/>
                </c:ext>
              </c:extLst>
            </c:dLbl>
            <c:dLbl>
              <c:idx val="9"/>
              <c:layout>
                <c:manualLayout>
                  <c:x val="5.2370226305362012E-2"/>
                  <c:y val="3.2026268483829681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岁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50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以上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1</a:t>
                    </a:r>
                    <a:r>
                      <a:rPr lang="zh-CN" altLang="en-US" dirty="0">
                        <a:solidFill>
                          <a:schemeClr val="bg1"/>
                        </a:solidFill>
                      </a:rPr>
                      <a:t>人</a:t>
                    </a:r>
                    <a:r>
                      <a:rPr lang="en-US" altLang="zh-CN" dirty="0">
                        <a:solidFill>
                          <a:schemeClr val="bg1"/>
                        </a:solidFill>
                      </a:rPr>
                      <a:t>,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CF7-4D4B-90CE-E784CDC24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微软雅黑" pitchFamily="34" charset="-122"/>
                    <a:ea typeface="微软雅黑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Sheet2!$H$29:$H$38</c:f>
              <c:strCache>
                <c:ptCount val="10"/>
                <c:pt idx="0">
                  <c:v>18-22</c:v>
                </c:pt>
                <c:pt idx="1">
                  <c:v>22-25</c:v>
                </c:pt>
                <c:pt idx="2">
                  <c:v>26-28</c:v>
                </c:pt>
                <c:pt idx="3">
                  <c:v>28-30</c:v>
                </c:pt>
                <c:pt idx="4">
                  <c:v>31-32</c:v>
                </c:pt>
                <c:pt idx="5">
                  <c:v>33—35</c:v>
                </c:pt>
                <c:pt idx="6">
                  <c:v>36—40</c:v>
                </c:pt>
                <c:pt idx="7">
                  <c:v>41—45</c:v>
                </c:pt>
                <c:pt idx="8">
                  <c:v>45—50</c:v>
                </c:pt>
                <c:pt idx="9">
                  <c:v>50以上</c:v>
                </c:pt>
              </c:strCache>
            </c:strRef>
          </c:cat>
          <c:val>
            <c:numRef>
              <c:f>Sheet2!$I$29:$I$38</c:f>
              <c:numCache>
                <c:formatCode>General</c:formatCode>
                <c:ptCount val="10"/>
                <c:pt idx="0">
                  <c:v>44</c:v>
                </c:pt>
                <c:pt idx="1">
                  <c:v>63</c:v>
                </c:pt>
                <c:pt idx="2">
                  <c:v>58</c:v>
                </c:pt>
                <c:pt idx="3">
                  <c:v>27</c:v>
                </c:pt>
                <c:pt idx="4">
                  <c:v>24</c:v>
                </c:pt>
                <c:pt idx="5">
                  <c:v>24</c:v>
                </c:pt>
                <c:pt idx="6">
                  <c:v>26</c:v>
                </c:pt>
                <c:pt idx="7">
                  <c:v>12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CF7-4D4B-90CE-E784CDC24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24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72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47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73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610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61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127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166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59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30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56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98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8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3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26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92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29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  <p:sldLayoutId id="2147484447" r:id="rId8"/>
    <p:sldLayoutId id="2147484448" r:id="rId9"/>
    <p:sldLayoutId id="2147484449" r:id="rId10"/>
    <p:sldLayoutId id="2147484450" r:id="rId11"/>
    <p:sldLayoutId id="2147484451" r:id="rId12"/>
    <p:sldLayoutId id="2147484452" r:id="rId13"/>
    <p:sldLayoutId id="2147484453" r:id="rId14"/>
    <p:sldLayoutId id="2147484454" r:id="rId15"/>
    <p:sldLayoutId id="2147484455" r:id="rId16"/>
    <p:sldLayoutId id="21474844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图表 66">
            <a:extLst>
              <a:ext uri="{FF2B5EF4-FFF2-40B4-BE49-F238E27FC236}">
                <a16:creationId xmlns:a16="http://schemas.microsoft.com/office/drawing/2014/main" id="{72A41CC9-262D-441C-B74D-1CD5A605F4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63010"/>
              </p:ext>
            </p:extLst>
          </p:nvPr>
        </p:nvGraphicFramePr>
        <p:xfrm>
          <a:off x="509957" y="1242874"/>
          <a:ext cx="9282113" cy="475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4056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会议室">
  <a:themeElements>
    <a:clrScheme name="离子会议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离子会议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会议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253</TotalTime>
  <Words>79</Words>
  <Application>Microsoft Office PowerPoint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微软雅黑</vt:lpstr>
      <vt:lpstr>Arial</vt:lpstr>
      <vt:lpstr>Century Gothic</vt:lpstr>
      <vt:lpstr>Wingdings 3</vt:lpstr>
      <vt:lpstr>离子会议室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54</cp:revision>
  <dcterms:created xsi:type="dcterms:W3CDTF">2018-10-25T07:04:23Z</dcterms:created>
  <dcterms:modified xsi:type="dcterms:W3CDTF">2018-10-26T07:29:59Z</dcterms:modified>
</cp:coreProperties>
</file>