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53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A933-212D-41E8-87D7-35F1CEF31DBD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B957-411A-4C4F-9F09-33A8266804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422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62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41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58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13468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0486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8574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81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2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930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43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657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Picture 2">
            <a:extLst>
              <a:ext uri="{FF2B5EF4-FFF2-40B4-BE49-F238E27FC236}">
                <a16:creationId xmlns:a16="http://schemas.microsoft.com/office/drawing/2014/main" id="{35C7355A-1BF6-4B47-9357-11FA8058D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89569" y="4379470"/>
            <a:ext cx="4482372" cy="93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" name="Rectangle 12">
            <a:extLst>
              <a:ext uri="{FF2B5EF4-FFF2-40B4-BE49-F238E27FC236}">
                <a16:creationId xmlns:a16="http://schemas.microsoft.com/office/drawing/2014/main" id="{34AD5638-1139-4F12-B85B-53F7296F60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03536" y="3137390"/>
            <a:ext cx="2017" cy="0"/>
          </a:xfrm>
          <a:prstGeom prst="rect">
            <a:avLst/>
          </a:pr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5" name="Rectangle 13">
            <a:extLst>
              <a:ext uri="{FF2B5EF4-FFF2-40B4-BE49-F238E27FC236}">
                <a16:creationId xmlns:a16="http://schemas.microsoft.com/office/drawing/2014/main" id="{D481BB42-3CA7-46F3-AA82-A76716AC62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03536" y="3137390"/>
            <a:ext cx="2017" cy="0"/>
          </a:xfrm>
          <a:prstGeom prst="rect">
            <a:avLst/>
          </a:pr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6" name="Rectangle 14">
            <a:extLst>
              <a:ext uri="{FF2B5EF4-FFF2-40B4-BE49-F238E27FC236}">
                <a16:creationId xmlns:a16="http://schemas.microsoft.com/office/drawing/2014/main" id="{185AF9FB-50B2-4D6A-B8B1-36B0418AF36B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03536" y="3137390"/>
            <a:ext cx="2017" cy="0"/>
          </a:xfrm>
          <a:prstGeom prst="rect">
            <a:avLst/>
          </a:pr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7" name="Rectangle 15">
            <a:extLst>
              <a:ext uri="{FF2B5EF4-FFF2-40B4-BE49-F238E27FC236}">
                <a16:creationId xmlns:a16="http://schemas.microsoft.com/office/drawing/2014/main" id="{84963A31-5666-4E12-9980-6C38439436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03536" y="3137390"/>
            <a:ext cx="2017" cy="0"/>
          </a:xfrm>
          <a:prstGeom prst="rect">
            <a:avLst/>
          </a:pr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8" name="Rectangle 16">
            <a:extLst>
              <a:ext uri="{FF2B5EF4-FFF2-40B4-BE49-F238E27FC236}">
                <a16:creationId xmlns:a16="http://schemas.microsoft.com/office/drawing/2014/main" id="{745E9375-8ED7-4F0F-A9C3-251318B656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03536" y="3137390"/>
            <a:ext cx="2017" cy="0"/>
          </a:xfrm>
          <a:prstGeom prst="rect">
            <a:avLst/>
          </a:pr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9" name="Rectangle 17">
            <a:extLst>
              <a:ext uri="{FF2B5EF4-FFF2-40B4-BE49-F238E27FC236}">
                <a16:creationId xmlns:a16="http://schemas.microsoft.com/office/drawing/2014/main" id="{B2F210C5-7E0A-4E52-A08F-C0A5DCE33A1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03536" y="3137390"/>
            <a:ext cx="2017" cy="0"/>
          </a:xfrm>
          <a:prstGeom prst="rect">
            <a:avLst/>
          </a:pr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0" name="Rectangle 18">
            <a:extLst>
              <a:ext uri="{FF2B5EF4-FFF2-40B4-BE49-F238E27FC236}">
                <a16:creationId xmlns:a16="http://schemas.microsoft.com/office/drawing/2014/main" id="{4EA98D24-D3AC-46CB-8873-596FA7FEE17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03536" y="3137390"/>
            <a:ext cx="2017" cy="0"/>
          </a:xfrm>
          <a:prstGeom prst="rect">
            <a:avLst/>
          </a:pr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1" name="Rectangle 19">
            <a:extLst>
              <a:ext uri="{FF2B5EF4-FFF2-40B4-BE49-F238E27FC236}">
                <a16:creationId xmlns:a16="http://schemas.microsoft.com/office/drawing/2014/main" id="{47468875-DD02-4FCA-9367-4D535734477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03536" y="3137390"/>
            <a:ext cx="2017" cy="0"/>
          </a:xfrm>
          <a:prstGeom prst="rect">
            <a:avLst/>
          </a:pr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2" name="Rectangle 20">
            <a:extLst>
              <a:ext uri="{FF2B5EF4-FFF2-40B4-BE49-F238E27FC236}">
                <a16:creationId xmlns:a16="http://schemas.microsoft.com/office/drawing/2014/main" id="{FF138AB2-7C6F-450D-88D7-3950288B307E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03536" y="3137390"/>
            <a:ext cx="2017" cy="0"/>
          </a:xfrm>
          <a:prstGeom prst="rect">
            <a:avLst/>
          </a:pr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3" name="Freeform 21">
            <a:extLst>
              <a:ext uri="{FF2B5EF4-FFF2-40B4-BE49-F238E27FC236}">
                <a16:creationId xmlns:a16="http://schemas.microsoft.com/office/drawing/2014/main" id="{0A98B41F-81B3-4F74-96E6-5397E4F03DB4}"/>
              </a:ext>
            </a:extLst>
          </p:cNvPr>
          <p:cNvSpPr>
            <a:spLocks/>
          </p:cNvSpPr>
          <p:nvPr/>
        </p:nvSpPr>
        <p:spPr bwMode="gray">
          <a:xfrm>
            <a:off x="6203536" y="3137390"/>
            <a:ext cx="2017" cy="0"/>
          </a:xfrm>
          <a:custGeom>
            <a:avLst/>
            <a:gdLst>
              <a:gd name="T0" fmla="*/ 0 w 1588"/>
              <a:gd name="T1" fmla="*/ 0 h 1588"/>
              <a:gd name="T2" fmla="*/ 0 w 1588"/>
              <a:gd name="T3" fmla="*/ 0 h 1588"/>
              <a:gd name="T4" fmla="*/ 0 w 1588"/>
              <a:gd name="T5" fmla="*/ 0 h 1588"/>
              <a:gd name="T6" fmla="*/ 0 w 1588"/>
              <a:gd name="T7" fmla="*/ 0 h 1588"/>
              <a:gd name="T8" fmla="*/ 0 w 1588"/>
              <a:gd name="T9" fmla="*/ 0 h 1588"/>
              <a:gd name="T10" fmla="*/ 0 w 1588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1588"/>
              <a:gd name="T20" fmla="*/ 1588 w 1588"/>
              <a:gd name="T21" fmla="*/ 0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69A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4" name="Oval 4">
            <a:extLst>
              <a:ext uri="{FF2B5EF4-FFF2-40B4-BE49-F238E27FC236}">
                <a16:creationId xmlns:a16="http://schemas.microsoft.com/office/drawing/2014/main" id="{8DA9AA74-1805-4B1E-93F4-FE6735AF86E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44451" y="1294438"/>
            <a:ext cx="3720187" cy="3689941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5" name="Oval 5">
            <a:extLst>
              <a:ext uri="{FF2B5EF4-FFF2-40B4-BE49-F238E27FC236}">
                <a16:creationId xmlns:a16="http://schemas.microsoft.com/office/drawing/2014/main" id="{357F6820-E370-4745-9457-F8A199E01E8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78731" y="1328717"/>
            <a:ext cx="3641549" cy="3613319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3500">
                <a:srgbClr val="E6E6E6"/>
              </a:gs>
              <a:gs pos="16000">
                <a:srgbClr val="7D8496"/>
              </a:gs>
              <a:gs pos="23500">
                <a:srgbClr val="E6E6E6"/>
              </a:gs>
              <a:gs pos="42500">
                <a:srgbClr val="7D8496"/>
              </a:gs>
              <a:gs pos="50000">
                <a:srgbClr val="E6E6E6"/>
              </a:gs>
              <a:gs pos="57500">
                <a:srgbClr val="7D8496"/>
              </a:gs>
              <a:gs pos="76500">
                <a:srgbClr val="E6E6E6"/>
              </a:gs>
              <a:gs pos="84000">
                <a:srgbClr val="7D8496"/>
              </a:gs>
              <a:gs pos="96500">
                <a:srgbClr val="E6E6E6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6" name="Oval 6">
            <a:extLst>
              <a:ext uri="{FF2B5EF4-FFF2-40B4-BE49-F238E27FC236}">
                <a16:creationId xmlns:a16="http://schemas.microsoft.com/office/drawing/2014/main" id="{1E5E0941-5C93-44D6-82A8-FE7EBB3B47D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83578" y="1441633"/>
            <a:ext cx="3427814" cy="3391519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50000">
                <a:srgbClr val="FEFEFE"/>
              </a:gs>
              <a:gs pos="100000">
                <a:srgbClr val="C0C0C0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7" name="Oval 7">
            <a:extLst>
              <a:ext uri="{FF2B5EF4-FFF2-40B4-BE49-F238E27FC236}">
                <a16:creationId xmlns:a16="http://schemas.microsoft.com/office/drawing/2014/main" id="{B2FEE500-1517-4DCF-8B25-503B23FA9E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07394" y="1665447"/>
            <a:ext cx="2978166" cy="2943887"/>
          </a:xfrm>
          <a:prstGeom prst="ellipse">
            <a:avLst/>
          </a:prstGeom>
          <a:gradFill rotWithShape="1">
            <a:gsLst>
              <a:gs pos="0">
                <a:srgbClr val="EAEAEA"/>
              </a:gs>
              <a:gs pos="17999">
                <a:srgbClr val="777777"/>
              </a:gs>
              <a:gs pos="31000">
                <a:srgbClr val="292929"/>
              </a:gs>
              <a:gs pos="33000">
                <a:srgbClr val="B2B2B2"/>
              </a:gs>
              <a:gs pos="37000">
                <a:srgbClr val="FFFFFF"/>
              </a:gs>
              <a:gs pos="78999">
                <a:srgbClr val="5F5F5F"/>
              </a:gs>
              <a:gs pos="87000">
                <a:srgbClr val="5F5F5F"/>
              </a:gs>
              <a:gs pos="100000">
                <a:srgbClr val="CBCBCB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8" name="Oval 8">
            <a:extLst>
              <a:ext uri="{FF2B5EF4-FFF2-40B4-BE49-F238E27FC236}">
                <a16:creationId xmlns:a16="http://schemas.microsoft.com/office/drawing/2014/main" id="{5DB3B828-B185-462D-9FD3-85E63BF7EAC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9983" y="1736020"/>
            <a:ext cx="2832988" cy="2808790"/>
          </a:xfrm>
          <a:prstGeom prst="ellipse">
            <a:avLst/>
          </a:prstGeom>
          <a:gradFill rotWithShape="1">
            <a:gsLst>
              <a:gs pos="0">
                <a:srgbClr val="777777"/>
              </a:gs>
              <a:gs pos="100000">
                <a:srgbClr val="3F3F3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9" name="Oval 9">
            <a:extLst>
              <a:ext uri="{FF2B5EF4-FFF2-40B4-BE49-F238E27FC236}">
                <a16:creationId xmlns:a16="http://schemas.microsoft.com/office/drawing/2014/main" id="{0BCB9DB3-B4D2-4522-87B2-8297D73C1EE1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21950" y="1959835"/>
            <a:ext cx="2357127" cy="2338979"/>
          </a:xfrm>
          <a:prstGeom prst="ellipse">
            <a:avLst/>
          </a:prstGeom>
          <a:gradFill rotWithShape="1">
            <a:gsLst>
              <a:gs pos="0">
                <a:srgbClr val="666665"/>
              </a:gs>
              <a:gs pos="100000">
                <a:srgbClr val="2F2F2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0" name="Freeform 29">
            <a:extLst>
              <a:ext uri="{FF2B5EF4-FFF2-40B4-BE49-F238E27FC236}">
                <a16:creationId xmlns:a16="http://schemas.microsoft.com/office/drawing/2014/main" id="{9F8BD285-5DC9-4BD6-9D5E-B24EE1F703EB}"/>
              </a:ext>
            </a:extLst>
          </p:cNvPr>
          <p:cNvSpPr>
            <a:spLocks/>
          </p:cNvSpPr>
          <p:nvPr/>
        </p:nvSpPr>
        <p:spPr bwMode="gray">
          <a:xfrm>
            <a:off x="6203534" y="1734003"/>
            <a:ext cx="705726" cy="1403387"/>
          </a:xfrm>
          <a:custGeom>
            <a:avLst/>
            <a:gdLst>
              <a:gd name="T0" fmla="*/ 2147483647 w 236"/>
              <a:gd name="T1" fmla="*/ 2147483647 h 472"/>
              <a:gd name="T2" fmla="*/ 0 w 236"/>
              <a:gd name="T3" fmla="*/ 0 h 472"/>
              <a:gd name="T4" fmla="*/ 0 w 236"/>
              <a:gd name="T5" fmla="*/ 0 h 472"/>
              <a:gd name="T6" fmla="*/ 0 w 236"/>
              <a:gd name="T7" fmla="*/ 2147483647 h 472"/>
              <a:gd name="T8" fmla="*/ 2147483647 w 236"/>
              <a:gd name="T9" fmla="*/ 2147483647 h 4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472"/>
              <a:gd name="T17" fmla="*/ 236 w 236"/>
              <a:gd name="T18" fmla="*/ 472 h 4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472">
                <a:moveTo>
                  <a:pt x="236" y="63"/>
                </a:moveTo>
                <a:cubicBezTo>
                  <a:pt x="166" y="23"/>
                  <a:pt x="86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72"/>
                  <a:pt x="0" y="472"/>
                  <a:pt x="0" y="472"/>
                </a:cubicBezTo>
                <a:lnTo>
                  <a:pt x="236" y="63"/>
                </a:lnTo>
                <a:close/>
              </a:path>
            </a:pathLst>
          </a:custGeom>
          <a:solidFill>
            <a:srgbClr val="C40505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1" name="Freeform 22">
            <a:extLst>
              <a:ext uri="{FF2B5EF4-FFF2-40B4-BE49-F238E27FC236}">
                <a16:creationId xmlns:a16="http://schemas.microsoft.com/office/drawing/2014/main" id="{591C1EB8-7108-4F1D-BD4B-12C8A9E448B5}"/>
              </a:ext>
            </a:extLst>
          </p:cNvPr>
          <p:cNvSpPr>
            <a:spLocks/>
          </p:cNvSpPr>
          <p:nvPr/>
        </p:nvSpPr>
        <p:spPr bwMode="gray">
          <a:xfrm>
            <a:off x="5493779" y="3137390"/>
            <a:ext cx="709759" cy="1405404"/>
          </a:xfrm>
          <a:custGeom>
            <a:avLst/>
            <a:gdLst>
              <a:gd name="T0" fmla="*/ 2147483647 w 237"/>
              <a:gd name="T1" fmla="*/ 0 h 473"/>
              <a:gd name="T2" fmla="*/ 2147483647 w 237"/>
              <a:gd name="T3" fmla="*/ 0 h 473"/>
              <a:gd name="T4" fmla="*/ 0 w 237"/>
              <a:gd name="T5" fmla="*/ 2147483647 h 473"/>
              <a:gd name="T6" fmla="*/ 2147483647 w 237"/>
              <a:gd name="T7" fmla="*/ 2147483647 h 473"/>
              <a:gd name="T8" fmla="*/ 2147483647 w 237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"/>
              <a:gd name="T16" fmla="*/ 0 h 473"/>
              <a:gd name="T17" fmla="*/ 237 w 237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" h="473">
                <a:moveTo>
                  <a:pt x="237" y="0"/>
                </a:moveTo>
                <a:cubicBezTo>
                  <a:pt x="237" y="0"/>
                  <a:pt x="237" y="0"/>
                  <a:pt x="237" y="0"/>
                </a:cubicBezTo>
                <a:cubicBezTo>
                  <a:pt x="0" y="410"/>
                  <a:pt x="0" y="410"/>
                  <a:pt x="0" y="410"/>
                </a:cubicBezTo>
                <a:cubicBezTo>
                  <a:pt x="70" y="450"/>
                  <a:pt x="151" y="473"/>
                  <a:pt x="237" y="473"/>
                </a:cubicBezTo>
                <a:cubicBezTo>
                  <a:pt x="237" y="0"/>
                  <a:pt x="237" y="0"/>
                  <a:pt x="237" y="0"/>
                </a:cubicBezTo>
                <a:close/>
              </a:path>
            </a:pathLst>
          </a:custGeom>
          <a:solidFill>
            <a:srgbClr val="EAEAEA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2" name="Freeform 23">
            <a:extLst>
              <a:ext uri="{FF2B5EF4-FFF2-40B4-BE49-F238E27FC236}">
                <a16:creationId xmlns:a16="http://schemas.microsoft.com/office/drawing/2014/main" id="{154332A1-4A5C-4D88-8A7D-EDED876B22AF}"/>
              </a:ext>
            </a:extLst>
          </p:cNvPr>
          <p:cNvSpPr>
            <a:spLocks/>
          </p:cNvSpPr>
          <p:nvPr/>
        </p:nvSpPr>
        <p:spPr bwMode="gray">
          <a:xfrm>
            <a:off x="4792082" y="3137392"/>
            <a:ext cx="1411453" cy="703711"/>
          </a:xfrm>
          <a:custGeom>
            <a:avLst/>
            <a:gdLst>
              <a:gd name="T0" fmla="*/ 0 w 473"/>
              <a:gd name="T1" fmla="*/ 0 h 237"/>
              <a:gd name="T2" fmla="*/ 0 w 473"/>
              <a:gd name="T3" fmla="*/ 0 h 237"/>
              <a:gd name="T4" fmla="*/ 2147483647 w 473"/>
              <a:gd name="T5" fmla="*/ 2147483647 h 237"/>
              <a:gd name="T6" fmla="*/ 2147483647 w 473"/>
              <a:gd name="T7" fmla="*/ 0 h 237"/>
              <a:gd name="T8" fmla="*/ 0 w 473"/>
              <a:gd name="T9" fmla="*/ 0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3"/>
              <a:gd name="T16" fmla="*/ 0 h 237"/>
              <a:gd name="T17" fmla="*/ 473 w 473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3" h="237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87"/>
                  <a:pt x="23" y="167"/>
                  <a:pt x="63" y="237"/>
                </a:cubicBezTo>
                <a:cubicBezTo>
                  <a:pt x="473" y="0"/>
                  <a:pt x="473" y="0"/>
                  <a:pt x="47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AEAEA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3" name="Freeform 24">
            <a:extLst>
              <a:ext uri="{FF2B5EF4-FFF2-40B4-BE49-F238E27FC236}">
                <a16:creationId xmlns:a16="http://schemas.microsoft.com/office/drawing/2014/main" id="{FF01BED0-58DC-4D49-90E7-41D086F0AE4C}"/>
              </a:ext>
            </a:extLst>
          </p:cNvPr>
          <p:cNvSpPr>
            <a:spLocks/>
          </p:cNvSpPr>
          <p:nvPr/>
        </p:nvSpPr>
        <p:spPr bwMode="gray">
          <a:xfrm>
            <a:off x="4979606" y="3137390"/>
            <a:ext cx="1223931" cy="1217882"/>
          </a:xfrm>
          <a:custGeom>
            <a:avLst/>
            <a:gdLst>
              <a:gd name="T0" fmla="*/ 2147483647 w 410"/>
              <a:gd name="T1" fmla="*/ 0 h 410"/>
              <a:gd name="T2" fmla="*/ 0 w 410"/>
              <a:gd name="T3" fmla="*/ 2147483647 h 410"/>
              <a:gd name="T4" fmla="*/ 2147483647 w 410"/>
              <a:gd name="T5" fmla="*/ 2147483647 h 410"/>
              <a:gd name="T6" fmla="*/ 2147483647 w 410"/>
              <a:gd name="T7" fmla="*/ 0 h 410"/>
              <a:gd name="T8" fmla="*/ 0 60000 65536"/>
              <a:gd name="T9" fmla="*/ 0 60000 65536"/>
              <a:gd name="T10" fmla="*/ 0 60000 65536"/>
              <a:gd name="T11" fmla="*/ 0 60000 65536"/>
              <a:gd name="T12" fmla="*/ 0 w 410"/>
              <a:gd name="T13" fmla="*/ 0 h 410"/>
              <a:gd name="T14" fmla="*/ 410 w 410"/>
              <a:gd name="T15" fmla="*/ 410 h 4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0" h="410">
                <a:moveTo>
                  <a:pt x="410" y="0"/>
                </a:moveTo>
                <a:cubicBezTo>
                  <a:pt x="0" y="237"/>
                  <a:pt x="0" y="237"/>
                  <a:pt x="0" y="237"/>
                </a:cubicBezTo>
                <a:cubicBezTo>
                  <a:pt x="42" y="309"/>
                  <a:pt x="102" y="368"/>
                  <a:pt x="173" y="410"/>
                </a:cubicBezTo>
                <a:cubicBezTo>
                  <a:pt x="410" y="0"/>
                  <a:pt x="410" y="0"/>
                  <a:pt x="410" y="0"/>
                </a:cubicBezTo>
                <a:close/>
              </a:path>
            </a:pathLst>
          </a:custGeom>
          <a:solidFill>
            <a:srgbClr val="EAEAEA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4" name="Freeform 25">
            <a:extLst>
              <a:ext uri="{FF2B5EF4-FFF2-40B4-BE49-F238E27FC236}">
                <a16:creationId xmlns:a16="http://schemas.microsoft.com/office/drawing/2014/main" id="{EC728557-5783-44F8-8D12-8C2CD5291036}"/>
              </a:ext>
            </a:extLst>
          </p:cNvPr>
          <p:cNvSpPr>
            <a:spLocks/>
          </p:cNvSpPr>
          <p:nvPr/>
        </p:nvSpPr>
        <p:spPr bwMode="gray">
          <a:xfrm>
            <a:off x="6203538" y="1921527"/>
            <a:ext cx="1221915" cy="1215865"/>
          </a:xfrm>
          <a:custGeom>
            <a:avLst/>
            <a:gdLst>
              <a:gd name="T0" fmla="*/ 0 w 409"/>
              <a:gd name="T1" fmla="*/ 2147483647 h 409"/>
              <a:gd name="T2" fmla="*/ 2147483647 w 409"/>
              <a:gd name="T3" fmla="*/ 2147483647 h 409"/>
              <a:gd name="T4" fmla="*/ 2147483647 w 409"/>
              <a:gd name="T5" fmla="*/ 0 h 409"/>
              <a:gd name="T6" fmla="*/ 0 w 409"/>
              <a:gd name="T7" fmla="*/ 2147483647 h 409"/>
              <a:gd name="T8" fmla="*/ 0 60000 65536"/>
              <a:gd name="T9" fmla="*/ 0 60000 65536"/>
              <a:gd name="T10" fmla="*/ 0 60000 65536"/>
              <a:gd name="T11" fmla="*/ 0 60000 65536"/>
              <a:gd name="T12" fmla="*/ 0 w 409"/>
              <a:gd name="T13" fmla="*/ 0 h 409"/>
              <a:gd name="T14" fmla="*/ 409 w 409"/>
              <a:gd name="T15" fmla="*/ 409 h 4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9" h="409">
                <a:moveTo>
                  <a:pt x="0" y="409"/>
                </a:moveTo>
                <a:cubicBezTo>
                  <a:pt x="409" y="173"/>
                  <a:pt x="409" y="173"/>
                  <a:pt x="409" y="173"/>
                </a:cubicBezTo>
                <a:cubicBezTo>
                  <a:pt x="368" y="101"/>
                  <a:pt x="308" y="41"/>
                  <a:pt x="236" y="0"/>
                </a:cubicBezTo>
                <a:cubicBezTo>
                  <a:pt x="0" y="409"/>
                  <a:pt x="0" y="409"/>
                  <a:pt x="0" y="409"/>
                </a:cubicBezTo>
                <a:close/>
              </a:path>
            </a:pathLst>
          </a:custGeom>
          <a:solidFill>
            <a:srgbClr val="C40505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5" name="Freeform 26">
            <a:extLst>
              <a:ext uri="{FF2B5EF4-FFF2-40B4-BE49-F238E27FC236}">
                <a16:creationId xmlns:a16="http://schemas.microsoft.com/office/drawing/2014/main" id="{75804D5E-2080-4347-A64E-EEAD17FB81D1}"/>
              </a:ext>
            </a:extLst>
          </p:cNvPr>
          <p:cNvSpPr>
            <a:spLocks/>
          </p:cNvSpPr>
          <p:nvPr/>
        </p:nvSpPr>
        <p:spPr bwMode="gray">
          <a:xfrm>
            <a:off x="6203535" y="3137392"/>
            <a:ext cx="1409437" cy="703711"/>
          </a:xfrm>
          <a:custGeom>
            <a:avLst/>
            <a:gdLst>
              <a:gd name="T0" fmla="*/ 2147483647 w 472"/>
              <a:gd name="T1" fmla="*/ 0 h 237"/>
              <a:gd name="T2" fmla="*/ 0 w 472"/>
              <a:gd name="T3" fmla="*/ 0 h 237"/>
              <a:gd name="T4" fmla="*/ 2147483647 w 472"/>
              <a:gd name="T5" fmla="*/ 2147483647 h 237"/>
              <a:gd name="T6" fmla="*/ 2147483647 w 472"/>
              <a:gd name="T7" fmla="*/ 0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472"/>
              <a:gd name="T13" fmla="*/ 0 h 237"/>
              <a:gd name="T14" fmla="*/ 472 w 472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2" h="237">
                <a:moveTo>
                  <a:pt x="472" y="0"/>
                </a:moveTo>
                <a:cubicBezTo>
                  <a:pt x="0" y="0"/>
                  <a:pt x="0" y="0"/>
                  <a:pt x="0" y="0"/>
                </a:cubicBezTo>
                <a:cubicBezTo>
                  <a:pt x="409" y="237"/>
                  <a:pt x="409" y="237"/>
                  <a:pt x="409" y="237"/>
                </a:cubicBezTo>
                <a:cubicBezTo>
                  <a:pt x="449" y="167"/>
                  <a:pt x="472" y="87"/>
                  <a:pt x="472" y="0"/>
                </a:cubicBezTo>
                <a:close/>
              </a:path>
            </a:pathLst>
          </a:custGeom>
          <a:solidFill>
            <a:srgbClr val="EAEAEA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6" name="Freeform 27">
            <a:extLst>
              <a:ext uri="{FF2B5EF4-FFF2-40B4-BE49-F238E27FC236}">
                <a16:creationId xmlns:a16="http://schemas.microsoft.com/office/drawing/2014/main" id="{B6E75EBB-2DD4-44EF-8714-4E5651FAF613}"/>
              </a:ext>
            </a:extLst>
          </p:cNvPr>
          <p:cNvSpPr>
            <a:spLocks/>
          </p:cNvSpPr>
          <p:nvPr/>
        </p:nvSpPr>
        <p:spPr bwMode="gray">
          <a:xfrm>
            <a:off x="6203538" y="3137390"/>
            <a:ext cx="1221915" cy="1217882"/>
          </a:xfrm>
          <a:custGeom>
            <a:avLst/>
            <a:gdLst>
              <a:gd name="T0" fmla="*/ 0 w 409"/>
              <a:gd name="T1" fmla="*/ 0 h 410"/>
              <a:gd name="T2" fmla="*/ 0 w 409"/>
              <a:gd name="T3" fmla="*/ 0 h 410"/>
              <a:gd name="T4" fmla="*/ 2147483647 w 409"/>
              <a:gd name="T5" fmla="*/ 2147483647 h 410"/>
              <a:gd name="T6" fmla="*/ 2147483647 w 409"/>
              <a:gd name="T7" fmla="*/ 2147483647 h 410"/>
              <a:gd name="T8" fmla="*/ 0 w 409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"/>
              <a:gd name="T16" fmla="*/ 0 h 410"/>
              <a:gd name="T17" fmla="*/ 409 w 409"/>
              <a:gd name="T18" fmla="*/ 410 h 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" h="41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236" y="410"/>
                  <a:pt x="236" y="410"/>
                  <a:pt x="236" y="410"/>
                </a:cubicBezTo>
                <a:cubicBezTo>
                  <a:pt x="308" y="368"/>
                  <a:pt x="368" y="309"/>
                  <a:pt x="409" y="237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EAEAEA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7" name="Freeform 28">
            <a:extLst>
              <a:ext uri="{FF2B5EF4-FFF2-40B4-BE49-F238E27FC236}">
                <a16:creationId xmlns:a16="http://schemas.microsoft.com/office/drawing/2014/main" id="{129389F7-0A24-44B9-817D-121051469075}"/>
              </a:ext>
            </a:extLst>
          </p:cNvPr>
          <p:cNvSpPr>
            <a:spLocks/>
          </p:cNvSpPr>
          <p:nvPr/>
        </p:nvSpPr>
        <p:spPr bwMode="gray">
          <a:xfrm>
            <a:off x="6203534" y="3137390"/>
            <a:ext cx="705726" cy="1405404"/>
          </a:xfrm>
          <a:custGeom>
            <a:avLst/>
            <a:gdLst>
              <a:gd name="T0" fmla="*/ 0 w 236"/>
              <a:gd name="T1" fmla="*/ 2147483647 h 473"/>
              <a:gd name="T2" fmla="*/ 0 w 236"/>
              <a:gd name="T3" fmla="*/ 2147483647 h 473"/>
              <a:gd name="T4" fmla="*/ 2147483647 w 236"/>
              <a:gd name="T5" fmla="*/ 2147483647 h 473"/>
              <a:gd name="T6" fmla="*/ 0 w 236"/>
              <a:gd name="T7" fmla="*/ 0 h 473"/>
              <a:gd name="T8" fmla="*/ 0 w 236"/>
              <a:gd name="T9" fmla="*/ 2147483647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473"/>
              <a:gd name="T17" fmla="*/ 236 w 236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473">
                <a:moveTo>
                  <a:pt x="0" y="473"/>
                </a:moveTo>
                <a:cubicBezTo>
                  <a:pt x="0" y="473"/>
                  <a:pt x="0" y="473"/>
                  <a:pt x="0" y="473"/>
                </a:cubicBezTo>
                <a:cubicBezTo>
                  <a:pt x="86" y="473"/>
                  <a:pt x="166" y="450"/>
                  <a:pt x="236" y="410"/>
                </a:cubicBezTo>
                <a:cubicBezTo>
                  <a:pt x="0" y="0"/>
                  <a:pt x="0" y="0"/>
                  <a:pt x="0" y="0"/>
                </a:cubicBezTo>
                <a:lnTo>
                  <a:pt x="0" y="473"/>
                </a:lnTo>
                <a:close/>
              </a:path>
            </a:pathLst>
          </a:custGeom>
          <a:solidFill>
            <a:srgbClr val="EAEAEA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Freeform 30">
            <a:extLst>
              <a:ext uri="{FF2B5EF4-FFF2-40B4-BE49-F238E27FC236}">
                <a16:creationId xmlns:a16="http://schemas.microsoft.com/office/drawing/2014/main" id="{D8CA06E0-5657-44E9-8BEC-A4B6E09B381B}"/>
              </a:ext>
            </a:extLst>
          </p:cNvPr>
          <p:cNvSpPr>
            <a:spLocks/>
          </p:cNvSpPr>
          <p:nvPr/>
        </p:nvSpPr>
        <p:spPr bwMode="gray">
          <a:xfrm>
            <a:off x="5493779" y="1734003"/>
            <a:ext cx="709759" cy="1403387"/>
          </a:xfrm>
          <a:custGeom>
            <a:avLst/>
            <a:gdLst>
              <a:gd name="T0" fmla="*/ 2147483647 w 237"/>
              <a:gd name="T1" fmla="*/ 2147483647 h 472"/>
              <a:gd name="T2" fmla="*/ 2147483647 w 237"/>
              <a:gd name="T3" fmla="*/ 2147483647 h 472"/>
              <a:gd name="T4" fmla="*/ 2147483647 w 237"/>
              <a:gd name="T5" fmla="*/ 0 h 472"/>
              <a:gd name="T6" fmla="*/ 0 w 237"/>
              <a:gd name="T7" fmla="*/ 2147483647 h 472"/>
              <a:gd name="T8" fmla="*/ 2147483647 w 237"/>
              <a:gd name="T9" fmla="*/ 2147483647 h 4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"/>
              <a:gd name="T16" fmla="*/ 0 h 472"/>
              <a:gd name="T17" fmla="*/ 237 w 237"/>
              <a:gd name="T18" fmla="*/ 472 h 4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" h="472">
                <a:moveTo>
                  <a:pt x="237" y="472"/>
                </a:moveTo>
                <a:cubicBezTo>
                  <a:pt x="237" y="472"/>
                  <a:pt x="237" y="472"/>
                  <a:pt x="237" y="472"/>
                </a:cubicBezTo>
                <a:cubicBezTo>
                  <a:pt x="237" y="0"/>
                  <a:pt x="237" y="0"/>
                  <a:pt x="237" y="0"/>
                </a:cubicBezTo>
                <a:cubicBezTo>
                  <a:pt x="151" y="0"/>
                  <a:pt x="70" y="23"/>
                  <a:pt x="0" y="63"/>
                </a:cubicBezTo>
                <a:cubicBezTo>
                  <a:pt x="237" y="472"/>
                  <a:pt x="237" y="472"/>
                  <a:pt x="237" y="472"/>
                </a:cubicBezTo>
                <a:close/>
              </a:path>
            </a:pathLst>
          </a:custGeom>
          <a:solidFill>
            <a:srgbClr val="EAEAEA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Freeform 31">
            <a:extLst>
              <a:ext uri="{FF2B5EF4-FFF2-40B4-BE49-F238E27FC236}">
                <a16:creationId xmlns:a16="http://schemas.microsoft.com/office/drawing/2014/main" id="{71F9E49E-9A2A-4490-9D40-ABA26FEF80C4}"/>
              </a:ext>
            </a:extLst>
          </p:cNvPr>
          <p:cNvSpPr>
            <a:spLocks/>
          </p:cNvSpPr>
          <p:nvPr/>
        </p:nvSpPr>
        <p:spPr bwMode="gray">
          <a:xfrm>
            <a:off x="4979606" y="1921527"/>
            <a:ext cx="1223931" cy="1215865"/>
          </a:xfrm>
          <a:custGeom>
            <a:avLst/>
            <a:gdLst>
              <a:gd name="T0" fmla="*/ 2147483647 w 410"/>
              <a:gd name="T1" fmla="*/ 2147483647 h 409"/>
              <a:gd name="T2" fmla="*/ 2147483647 w 410"/>
              <a:gd name="T3" fmla="*/ 0 h 409"/>
              <a:gd name="T4" fmla="*/ 0 w 410"/>
              <a:gd name="T5" fmla="*/ 2147483647 h 409"/>
              <a:gd name="T6" fmla="*/ 2147483647 w 410"/>
              <a:gd name="T7" fmla="*/ 2147483647 h 409"/>
              <a:gd name="T8" fmla="*/ 0 60000 65536"/>
              <a:gd name="T9" fmla="*/ 0 60000 65536"/>
              <a:gd name="T10" fmla="*/ 0 60000 65536"/>
              <a:gd name="T11" fmla="*/ 0 60000 65536"/>
              <a:gd name="T12" fmla="*/ 0 w 410"/>
              <a:gd name="T13" fmla="*/ 0 h 409"/>
              <a:gd name="T14" fmla="*/ 410 w 410"/>
              <a:gd name="T15" fmla="*/ 409 h 4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0" h="409">
                <a:moveTo>
                  <a:pt x="410" y="409"/>
                </a:moveTo>
                <a:cubicBezTo>
                  <a:pt x="173" y="0"/>
                  <a:pt x="173" y="0"/>
                  <a:pt x="173" y="0"/>
                </a:cubicBezTo>
                <a:cubicBezTo>
                  <a:pt x="102" y="41"/>
                  <a:pt x="42" y="101"/>
                  <a:pt x="0" y="173"/>
                </a:cubicBezTo>
                <a:cubicBezTo>
                  <a:pt x="410" y="409"/>
                  <a:pt x="410" y="409"/>
                  <a:pt x="410" y="409"/>
                </a:cubicBezTo>
                <a:close/>
              </a:path>
            </a:pathLst>
          </a:custGeom>
          <a:solidFill>
            <a:srgbClr val="EAEAEA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0" name="Freeform 32">
            <a:extLst>
              <a:ext uri="{FF2B5EF4-FFF2-40B4-BE49-F238E27FC236}">
                <a16:creationId xmlns:a16="http://schemas.microsoft.com/office/drawing/2014/main" id="{9EEFB9FA-A65F-4470-9B9F-E31BA61AE246}"/>
              </a:ext>
            </a:extLst>
          </p:cNvPr>
          <p:cNvSpPr>
            <a:spLocks/>
          </p:cNvSpPr>
          <p:nvPr/>
        </p:nvSpPr>
        <p:spPr bwMode="gray">
          <a:xfrm>
            <a:off x="4792082" y="2435696"/>
            <a:ext cx="1411453" cy="701694"/>
          </a:xfrm>
          <a:custGeom>
            <a:avLst/>
            <a:gdLst>
              <a:gd name="T0" fmla="*/ 2147483647 w 473"/>
              <a:gd name="T1" fmla="*/ 2147483647 h 236"/>
              <a:gd name="T2" fmla="*/ 2147483647 w 473"/>
              <a:gd name="T3" fmla="*/ 0 h 236"/>
              <a:gd name="T4" fmla="*/ 0 w 473"/>
              <a:gd name="T5" fmla="*/ 2147483647 h 236"/>
              <a:gd name="T6" fmla="*/ 2147483647 w 473"/>
              <a:gd name="T7" fmla="*/ 2147483647 h 236"/>
              <a:gd name="T8" fmla="*/ 0 60000 65536"/>
              <a:gd name="T9" fmla="*/ 0 60000 65536"/>
              <a:gd name="T10" fmla="*/ 0 60000 65536"/>
              <a:gd name="T11" fmla="*/ 0 60000 65536"/>
              <a:gd name="T12" fmla="*/ 0 w 473"/>
              <a:gd name="T13" fmla="*/ 0 h 236"/>
              <a:gd name="T14" fmla="*/ 473 w 473"/>
              <a:gd name="T15" fmla="*/ 236 h 2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3" h="236">
                <a:moveTo>
                  <a:pt x="473" y="236"/>
                </a:moveTo>
                <a:cubicBezTo>
                  <a:pt x="63" y="0"/>
                  <a:pt x="63" y="0"/>
                  <a:pt x="63" y="0"/>
                </a:cubicBezTo>
                <a:cubicBezTo>
                  <a:pt x="23" y="70"/>
                  <a:pt x="0" y="150"/>
                  <a:pt x="0" y="236"/>
                </a:cubicBezTo>
                <a:cubicBezTo>
                  <a:pt x="473" y="236"/>
                  <a:pt x="473" y="236"/>
                  <a:pt x="473" y="236"/>
                </a:cubicBezTo>
                <a:close/>
              </a:path>
            </a:pathLst>
          </a:custGeom>
          <a:solidFill>
            <a:srgbClr val="EAEAEA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1" name="Freeform 11">
            <a:extLst>
              <a:ext uri="{FF2B5EF4-FFF2-40B4-BE49-F238E27FC236}">
                <a16:creationId xmlns:a16="http://schemas.microsoft.com/office/drawing/2014/main" id="{DC5AFB07-F89A-4AD1-852D-7E21F4107D9B}"/>
              </a:ext>
            </a:extLst>
          </p:cNvPr>
          <p:cNvSpPr>
            <a:spLocks/>
          </p:cNvSpPr>
          <p:nvPr/>
        </p:nvSpPr>
        <p:spPr bwMode="gray">
          <a:xfrm>
            <a:off x="6203535" y="2435696"/>
            <a:ext cx="1409437" cy="701694"/>
          </a:xfrm>
          <a:custGeom>
            <a:avLst/>
            <a:gdLst>
              <a:gd name="T0" fmla="*/ 0 w 472"/>
              <a:gd name="T1" fmla="*/ 2147483647 h 236"/>
              <a:gd name="T2" fmla="*/ 0 w 472"/>
              <a:gd name="T3" fmla="*/ 2147483647 h 236"/>
              <a:gd name="T4" fmla="*/ 2147483647 w 472"/>
              <a:gd name="T5" fmla="*/ 2147483647 h 236"/>
              <a:gd name="T6" fmla="*/ 2147483647 w 472"/>
              <a:gd name="T7" fmla="*/ 0 h 236"/>
              <a:gd name="T8" fmla="*/ 0 w 472"/>
              <a:gd name="T9" fmla="*/ 2147483647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"/>
              <a:gd name="T16" fmla="*/ 0 h 236"/>
              <a:gd name="T17" fmla="*/ 472 w 47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" h="236">
                <a:moveTo>
                  <a:pt x="0" y="236"/>
                </a:moveTo>
                <a:cubicBezTo>
                  <a:pt x="0" y="236"/>
                  <a:pt x="0" y="236"/>
                  <a:pt x="0" y="236"/>
                </a:cubicBezTo>
                <a:cubicBezTo>
                  <a:pt x="472" y="236"/>
                  <a:pt x="472" y="236"/>
                  <a:pt x="472" y="236"/>
                </a:cubicBezTo>
                <a:cubicBezTo>
                  <a:pt x="472" y="150"/>
                  <a:pt x="449" y="70"/>
                  <a:pt x="409" y="0"/>
                </a:cubicBezTo>
                <a:cubicBezTo>
                  <a:pt x="0" y="236"/>
                  <a:pt x="0" y="236"/>
                  <a:pt x="0" y="236"/>
                </a:cubicBezTo>
                <a:close/>
              </a:path>
            </a:pathLst>
          </a:custGeom>
          <a:solidFill>
            <a:srgbClr val="C40505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92" name="Group 33">
            <a:extLst>
              <a:ext uri="{FF2B5EF4-FFF2-40B4-BE49-F238E27FC236}">
                <a16:creationId xmlns:a16="http://schemas.microsoft.com/office/drawing/2014/main" id="{20E05308-4117-40FC-94B3-9F9903A978A2}"/>
              </a:ext>
            </a:extLst>
          </p:cNvPr>
          <p:cNvGrpSpPr>
            <a:grpSpLocks/>
          </p:cNvGrpSpPr>
          <p:nvPr/>
        </p:nvGrpSpPr>
        <p:grpSpPr bwMode="auto">
          <a:xfrm>
            <a:off x="4880801" y="1826755"/>
            <a:ext cx="2639418" cy="2611188"/>
            <a:chOff x="3642" y="1678"/>
            <a:chExt cx="1422" cy="1408"/>
          </a:xfrm>
        </p:grpSpPr>
        <p:grpSp>
          <p:nvGrpSpPr>
            <p:cNvPr id="193" name="Group 34">
              <a:extLst>
                <a:ext uri="{FF2B5EF4-FFF2-40B4-BE49-F238E27FC236}">
                  <a16:creationId xmlns:a16="http://schemas.microsoft.com/office/drawing/2014/main" id="{20B9DB03-FB18-4818-B919-E325F24C62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2" y="1678"/>
              <a:ext cx="1422" cy="1408"/>
              <a:chOff x="3642" y="1678"/>
              <a:chExt cx="1422" cy="1408"/>
            </a:xfrm>
          </p:grpSpPr>
          <p:sp>
            <p:nvSpPr>
              <p:cNvPr id="207" name="Freeform 35">
                <a:extLst>
                  <a:ext uri="{FF2B5EF4-FFF2-40B4-BE49-F238E27FC236}">
                    <a16:creationId xmlns:a16="http://schemas.microsoft.com/office/drawing/2014/main" id="{A7489A3D-6C5E-4A4E-B68F-8412060FF51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87" y="1762"/>
                <a:ext cx="49" cy="62"/>
              </a:xfrm>
              <a:custGeom>
                <a:avLst/>
                <a:gdLst>
                  <a:gd name="T0" fmla="*/ 0 w 35"/>
                  <a:gd name="T1" fmla="*/ 220 h 45"/>
                  <a:gd name="T2" fmla="*/ 413 w 35"/>
                  <a:gd name="T3" fmla="*/ 0 h 45"/>
                  <a:gd name="T4" fmla="*/ 1021 w 35"/>
                  <a:gd name="T5" fmla="*/ 856 h 45"/>
                  <a:gd name="T6" fmla="*/ 560 w 35"/>
                  <a:gd name="T7" fmla="*/ 1102 h 45"/>
                  <a:gd name="T8" fmla="*/ 0 w 35"/>
                  <a:gd name="T9" fmla="*/ 22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45"/>
                  <a:gd name="T17" fmla="*/ 35 w 35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45">
                    <a:moveTo>
                      <a:pt x="0" y="9"/>
                    </a:moveTo>
                    <a:lnTo>
                      <a:pt x="14" y="0"/>
                    </a:lnTo>
                    <a:lnTo>
                      <a:pt x="35" y="35"/>
                    </a:lnTo>
                    <a:lnTo>
                      <a:pt x="19" y="4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8" name="Rectangle 36">
                <a:extLst>
                  <a:ext uri="{FF2B5EF4-FFF2-40B4-BE49-F238E27FC236}">
                    <a16:creationId xmlns:a16="http://schemas.microsoft.com/office/drawing/2014/main" id="{C0C0A8B8-420B-49E9-90BA-C32D3E0A8CD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342" y="1678"/>
                <a:ext cx="22" cy="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1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9" name="Freeform 37">
                <a:extLst>
                  <a:ext uri="{FF2B5EF4-FFF2-40B4-BE49-F238E27FC236}">
                    <a16:creationId xmlns:a16="http://schemas.microsoft.com/office/drawing/2014/main" id="{F6C1969B-C47F-4D0C-B128-2ADBD5E4720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28" y="2019"/>
                <a:ext cx="60" cy="46"/>
              </a:xfrm>
              <a:custGeom>
                <a:avLst/>
                <a:gdLst>
                  <a:gd name="T0" fmla="*/ 0 w 45"/>
                  <a:gd name="T1" fmla="*/ 216 h 35"/>
                  <a:gd name="T2" fmla="*/ 172 w 45"/>
                  <a:gd name="T3" fmla="*/ 0 h 35"/>
                  <a:gd name="T4" fmla="*/ 805 w 45"/>
                  <a:gd name="T5" fmla="*/ 296 h 35"/>
                  <a:gd name="T6" fmla="*/ 635 w 45"/>
                  <a:gd name="T7" fmla="*/ 538 h 35"/>
                  <a:gd name="T8" fmla="*/ 0 w 45"/>
                  <a:gd name="T9" fmla="*/ 216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35"/>
                  <a:gd name="T17" fmla="*/ 45 w 45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35">
                    <a:moveTo>
                      <a:pt x="0" y="14"/>
                    </a:moveTo>
                    <a:lnTo>
                      <a:pt x="10" y="0"/>
                    </a:lnTo>
                    <a:lnTo>
                      <a:pt x="45" y="19"/>
                    </a:lnTo>
                    <a:lnTo>
                      <a:pt x="36" y="3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0" name="Rectangle 38">
                <a:extLst>
                  <a:ext uri="{FF2B5EF4-FFF2-40B4-BE49-F238E27FC236}">
                    <a16:creationId xmlns:a16="http://schemas.microsoft.com/office/drawing/2014/main" id="{FE65BEC1-9861-448C-A69D-8ABE92B59EB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642" y="2367"/>
                <a:ext cx="55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1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1" name="Freeform 39">
                <a:extLst>
                  <a:ext uri="{FF2B5EF4-FFF2-40B4-BE49-F238E27FC236}">
                    <a16:creationId xmlns:a16="http://schemas.microsoft.com/office/drawing/2014/main" id="{C7B8017C-83D6-4CEC-A7A2-6B8CC55479A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28" y="2694"/>
                <a:ext cx="60" cy="49"/>
              </a:xfrm>
              <a:custGeom>
                <a:avLst/>
                <a:gdLst>
                  <a:gd name="T0" fmla="*/ 172 w 45"/>
                  <a:gd name="T1" fmla="*/ 478 h 38"/>
                  <a:gd name="T2" fmla="*/ 0 w 45"/>
                  <a:gd name="T3" fmla="*/ 269 h 38"/>
                  <a:gd name="T4" fmla="*/ 635 w 45"/>
                  <a:gd name="T5" fmla="*/ 0 h 38"/>
                  <a:gd name="T6" fmla="*/ 805 w 45"/>
                  <a:gd name="T7" fmla="*/ 209 h 38"/>
                  <a:gd name="T8" fmla="*/ 172 w 45"/>
                  <a:gd name="T9" fmla="*/ 47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38"/>
                  <a:gd name="T17" fmla="*/ 45 w 45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38">
                    <a:moveTo>
                      <a:pt x="10" y="38"/>
                    </a:moveTo>
                    <a:lnTo>
                      <a:pt x="0" y="22"/>
                    </a:lnTo>
                    <a:lnTo>
                      <a:pt x="36" y="0"/>
                    </a:lnTo>
                    <a:lnTo>
                      <a:pt x="45" y="17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2" name="Freeform 40">
                <a:extLst>
                  <a:ext uri="{FF2B5EF4-FFF2-40B4-BE49-F238E27FC236}">
                    <a16:creationId xmlns:a16="http://schemas.microsoft.com/office/drawing/2014/main" id="{068BE873-C575-4E9E-BFB2-C2FFEB599A8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87" y="2936"/>
                <a:ext cx="49" cy="60"/>
              </a:xfrm>
              <a:custGeom>
                <a:avLst/>
                <a:gdLst>
                  <a:gd name="T0" fmla="*/ 413 w 35"/>
                  <a:gd name="T1" fmla="*/ 805 h 45"/>
                  <a:gd name="T2" fmla="*/ 0 w 35"/>
                  <a:gd name="T3" fmla="*/ 635 h 45"/>
                  <a:gd name="T4" fmla="*/ 560 w 35"/>
                  <a:gd name="T5" fmla="*/ 0 h 45"/>
                  <a:gd name="T6" fmla="*/ 1021 w 35"/>
                  <a:gd name="T7" fmla="*/ 172 h 45"/>
                  <a:gd name="T8" fmla="*/ 413 w 35"/>
                  <a:gd name="T9" fmla="*/ 805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45"/>
                  <a:gd name="T17" fmla="*/ 35 w 35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45">
                    <a:moveTo>
                      <a:pt x="14" y="45"/>
                    </a:moveTo>
                    <a:lnTo>
                      <a:pt x="0" y="36"/>
                    </a:lnTo>
                    <a:lnTo>
                      <a:pt x="19" y="0"/>
                    </a:lnTo>
                    <a:lnTo>
                      <a:pt x="35" y="10"/>
                    </a:lnTo>
                    <a:lnTo>
                      <a:pt x="14" y="4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3" name="Rectangle 41">
                <a:extLst>
                  <a:ext uri="{FF2B5EF4-FFF2-40B4-BE49-F238E27FC236}">
                    <a16:creationId xmlns:a16="http://schemas.microsoft.com/office/drawing/2014/main" id="{6E72E127-6440-4441-9E8B-5A45EDD4FBE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342" y="3033"/>
                <a:ext cx="26" cy="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1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Freeform 42">
                <a:extLst>
                  <a:ext uri="{FF2B5EF4-FFF2-40B4-BE49-F238E27FC236}">
                    <a16:creationId xmlns:a16="http://schemas.microsoft.com/office/drawing/2014/main" id="{984CB0DE-219E-4263-99B0-81F80BFFF5A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71" y="2936"/>
                <a:ext cx="49" cy="60"/>
              </a:xfrm>
              <a:custGeom>
                <a:avLst/>
                <a:gdLst>
                  <a:gd name="T0" fmla="*/ 789 w 36"/>
                  <a:gd name="T1" fmla="*/ 635 h 45"/>
                  <a:gd name="T2" fmla="*/ 411 w 36"/>
                  <a:gd name="T3" fmla="*/ 805 h 45"/>
                  <a:gd name="T4" fmla="*/ 0 w 36"/>
                  <a:gd name="T5" fmla="*/ 172 h 45"/>
                  <a:gd name="T6" fmla="*/ 302 w 36"/>
                  <a:gd name="T7" fmla="*/ 0 h 45"/>
                  <a:gd name="T8" fmla="*/ 789 w 36"/>
                  <a:gd name="T9" fmla="*/ 635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5"/>
                  <a:gd name="T17" fmla="*/ 36 w 36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5">
                    <a:moveTo>
                      <a:pt x="36" y="36"/>
                    </a:moveTo>
                    <a:lnTo>
                      <a:pt x="19" y="45"/>
                    </a:lnTo>
                    <a:lnTo>
                      <a:pt x="0" y="10"/>
                    </a:lnTo>
                    <a:lnTo>
                      <a:pt x="14" y="0"/>
                    </a:lnTo>
                    <a:lnTo>
                      <a:pt x="36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5" name="Freeform 43">
                <a:extLst>
                  <a:ext uri="{FF2B5EF4-FFF2-40B4-BE49-F238E27FC236}">
                    <a16:creationId xmlns:a16="http://schemas.microsoft.com/office/drawing/2014/main" id="{FAF05267-65CB-4C72-8337-44CFD72529D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14" y="2697"/>
                <a:ext cx="61" cy="46"/>
              </a:xfrm>
              <a:custGeom>
                <a:avLst/>
                <a:gdLst>
                  <a:gd name="T0" fmla="*/ 948 w 45"/>
                  <a:gd name="T1" fmla="*/ 296 h 35"/>
                  <a:gd name="T2" fmla="*/ 733 w 45"/>
                  <a:gd name="T3" fmla="*/ 538 h 35"/>
                  <a:gd name="T4" fmla="*/ 0 w 45"/>
                  <a:gd name="T5" fmla="*/ 216 h 35"/>
                  <a:gd name="T6" fmla="*/ 190 w 45"/>
                  <a:gd name="T7" fmla="*/ 0 h 35"/>
                  <a:gd name="T8" fmla="*/ 948 w 45"/>
                  <a:gd name="T9" fmla="*/ 296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"/>
                  <a:gd name="T16" fmla="*/ 0 h 35"/>
                  <a:gd name="T17" fmla="*/ 45 w 45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" h="35">
                    <a:moveTo>
                      <a:pt x="45" y="19"/>
                    </a:moveTo>
                    <a:lnTo>
                      <a:pt x="35" y="35"/>
                    </a:lnTo>
                    <a:lnTo>
                      <a:pt x="0" y="14"/>
                    </a:lnTo>
                    <a:lnTo>
                      <a:pt x="9" y="0"/>
                    </a:lnTo>
                    <a:lnTo>
                      <a:pt x="45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Rectangle 44">
                <a:extLst>
                  <a:ext uri="{FF2B5EF4-FFF2-40B4-BE49-F238E27FC236}">
                    <a16:creationId xmlns:a16="http://schemas.microsoft.com/office/drawing/2014/main" id="{73D5CF5A-41E8-433B-AD49-6FBF912B5DB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5010" y="2367"/>
                <a:ext cx="54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1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7" name="Freeform 45">
                <a:extLst>
                  <a:ext uri="{FF2B5EF4-FFF2-40B4-BE49-F238E27FC236}">
                    <a16:creationId xmlns:a16="http://schemas.microsoft.com/office/drawing/2014/main" id="{7E1F5495-5E13-4C58-9004-F73B1962FB4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18" y="2017"/>
                <a:ext cx="57" cy="48"/>
              </a:xfrm>
              <a:custGeom>
                <a:avLst/>
                <a:gdLst>
                  <a:gd name="T0" fmla="*/ 551 w 43"/>
                  <a:gd name="T1" fmla="*/ 0 h 37"/>
                  <a:gd name="T2" fmla="*/ 729 w 43"/>
                  <a:gd name="T3" fmla="*/ 211 h 37"/>
                  <a:gd name="T4" fmla="*/ 114 w 43"/>
                  <a:gd name="T5" fmla="*/ 494 h 37"/>
                  <a:gd name="T6" fmla="*/ 0 w 43"/>
                  <a:gd name="T7" fmla="*/ 274 h 37"/>
                  <a:gd name="T8" fmla="*/ 551 w 43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37"/>
                  <a:gd name="T17" fmla="*/ 43 w 43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37">
                    <a:moveTo>
                      <a:pt x="33" y="0"/>
                    </a:moveTo>
                    <a:lnTo>
                      <a:pt x="43" y="16"/>
                    </a:lnTo>
                    <a:lnTo>
                      <a:pt x="7" y="37"/>
                    </a:lnTo>
                    <a:lnTo>
                      <a:pt x="0" y="2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Freeform 46">
                <a:extLst>
                  <a:ext uri="{FF2B5EF4-FFF2-40B4-BE49-F238E27FC236}">
                    <a16:creationId xmlns:a16="http://schemas.microsoft.com/office/drawing/2014/main" id="{0A2629A8-49A1-408C-9D59-BAC7B36162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71" y="1766"/>
                <a:ext cx="49" cy="58"/>
              </a:xfrm>
              <a:custGeom>
                <a:avLst/>
                <a:gdLst>
                  <a:gd name="T0" fmla="*/ 411 w 36"/>
                  <a:gd name="T1" fmla="*/ 0 h 43"/>
                  <a:gd name="T2" fmla="*/ 789 w 36"/>
                  <a:gd name="T3" fmla="*/ 132 h 43"/>
                  <a:gd name="T4" fmla="*/ 302 w 36"/>
                  <a:gd name="T5" fmla="*/ 857 h 43"/>
                  <a:gd name="T6" fmla="*/ 0 w 36"/>
                  <a:gd name="T7" fmla="*/ 668 h 43"/>
                  <a:gd name="T8" fmla="*/ 411 w 36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3"/>
                  <a:gd name="T17" fmla="*/ 36 w 36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3">
                    <a:moveTo>
                      <a:pt x="19" y="0"/>
                    </a:moveTo>
                    <a:lnTo>
                      <a:pt x="36" y="7"/>
                    </a:lnTo>
                    <a:lnTo>
                      <a:pt x="14" y="43"/>
                    </a:lnTo>
                    <a:lnTo>
                      <a:pt x="0" y="3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9" name="Freeform 47">
                <a:extLst>
                  <a:ext uri="{FF2B5EF4-FFF2-40B4-BE49-F238E27FC236}">
                    <a16:creationId xmlns:a16="http://schemas.microsoft.com/office/drawing/2014/main" id="{7670B2E5-9634-46EE-86C7-29B20809D7C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26" y="1733"/>
                <a:ext cx="23" cy="29"/>
              </a:xfrm>
              <a:custGeom>
                <a:avLst/>
                <a:gdLst>
                  <a:gd name="T0" fmla="*/ 135 w 17"/>
                  <a:gd name="T1" fmla="*/ 0 h 22"/>
                  <a:gd name="T2" fmla="*/ 349 w 17"/>
                  <a:gd name="T3" fmla="*/ 49 h 22"/>
                  <a:gd name="T4" fmla="*/ 135 w 17"/>
                  <a:gd name="T5" fmla="*/ 348 h 22"/>
                  <a:gd name="T6" fmla="*/ 0 w 17"/>
                  <a:gd name="T7" fmla="*/ 302 h 22"/>
                  <a:gd name="T8" fmla="*/ 135 w 17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2"/>
                  <a:gd name="T17" fmla="*/ 17 w 17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2">
                    <a:moveTo>
                      <a:pt x="7" y="0"/>
                    </a:moveTo>
                    <a:lnTo>
                      <a:pt x="17" y="3"/>
                    </a:lnTo>
                    <a:lnTo>
                      <a:pt x="7" y="22"/>
                    </a:lnTo>
                    <a:lnTo>
                      <a:pt x="0" y="1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Freeform 48">
                <a:extLst>
                  <a:ext uri="{FF2B5EF4-FFF2-40B4-BE49-F238E27FC236}">
                    <a16:creationId xmlns:a16="http://schemas.microsoft.com/office/drawing/2014/main" id="{D7AB804B-2D16-4D45-8BC1-3CEEFEB5FBA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59" y="1709"/>
                <a:ext cx="20" cy="28"/>
              </a:xfrm>
              <a:custGeom>
                <a:avLst/>
                <a:gdLst>
                  <a:gd name="T0" fmla="*/ 151 w 15"/>
                  <a:gd name="T1" fmla="*/ 0 h 22"/>
                  <a:gd name="T2" fmla="*/ 268 w 15"/>
                  <a:gd name="T3" fmla="*/ 36 h 22"/>
                  <a:gd name="T4" fmla="*/ 151 w 15"/>
                  <a:gd name="T5" fmla="*/ 249 h 22"/>
                  <a:gd name="T6" fmla="*/ 0 w 15"/>
                  <a:gd name="T7" fmla="*/ 213 h 22"/>
                  <a:gd name="T8" fmla="*/ 151 w 15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22"/>
                  <a:gd name="T17" fmla="*/ 15 w 15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22">
                    <a:moveTo>
                      <a:pt x="8" y="0"/>
                    </a:moveTo>
                    <a:lnTo>
                      <a:pt x="15" y="3"/>
                    </a:lnTo>
                    <a:lnTo>
                      <a:pt x="8" y="22"/>
                    </a:lnTo>
                    <a:lnTo>
                      <a:pt x="0" y="19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1" name="Freeform 49">
                <a:extLst>
                  <a:ext uri="{FF2B5EF4-FFF2-40B4-BE49-F238E27FC236}">
                    <a16:creationId xmlns:a16="http://schemas.microsoft.com/office/drawing/2014/main" id="{E2CC967E-E7EA-4952-A785-9AA21D47BAC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91" y="1689"/>
                <a:ext cx="14" cy="31"/>
              </a:xfrm>
              <a:custGeom>
                <a:avLst/>
                <a:gdLst>
                  <a:gd name="T0" fmla="*/ 46 w 11"/>
                  <a:gd name="T1" fmla="*/ 0 h 22"/>
                  <a:gd name="T2" fmla="*/ 123 w 11"/>
                  <a:gd name="T3" fmla="*/ 89 h 22"/>
                  <a:gd name="T4" fmla="*/ 76 w 11"/>
                  <a:gd name="T5" fmla="*/ 683 h 22"/>
                  <a:gd name="T6" fmla="*/ 0 w 11"/>
                  <a:gd name="T7" fmla="*/ 596 h 22"/>
                  <a:gd name="T8" fmla="*/ 46 w 11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22"/>
                  <a:gd name="T17" fmla="*/ 11 w 1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22">
                    <a:moveTo>
                      <a:pt x="4" y="0"/>
                    </a:moveTo>
                    <a:lnTo>
                      <a:pt x="11" y="3"/>
                    </a:lnTo>
                    <a:lnTo>
                      <a:pt x="7" y="22"/>
                    </a:lnTo>
                    <a:lnTo>
                      <a:pt x="0" y="1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Freeform 50">
                <a:extLst>
                  <a:ext uri="{FF2B5EF4-FFF2-40B4-BE49-F238E27FC236}">
                    <a16:creationId xmlns:a16="http://schemas.microsoft.com/office/drawing/2014/main" id="{0719BDC7-4B1F-44E3-A3B9-ECEA3842FB1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20" y="1680"/>
                <a:ext cx="10" cy="29"/>
              </a:xfrm>
              <a:custGeom>
                <a:avLst/>
                <a:gdLst>
                  <a:gd name="T0" fmla="*/ 2 w 9"/>
                  <a:gd name="T1" fmla="*/ 0 h 21"/>
                  <a:gd name="T2" fmla="*/ 24 w 9"/>
                  <a:gd name="T3" fmla="*/ 0 h 21"/>
                  <a:gd name="T4" fmla="*/ 20 w 9"/>
                  <a:gd name="T5" fmla="*/ 526 h 21"/>
                  <a:gd name="T6" fmla="*/ 0 w 9"/>
                  <a:gd name="T7" fmla="*/ 476 h 21"/>
                  <a:gd name="T8" fmla="*/ 2 w 9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21"/>
                  <a:gd name="T17" fmla="*/ 9 w 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21">
                    <a:moveTo>
                      <a:pt x="2" y="0"/>
                    </a:moveTo>
                    <a:lnTo>
                      <a:pt x="9" y="0"/>
                    </a:lnTo>
                    <a:lnTo>
                      <a:pt x="7" y="21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3" name="Freeform 51">
                <a:extLst>
                  <a:ext uri="{FF2B5EF4-FFF2-40B4-BE49-F238E27FC236}">
                    <a16:creationId xmlns:a16="http://schemas.microsoft.com/office/drawing/2014/main" id="{9DDA525C-FEDC-4F44-A7F8-6B0B85D9DC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02" y="1961"/>
                <a:ext cx="27" cy="25"/>
              </a:xfrm>
              <a:custGeom>
                <a:avLst/>
                <a:gdLst>
                  <a:gd name="T0" fmla="*/ 208 w 21"/>
                  <a:gd name="T1" fmla="*/ 0 h 19"/>
                  <a:gd name="T2" fmla="*/ 261 w 21"/>
                  <a:gd name="T3" fmla="*/ 125 h 19"/>
                  <a:gd name="T4" fmla="*/ 85 w 21"/>
                  <a:gd name="T5" fmla="*/ 296 h 19"/>
                  <a:gd name="T6" fmla="*/ 0 w 21"/>
                  <a:gd name="T7" fmla="*/ 192 h 19"/>
                  <a:gd name="T8" fmla="*/ 208 w 21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17" y="0"/>
                    </a:moveTo>
                    <a:lnTo>
                      <a:pt x="21" y="8"/>
                    </a:lnTo>
                    <a:lnTo>
                      <a:pt x="7" y="19"/>
                    </a:lnTo>
                    <a:lnTo>
                      <a:pt x="0" y="1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Freeform 52">
                <a:extLst>
                  <a:ext uri="{FF2B5EF4-FFF2-40B4-BE49-F238E27FC236}">
                    <a16:creationId xmlns:a16="http://schemas.microsoft.com/office/drawing/2014/main" id="{2A00BF52-4F3E-44C2-B908-E33686409D9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57" y="1905"/>
                <a:ext cx="28" cy="26"/>
              </a:xfrm>
              <a:custGeom>
                <a:avLst/>
                <a:gdLst>
                  <a:gd name="T0" fmla="*/ 305 w 21"/>
                  <a:gd name="T1" fmla="*/ 0 h 19"/>
                  <a:gd name="T2" fmla="*/ 368 w 21"/>
                  <a:gd name="T3" fmla="*/ 172 h 19"/>
                  <a:gd name="T4" fmla="*/ 116 w 21"/>
                  <a:gd name="T5" fmla="*/ 441 h 19"/>
                  <a:gd name="T6" fmla="*/ 0 w 21"/>
                  <a:gd name="T7" fmla="*/ 322 h 19"/>
                  <a:gd name="T8" fmla="*/ 305 w 21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17" y="0"/>
                    </a:moveTo>
                    <a:lnTo>
                      <a:pt x="21" y="7"/>
                    </a:lnTo>
                    <a:lnTo>
                      <a:pt x="7" y="19"/>
                    </a:lnTo>
                    <a:lnTo>
                      <a:pt x="0" y="1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5" name="Freeform 53">
                <a:extLst>
                  <a:ext uri="{FF2B5EF4-FFF2-40B4-BE49-F238E27FC236}">
                    <a16:creationId xmlns:a16="http://schemas.microsoft.com/office/drawing/2014/main" id="{53A5797C-B842-4F5B-B029-85D49773226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04" y="1850"/>
                <a:ext cx="31" cy="30"/>
              </a:xfrm>
              <a:custGeom>
                <a:avLst/>
                <a:gdLst>
                  <a:gd name="T0" fmla="*/ 431 w 22"/>
                  <a:gd name="T1" fmla="*/ 0 h 21"/>
                  <a:gd name="T2" fmla="*/ 683 w 22"/>
                  <a:gd name="T3" fmla="*/ 244 h 21"/>
                  <a:gd name="T4" fmla="*/ 217 w 22"/>
                  <a:gd name="T5" fmla="*/ 737 h 21"/>
                  <a:gd name="T6" fmla="*/ 0 w 22"/>
                  <a:gd name="T7" fmla="*/ 571 h 21"/>
                  <a:gd name="T8" fmla="*/ 431 w 2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14" y="0"/>
                    </a:moveTo>
                    <a:lnTo>
                      <a:pt x="22" y="7"/>
                    </a:lnTo>
                    <a:lnTo>
                      <a:pt x="7" y="21"/>
                    </a:lnTo>
                    <a:lnTo>
                      <a:pt x="0" y="1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Freeform 54">
                <a:extLst>
                  <a:ext uri="{FF2B5EF4-FFF2-40B4-BE49-F238E27FC236}">
                    <a16:creationId xmlns:a16="http://schemas.microsoft.com/office/drawing/2014/main" id="{6B154FFB-20F9-4618-AAF0-ABADB45E4B7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48" y="1808"/>
                <a:ext cx="25" cy="27"/>
              </a:xfrm>
              <a:custGeom>
                <a:avLst/>
                <a:gdLst>
                  <a:gd name="T0" fmla="*/ 192 w 19"/>
                  <a:gd name="T1" fmla="*/ 0 h 21"/>
                  <a:gd name="T2" fmla="*/ 296 w 19"/>
                  <a:gd name="T3" fmla="*/ 46 h 21"/>
                  <a:gd name="T4" fmla="*/ 111 w 19"/>
                  <a:gd name="T5" fmla="*/ 261 h 21"/>
                  <a:gd name="T6" fmla="*/ 0 w 19"/>
                  <a:gd name="T7" fmla="*/ 203 h 21"/>
                  <a:gd name="T8" fmla="*/ 192 w 19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12" y="0"/>
                    </a:moveTo>
                    <a:lnTo>
                      <a:pt x="19" y="4"/>
                    </a:lnTo>
                    <a:lnTo>
                      <a:pt x="7" y="21"/>
                    </a:lnTo>
                    <a:lnTo>
                      <a:pt x="0" y="1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7" name="Freeform 55">
                <a:extLst>
                  <a:ext uri="{FF2B5EF4-FFF2-40B4-BE49-F238E27FC236}">
                    <a16:creationId xmlns:a16="http://schemas.microsoft.com/office/drawing/2014/main" id="{C7D28A90-53B4-498F-B54B-00868B92EF5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32" y="2300"/>
                <a:ext cx="29" cy="16"/>
              </a:xfrm>
              <a:custGeom>
                <a:avLst/>
                <a:gdLst>
                  <a:gd name="T0" fmla="*/ 476 w 21"/>
                  <a:gd name="T1" fmla="*/ 0 h 12"/>
                  <a:gd name="T2" fmla="*/ 526 w 21"/>
                  <a:gd name="T3" fmla="*/ 172 h 12"/>
                  <a:gd name="T4" fmla="*/ 0 w 21"/>
                  <a:gd name="T5" fmla="*/ 207 h 12"/>
                  <a:gd name="T6" fmla="*/ 0 w 21"/>
                  <a:gd name="T7" fmla="*/ 49 h 12"/>
                  <a:gd name="T8" fmla="*/ 476 w 21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2"/>
                  <a:gd name="T17" fmla="*/ 21 w 2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2">
                    <a:moveTo>
                      <a:pt x="19" y="0"/>
                    </a:moveTo>
                    <a:lnTo>
                      <a:pt x="21" y="10"/>
                    </a:lnTo>
                    <a:lnTo>
                      <a:pt x="0" y="12"/>
                    </a:lnTo>
                    <a:lnTo>
                      <a:pt x="0" y="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Freeform 56">
                <a:extLst>
                  <a:ext uri="{FF2B5EF4-FFF2-40B4-BE49-F238E27FC236}">
                    <a16:creationId xmlns:a16="http://schemas.microsoft.com/office/drawing/2014/main" id="{1844BA37-3B2A-43AD-AB08-6FB7B8C94AB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22" y="2228"/>
                <a:ext cx="30" cy="16"/>
              </a:xfrm>
              <a:custGeom>
                <a:avLst/>
                <a:gdLst>
                  <a:gd name="T0" fmla="*/ 680 w 21"/>
                  <a:gd name="T1" fmla="*/ 0 h 12"/>
                  <a:gd name="T2" fmla="*/ 737 w 21"/>
                  <a:gd name="T3" fmla="*/ 155 h 12"/>
                  <a:gd name="T4" fmla="*/ 0 w 21"/>
                  <a:gd name="T5" fmla="*/ 207 h 12"/>
                  <a:gd name="T6" fmla="*/ 0 w 21"/>
                  <a:gd name="T7" fmla="*/ 87 h 12"/>
                  <a:gd name="T8" fmla="*/ 680 w 21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2"/>
                  <a:gd name="T17" fmla="*/ 21 w 2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2">
                    <a:moveTo>
                      <a:pt x="19" y="0"/>
                    </a:moveTo>
                    <a:lnTo>
                      <a:pt x="21" y="9"/>
                    </a:lnTo>
                    <a:lnTo>
                      <a:pt x="0" y="12"/>
                    </a:lnTo>
                    <a:lnTo>
                      <a:pt x="0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9" name="Freeform 57">
                <a:extLst>
                  <a:ext uri="{FF2B5EF4-FFF2-40B4-BE49-F238E27FC236}">
                    <a16:creationId xmlns:a16="http://schemas.microsoft.com/office/drawing/2014/main" id="{E14510FF-F206-4163-B3C9-645CA676C4B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99" y="2158"/>
                <a:ext cx="31" cy="19"/>
              </a:xfrm>
              <a:custGeom>
                <a:avLst/>
                <a:gdLst>
                  <a:gd name="T0" fmla="*/ 596 w 22"/>
                  <a:gd name="T1" fmla="*/ 0 h 14"/>
                  <a:gd name="T2" fmla="*/ 683 w 22"/>
                  <a:gd name="T3" fmla="*/ 161 h 14"/>
                  <a:gd name="T4" fmla="*/ 89 w 22"/>
                  <a:gd name="T5" fmla="*/ 297 h 14"/>
                  <a:gd name="T6" fmla="*/ 0 w 22"/>
                  <a:gd name="T7" fmla="*/ 119 h 14"/>
                  <a:gd name="T8" fmla="*/ 596 w 22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4"/>
                  <a:gd name="T17" fmla="*/ 22 w 22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4">
                    <a:moveTo>
                      <a:pt x="19" y="0"/>
                    </a:moveTo>
                    <a:lnTo>
                      <a:pt x="22" y="7"/>
                    </a:lnTo>
                    <a:lnTo>
                      <a:pt x="3" y="14"/>
                    </a:lnTo>
                    <a:lnTo>
                      <a:pt x="0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Freeform 58">
                <a:extLst>
                  <a:ext uri="{FF2B5EF4-FFF2-40B4-BE49-F238E27FC236}">
                    <a16:creationId xmlns:a16="http://schemas.microsoft.com/office/drawing/2014/main" id="{0768E720-EDC4-467B-BC52-DC9CDD20162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75" y="2089"/>
                <a:ext cx="29" cy="22"/>
              </a:xfrm>
              <a:custGeom>
                <a:avLst/>
                <a:gdLst>
                  <a:gd name="T0" fmla="*/ 457 w 21"/>
                  <a:gd name="T1" fmla="*/ 0 h 17"/>
                  <a:gd name="T2" fmla="*/ 526 w 21"/>
                  <a:gd name="T3" fmla="*/ 97 h 17"/>
                  <a:gd name="T4" fmla="*/ 55 w 21"/>
                  <a:gd name="T5" fmla="*/ 221 h 17"/>
                  <a:gd name="T6" fmla="*/ 0 w 21"/>
                  <a:gd name="T7" fmla="*/ 97 h 17"/>
                  <a:gd name="T8" fmla="*/ 457 w 21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7"/>
                  <a:gd name="T17" fmla="*/ 21 w 21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7">
                    <a:moveTo>
                      <a:pt x="18" y="0"/>
                    </a:moveTo>
                    <a:lnTo>
                      <a:pt x="21" y="7"/>
                    </a:lnTo>
                    <a:lnTo>
                      <a:pt x="2" y="17"/>
                    </a:lnTo>
                    <a:lnTo>
                      <a:pt x="0" y="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1" name="Freeform 59">
                <a:extLst>
                  <a:ext uri="{FF2B5EF4-FFF2-40B4-BE49-F238E27FC236}">
                    <a16:creationId xmlns:a16="http://schemas.microsoft.com/office/drawing/2014/main" id="{4CADCE6F-5994-429B-987E-BA25DFD7DB7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75" y="2653"/>
                <a:ext cx="31" cy="20"/>
              </a:xfrm>
              <a:custGeom>
                <a:avLst/>
                <a:gdLst>
                  <a:gd name="T0" fmla="*/ 464 w 23"/>
                  <a:gd name="T1" fmla="*/ 62 h 16"/>
                  <a:gd name="T2" fmla="*/ 346 w 23"/>
                  <a:gd name="T3" fmla="*/ 149 h 16"/>
                  <a:gd name="T4" fmla="*/ 0 w 23"/>
                  <a:gd name="T5" fmla="*/ 62 h 16"/>
                  <a:gd name="T6" fmla="*/ 73 w 23"/>
                  <a:gd name="T7" fmla="*/ 0 h 16"/>
                  <a:gd name="T8" fmla="*/ 464 w 23"/>
                  <a:gd name="T9" fmla="*/ 62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16"/>
                  <a:gd name="T17" fmla="*/ 23 w 23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16">
                    <a:moveTo>
                      <a:pt x="23" y="7"/>
                    </a:moveTo>
                    <a:lnTo>
                      <a:pt x="18" y="16"/>
                    </a:lnTo>
                    <a:lnTo>
                      <a:pt x="0" y="7"/>
                    </a:lnTo>
                    <a:lnTo>
                      <a:pt x="4" y="0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2" name="Freeform 60">
                <a:extLst>
                  <a:ext uri="{FF2B5EF4-FFF2-40B4-BE49-F238E27FC236}">
                    <a16:creationId xmlns:a16="http://schemas.microsoft.com/office/drawing/2014/main" id="{D7EFE09D-BB22-4F88-B851-362C5F128DA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99" y="2585"/>
                <a:ext cx="31" cy="20"/>
              </a:xfrm>
              <a:custGeom>
                <a:avLst/>
                <a:gdLst>
                  <a:gd name="T0" fmla="*/ 683 w 22"/>
                  <a:gd name="T1" fmla="*/ 171 h 14"/>
                  <a:gd name="T2" fmla="*/ 596 w 22"/>
                  <a:gd name="T3" fmla="*/ 499 h 14"/>
                  <a:gd name="T4" fmla="*/ 0 w 22"/>
                  <a:gd name="T5" fmla="*/ 244 h 14"/>
                  <a:gd name="T6" fmla="*/ 89 w 22"/>
                  <a:gd name="T7" fmla="*/ 0 h 14"/>
                  <a:gd name="T8" fmla="*/ 683 w 22"/>
                  <a:gd name="T9" fmla="*/ 171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4"/>
                  <a:gd name="T17" fmla="*/ 22 w 22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4">
                    <a:moveTo>
                      <a:pt x="22" y="5"/>
                    </a:moveTo>
                    <a:lnTo>
                      <a:pt x="19" y="14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22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3" name="Freeform 61">
                <a:extLst>
                  <a:ext uri="{FF2B5EF4-FFF2-40B4-BE49-F238E27FC236}">
                    <a16:creationId xmlns:a16="http://schemas.microsoft.com/office/drawing/2014/main" id="{D995F268-53D0-47B6-B3D8-48D9F30A911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22" y="2516"/>
                <a:ext cx="30" cy="17"/>
              </a:xfrm>
              <a:custGeom>
                <a:avLst/>
                <a:gdLst>
                  <a:gd name="T0" fmla="*/ 737 w 21"/>
                  <a:gd name="T1" fmla="*/ 163 h 12"/>
                  <a:gd name="T2" fmla="*/ 680 w 21"/>
                  <a:gd name="T3" fmla="*/ 387 h 12"/>
                  <a:gd name="T4" fmla="*/ 0 w 21"/>
                  <a:gd name="T5" fmla="*/ 231 h 12"/>
                  <a:gd name="T6" fmla="*/ 0 w 21"/>
                  <a:gd name="T7" fmla="*/ 0 h 12"/>
                  <a:gd name="T8" fmla="*/ 737 w 21"/>
                  <a:gd name="T9" fmla="*/ 163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2"/>
                  <a:gd name="T17" fmla="*/ 21 w 2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2">
                    <a:moveTo>
                      <a:pt x="21" y="5"/>
                    </a:moveTo>
                    <a:lnTo>
                      <a:pt x="19" y="12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1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4" name="Freeform 62">
                <a:extLst>
                  <a:ext uri="{FF2B5EF4-FFF2-40B4-BE49-F238E27FC236}">
                    <a16:creationId xmlns:a16="http://schemas.microsoft.com/office/drawing/2014/main" id="{9FA60543-0B88-4320-B5E2-5FB480A501F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32" y="2446"/>
                <a:ext cx="29" cy="13"/>
              </a:xfrm>
              <a:custGeom>
                <a:avLst/>
                <a:gdLst>
                  <a:gd name="T0" fmla="*/ 526 w 21"/>
                  <a:gd name="T1" fmla="*/ 81 h 9"/>
                  <a:gd name="T2" fmla="*/ 476 w 21"/>
                  <a:gd name="T3" fmla="*/ 352 h 9"/>
                  <a:gd name="T4" fmla="*/ 0 w 21"/>
                  <a:gd name="T5" fmla="*/ 264 h 9"/>
                  <a:gd name="T6" fmla="*/ 0 w 21"/>
                  <a:gd name="T7" fmla="*/ 0 h 9"/>
                  <a:gd name="T8" fmla="*/ 526 w 21"/>
                  <a:gd name="T9" fmla="*/ 81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9"/>
                  <a:gd name="T17" fmla="*/ 21 w 2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9">
                    <a:moveTo>
                      <a:pt x="21" y="2"/>
                    </a:moveTo>
                    <a:lnTo>
                      <a:pt x="19" y="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5" name="Freeform 63">
                <a:extLst>
                  <a:ext uri="{FF2B5EF4-FFF2-40B4-BE49-F238E27FC236}">
                    <a16:creationId xmlns:a16="http://schemas.microsoft.com/office/drawing/2014/main" id="{552DBFD0-3487-4AEF-A398-AE6C8F30BEF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48" y="2924"/>
                <a:ext cx="25" cy="29"/>
              </a:xfrm>
              <a:custGeom>
                <a:avLst/>
                <a:gdLst>
                  <a:gd name="T0" fmla="*/ 296 w 19"/>
                  <a:gd name="T1" fmla="*/ 399 h 21"/>
                  <a:gd name="T2" fmla="*/ 192 w 19"/>
                  <a:gd name="T3" fmla="*/ 526 h 21"/>
                  <a:gd name="T4" fmla="*/ 0 w 19"/>
                  <a:gd name="T5" fmla="*/ 181 h 21"/>
                  <a:gd name="T6" fmla="*/ 111 w 19"/>
                  <a:gd name="T7" fmla="*/ 0 h 21"/>
                  <a:gd name="T8" fmla="*/ 296 w 19"/>
                  <a:gd name="T9" fmla="*/ 399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19" y="16"/>
                    </a:moveTo>
                    <a:lnTo>
                      <a:pt x="12" y="21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19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Freeform 64">
                <a:extLst>
                  <a:ext uri="{FF2B5EF4-FFF2-40B4-BE49-F238E27FC236}">
                    <a16:creationId xmlns:a16="http://schemas.microsoft.com/office/drawing/2014/main" id="{AC93F08C-09D3-479B-AFCB-D696FFB44DE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04" y="2881"/>
                <a:ext cx="31" cy="27"/>
              </a:xfrm>
              <a:custGeom>
                <a:avLst/>
                <a:gdLst>
                  <a:gd name="T0" fmla="*/ 683 w 22"/>
                  <a:gd name="T1" fmla="*/ 203 h 21"/>
                  <a:gd name="T2" fmla="*/ 431 w 22"/>
                  <a:gd name="T3" fmla="*/ 261 h 21"/>
                  <a:gd name="T4" fmla="*/ 0 w 22"/>
                  <a:gd name="T5" fmla="*/ 85 h 21"/>
                  <a:gd name="T6" fmla="*/ 217 w 22"/>
                  <a:gd name="T7" fmla="*/ 0 h 21"/>
                  <a:gd name="T8" fmla="*/ 683 w 22"/>
                  <a:gd name="T9" fmla="*/ 203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1"/>
                  <a:gd name="T17" fmla="*/ 22 w 2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1">
                    <a:moveTo>
                      <a:pt x="22" y="16"/>
                    </a:moveTo>
                    <a:lnTo>
                      <a:pt x="14" y="21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22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7" name="Freeform 65">
                <a:extLst>
                  <a:ext uri="{FF2B5EF4-FFF2-40B4-BE49-F238E27FC236}">
                    <a16:creationId xmlns:a16="http://schemas.microsoft.com/office/drawing/2014/main" id="{96DB3C8D-7AD7-43CB-B1DE-4ECFD81689D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57" y="2830"/>
                <a:ext cx="28" cy="27"/>
              </a:xfrm>
              <a:custGeom>
                <a:avLst/>
                <a:gdLst>
                  <a:gd name="T0" fmla="*/ 368 w 21"/>
                  <a:gd name="T1" fmla="*/ 174 h 21"/>
                  <a:gd name="T2" fmla="*/ 249 w 21"/>
                  <a:gd name="T3" fmla="*/ 261 h 21"/>
                  <a:gd name="T4" fmla="*/ 0 w 21"/>
                  <a:gd name="T5" fmla="*/ 85 h 21"/>
                  <a:gd name="T6" fmla="*/ 116 w 21"/>
                  <a:gd name="T7" fmla="*/ 0 h 21"/>
                  <a:gd name="T8" fmla="*/ 368 w 21"/>
                  <a:gd name="T9" fmla="*/ 174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21" y="14"/>
                    </a:moveTo>
                    <a:lnTo>
                      <a:pt x="14" y="21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21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8" name="Freeform 66">
                <a:extLst>
                  <a:ext uri="{FF2B5EF4-FFF2-40B4-BE49-F238E27FC236}">
                    <a16:creationId xmlns:a16="http://schemas.microsoft.com/office/drawing/2014/main" id="{D9451427-D3EE-42BB-8316-F28EA8B5E9F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905" y="2776"/>
                <a:ext cx="29" cy="26"/>
              </a:xfrm>
              <a:custGeom>
                <a:avLst/>
                <a:gdLst>
                  <a:gd name="T0" fmla="*/ 526 w 21"/>
                  <a:gd name="T1" fmla="*/ 270 h 19"/>
                  <a:gd name="T2" fmla="*/ 345 w 21"/>
                  <a:gd name="T3" fmla="*/ 441 h 19"/>
                  <a:gd name="T4" fmla="*/ 0 w 21"/>
                  <a:gd name="T5" fmla="*/ 172 h 19"/>
                  <a:gd name="T6" fmla="*/ 105 w 21"/>
                  <a:gd name="T7" fmla="*/ 0 h 19"/>
                  <a:gd name="T8" fmla="*/ 526 w 21"/>
                  <a:gd name="T9" fmla="*/ 27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9"/>
                  <a:gd name="T17" fmla="*/ 21 w 2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9">
                    <a:moveTo>
                      <a:pt x="21" y="12"/>
                    </a:moveTo>
                    <a:lnTo>
                      <a:pt x="14" y="19"/>
                    </a:lnTo>
                    <a:lnTo>
                      <a:pt x="0" y="7"/>
                    </a:lnTo>
                    <a:lnTo>
                      <a:pt x="4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9" name="Freeform 67">
                <a:extLst>
                  <a:ext uri="{FF2B5EF4-FFF2-40B4-BE49-F238E27FC236}">
                    <a16:creationId xmlns:a16="http://schemas.microsoft.com/office/drawing/2014/main" id="{1C5D18D9-312C-4435-B660-F31A9911AF7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20" y="3054"/>
                <a:ext cx="10" cy="29"/>
              </a:xfrm>
              <a:custGeom>
                <a:avLst/>
                <a:gdLst>
                  <a:gd name="T0" fmla="*/ 24 w 9"/>
                  <a:gd name="T1" fmla="*/ 476 h 21"/>
                  <a:gd name="T2" fmla="*/ 2 w 9"/>
                  <a:gd name="T3" fmla="*/ 526 h 21"/>
                  <a:gd name="T4" fmla="*/ 0 w 9"/>
                  <a:gd name="T5" fmla="*/ 0 h 21"/>
                  <a:gd name="T6" fmla="*/ 20 w 9"/>
                  <a:gd name="T7" fmla="*/ 0 h 21"/>
                  <a:gd name="T8" fmla="*/ 24 w 9"/>
                  <a:gd name="T9" fmla="*/ 476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21"/>
                  <a:gd name="T17" fmla="*/ 9 w 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21">
                    <a:moveTo>
                      <a:pt x="9" y="19"/>
                    </a:moveTo>
                    <a:lnTo>
                      <a:pt x="2" y="21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9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0" name="Freeform 68">
                <a:extLst>
                  <a:ext uri="{FF2B5EF4-FFF2-40B4-BE49-F238E27FC236}">
                    <a16:creationId xmlns:a16="http://schemas.microsoft.com/office/drawing/2014/main" id="{5BECD0E7-49DB-4066-9C4F-3F8C2A4B724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91" y="3045"/>
                <a:ext cx="14" cy="29"/>
              </a:xfrm>
              <a:custGeom>
                <a:avLst/>
                <a:gdLst>
                  <a:gd name="T0" fmla="*/ 123 w 11"/>
                  <a:gd name="T1" fmla="*/ 457 h 21"/>
                  <a:gd name="T2" fmla="*/ 46 w 11"/>
                  <a:gd name="T3" fmla="*/ 526 h 21"/>
                  <a:gd name="T4" fmla="*/ 0 w 11"/>
                  <a:gd name="T5" fmla="*/ 0 h 21"/>
                  <a:gd name="T6" fmla="*/ 97 w 11"/>
                  <a:gd name="T7" fmla="*/ 0 h 21"/>
                  <a:gd name="T8" fmla="*/ 123 w 11"/>
                  <a:gd name="T9" fmla="*/ 45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21"/>
                  <a:gd name="T17" fmla="*/ 11 w 1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21">
                    <a:moveTo>
                      <a:pt x="11" y="18"/>
                    </a:moveTo>
                    <a:lnTo>
                      <a:pt x="4" y="2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1" name="Freeform 69">
                <a:extLst>
                  <a:ext uri="{FF2B5EF4-FFF2-40B4-BE49-F238E27FC236}">
                    <a16:creationId xmlns:a16="http://schemas.microsoft.com/office/drawing/2014/main" id="{5D9F121A-9907-4738-ACAE-80049549E27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59" y="3024"/>
                <a:ext cx="20" cy="26"/>
              </a:xfrm>
              <a:custGeom>
                <a:avLst/>
                <a:gdLst>
                  <a:gd name="T0" fmla="*/ 268 w 15"/>
                  <a:gd name="T1" fmla="*/ 167 h 21"/>
                  <a:gd name="T2" fmla="*/ 87 w 15"/>
                  <a:gd name="T3" fmla="*/ 181 h 21"/>
                  <a:gd name="T4" fmla="*/ 0 w 15"/>
                  <a:gd name="T5" fmla="*/ 2 h 21"/>
                  <a:gd name="T6" fmla="*/ 151 w 15"/>
                  <a:gd name="T7" fmla="*/ 0 h 21"/>
                  <a:gd name="T8" fmla="*/ 268 w 15"/>
                  <a:gd name="T9" fmla="*/ 16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21"/>
                  <a:gd name="T17" fmla="*/ 15 w 15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21">
                    <a:moveTo>
                      <a:pt x="15" y="19"/>
                    </a:moveTo>
                    <a:lnTo>
                      <a:pt x="5" y="21"/>
                    </a:lnTo>
                    <a:lnTo>
                      <a:pt x="0" y="2"/>
                    </a:lnTo>
                    <a:lnTo>
                      <a:pt x="8" y="0"/>
                    </a:lnTo>
                    <a:lnTo>
                      <a:pt x="15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2" name="Freeform 70">
                <a:extLst>
                  <a:ext uri="{FF2B5EF4-FFF2-40B4-BE49-F238E27FC236}">
                    <a16:creationId xmlns:a16="http://schemas.microsoft.com/office/drawing/2014/main" id="{AA9486EE-6DB9-40F6-AC59-D7917382176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26" y="2996"/>
                <a:ext cx="23" cy="29"/>
              </a:xfrm>
              <a:custGeom>
                <a:avLst/>
                <a:gdLst>
                  <a:gd name="T0" fmla="*/ 349 w 17"/>
                  <a:gd name="T1" fmla="*/ 476 h 21"/>
                  <a:gd name="T2" fmla="*/ 135 w 17"/>
                  <a:gd name="T3" fmla="*/ 526 h 21"/>
                  <a:gd name="T4" fmla="*/ 0 w 17"/>
                  <a:gd name="T5" fmla="*/ 55 h 21"/>
                  <a:gd name="T6" fmla="*/ 135 w 17"/>
                  <a:gd name="T7" fmla="*/ 0 h 21"/>
                  <a:gd name="T8" fmla="*/ 349 w 17"/>
                  <a:gd name="T9" fmla="*/ 476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1"/>
                  <a:gd name="T17" fmla="*/ 17 w 17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1">
                    <a:moveTo>
                      <a:pt x="17" y="19"/>
                    </a:moveTo>
                    <a:lnTo>
                      <a:pt x="7" y="21"/>
                    </a:lnTo>
                    <a:lnTo>
                      <a:pt x="0" y="2"/>
                    </a:lnTo>
                    <a:lnTo>
                      <a:pt x="7" y="0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3" name="Freeform 71">
                <a:extLst>
                  <a:ext uri="{FF2B5EF4-FFF2-40B4-BE49-F238E27FC236}">
                    <a16:creationId xmlns:a16="http://schemas.microsoft.com/office/drawing/2014/main" id="{BD04FDD0-2D44-494D-9B10-FF6002CEFCF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58" y="2996"/>
                <a:ext cx="21" cy="33"/>
              </a:xfrm>
              <a:custGeom>
                <a:avLst/>
                <a:gdLst>
                  <a:gd name="T0" fmla="*/ 110 w 16"/>
                  <a:gd name="T1" fmla="*/ 575 h 24"/>
                  <a:gd name="T2" fmla="*/ 0 w 16"/>
                  <a:gd name="T3" fmla="*/ 469 h 24"/>
                  <a:gd name="T4" fmla="*/ 110 w 16"/>
                  <a:gd name="T5" fmla="*/ 0 h 24"/>
                  <a:gd name="T6" fmla="*/ 248 w 16"/>
                  <a:gd name="T7" fmla="*/ 131 h 24"/>
                  <a:gd name="T8" fmla="*/ 110 w 16"/>
                  <a:gd name="T9" fmla="*/ 575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4"/>
                  <a:gd name="T17" fmla="*/ 16 w 1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4">
                    <a:moveTo>
                      <a:pt x="7" y="24"/>
                    </a:moveTo>
                    <a:lnTo>
                      <a:pt x="0" y="19"/>
                    </a:lnTo>
                    <a:lnTo>
                      <a:pt x="7" y="0"/>
                    </a:lnTo>
                    <a:lnTo>
                      <a:pt x="16" y="5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Freeform 72">
                <a:extLst>
                  <a:ext uri="{FF2B5EF4-FFF2-40B4-BE49-F238E27FC236}">
                    <a16:creationId xmlns:a16="http://schemas.microsoft.com/office/drawing/2014/main" id="{CBC164ED-CEFC-4116-B08D-BAAA8331D60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24" y="3024"/>
                <a:ext cx="24" cy="26"/>
              </a:xfrm>
              <a:custGeom>
                <a:avLst/>
                <a:gdLst>
                  <a:gd name="T0" fmla="*/ 315 w 17"/>
                  <a:gd name="T1" fmla="*/ 181 h 21"/>
                  <a:gd name="T2" fmla="*/ 0 w 17"/>
                  <a:gd name="T3" fmla="*/ 167 h 21"/>
                  <a:gd name="T4" fmla="*/ 223 w 17"/>
                  <a:gd name="T5" fmla="*/ 0 h 21"/>
                  <a:gd name="T6" fmla="*/ 541 w 17"/>
                  <a:gd name="T7" fmla="*/ 2 h 21"/>
                  <a:gd name="T8" fmla="*/ 315 w 17"/>
                  <a:gd name="T9" fmla="*/ 18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1"/>
                  <a:gd name="T17" fmla="*/ 17 w 17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1">
                    <a:moveTo>
                      <a:pt x="10" y="21"/>
                    </a:moveTo>
                    <a:lnTo>
                      <a:pt x="0" y="19"/>
                    </a:lnTo>
                    <a:lnTo>
                      <a:pt x="7" y="0"/>
                    </a:lnTo>
                    <a:lnTo>
                      <a:pt x="17" y="2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5" name="Freeform 73">
                <a:extLst>
                  <a:ext uri="{FF2B5EF4-FFF2-40B4-BE49-F238E27FC236}">
                    <a16:creationId xmlns:a16="http://schemas.microsoft.com/office/drawing/2014/main" id="{E4E95B99-D70E-439A-90ED-4B5B78AC399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98" y="3045"/>
                <a:ext cx="20" cy="29"/>
              </a:xfrm>
              <a:custGeom>
                <a:avLst/>
                <a:gdLst>
                  <a:gd name="T0" fmla="*/ 333 w 14"/>
                  <a:gd name="T1" fmla="*/ 526 h 21"/>
                  <a:gd name="T2" fmla="*/ 0 w 14"/>
                  <a:gd name="T3" fmla="*/ 457 h 21"/>
                  <a:gd name="T4" fmla="*/ 163 w 14"/>
                  <a:gd name="T5" fmla="*/ 0 h 21"/>
                  <a:gd name="T6" fmla="*/ 499 w 14"/>
                  <a:gd name="T7" fmla="*/ 0 h 21"/>
                  <a:gd name="T8" fmla="*/ 333 w 14"/>
                  <a:gd name="T9" fmla="*/ 526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21"/>
                  <a:gd name="T17" fmla="*/ 14 w 14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21">
                    <a:moveTo>
                      <a:pt x="9" y="21"/>
                    </a:moveTo>
                    <a:lnTo>
                      <a:pt x="0" y="18"/>
                    </a:lnTo>
                    <a:lnTo>
                      <a:pt x="4" y="0"/>
                    </a:lnTo>
                    <a:lnTo>
                      <a:pt x="14" y="0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Freeform 74">
                <a:extLst>
                  <a:ext uri="{FF2B5EF4-FFF2-40B4-BE49-F238E27FC236}">
                    <a16:creationId xmlns:a16="http://schemas.microsoft.com/office/drawing/2014/main" id="{20CEB957-CA88-46EA-BBBB-98A75719A77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72" y="3054"/>
                <a:ext cx="17" cy="29"/>
              </a:xfrm>
              <a:custGeom>
                <a:avLst/>
                <a:gdLst>
                  <a:gd name="T0" fmla="*/ 299 w 12"/>
                  <a:gd name="T1" fmla="*/ 526 h 21"/>
                  <a:gd name="T2" fmla="*/ 0 w 12"/>
                  <a:gd name="T3" fmla="*/ 476 h 21"/>
                  <a:gd name="T4" fmla="*/ 74 w 12"/>
                  <a:gd name="T5" fmla="*/ 0 h 21"/>
                  <a:gd name="T6" fmla="*/ 387 w 12"/>
                  <a:gd name="T7" fmla="*/ 0 h 21"/>
                  <a:gd name="T8" fmla="*/ 299 w 12"/>
                  <a:gd name="T9" fmla="*/ 526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21"/>
                  <a:gd name="T17" fmla="*/ 12 w 1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21">
                    <a:moveTo>
                      <a:pt x="9" y="21"/>
                    </a:moveTo>
                    <a:lnTo>
                      <a:pt x="0" y="19"/>
                    </a:lnTo>
                    <a:lnTo>
                      <a:pt x="2" y="0"/>
                    </a:lnTo>
                    <a:lnTo>
                      <a:pt x="12" y="0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7" name="Freeform 75">
                <a:extLst>
                  <a:ext uri="{FF2B5EF4-FFF2-40B4-BE49-F238E27FC236}">
                    <a16:creationId xmlns:a16="http://schemas.microsoft.com/office/drawing/2014/main" id="{5BCBFEEE-B4C8-4850-BC55-E863E9EDF50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2773"/>
                <a:ext cx="31" cy="25"/>
              </a:xfrm>
              <a:custGeom>
                <a:avLst/>
                <a:gdLst>
                  <a:gd name="T0" fmla="*/ 154 w 22"/>
                  <a:gd name="T1" fmla="*/ 296 h 19"/>
                  <a:gd name="T2" fmla="*/ 0 w 22"/>
                  <a:gd name="T3" fmla="*/ 192 h 19"/>
                  <a:gd name="T4" fmla="*/ 533 w 22"/>
                  <a:gd name="T5" fmla="*/ 0 h 19"/>
                  <a:gd name="T6" fmla="*/ 683 w 22"/>
                  <a:gd name="T7" fmla="*/ 111 h 19"/>
                  <a:gd name="T8" fmla="*/ 154 w 22"/>
                  <a:gd name="T9" fmla="*/ 296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9"/>
                  <a:gd name="T17" fmla="*/ 22 w 22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9">
                    <a:moveTo>
                      <a:pt x="5" y="19"/>
                    </a:moveTo>
                    <a:lnTo>
                      <a:pt x="0" y="12"/>
                    </a:lnTo>
                    <a:lnTo>
                      <a:pt x="17" y="0"/>
                    </a:lnTo>
                    <a:lnTo>
                      <a:pt x="22" y="7"/>
                    </a:lnTo>
                    <a:lnTo>
                      <a:pt x="5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Freeform 76">
                <a:extLst>
                  <a:ext uri="{FF2B5EF4-FFF2-40B4-BE49-F238E27FC236}">
                    <a16:creationId xmlns:a16="http://schemas.microsoft.com/office/drawing/2014/main" id="{D26B6DAA-07F5-4CF4-B2A2-FAE9C85BE66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9" y="2830"/>
                <a:ext cx="28" cy="27"/>
              </a:xfrm>
              <a:custGeom>
                <a:avLst/>
                <a:gdLst>
                  <a:gd name="T0" fmla="*/ 116 w 21"/>
                  <a:gd name="T1" fmla="*/ 261 h 21"/>
                  <a:gd name="T2" fmla="*/ 0 w 21"/>
                  <a:gd name="T3" fmla="*/ 174 h 21"/>
                  <a:gd name="T4" fmla="*/ 276 w 21"/>
                  <a:gd name="T5" fmla="*/ 0 h 21"/>
                  <a:gd name="T6" fmla="*/ 368 w 21"/>
                  <a:gd name="T7" fmla="*/ 85 h 21"/>
                  <a:gd name="T8" fmla="*/ 116 w 21"/>
                  <a:gd name="T9" fmla="*/ 26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16" y="0"/>
                    </a:lnTo>
                    <a:lnTo>
                      <a:pt x="21" y="7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Freeform 77">
                <a:extLst>
                  <a:ext uri="{FF2B5EF4-FFF2-40B4-BE49-F238E27FC236}">
                    <a16:creationId xmlns:a16="http://schemas.microsoft.com/office/drawing/2014/main" id="{2DFC7AC1-46DE-407F-9E18-8E3A7712942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73" y="2881"/>
                <a:ext cx="26" cy="27"/>
              </a:xfrm>
              <a:custGeom>
                <a:avLst/>
                <a:gdLst>
                  <a:gd name="T0" fmla="*/ 172 w 19"/>
                  <a:gd name="T1" fmla="*/ 261 h 21"/>
                  <a:gd name="T2" fmla="*/ 0 w 19"/>
                  <a:gd name="T3" fmla="*/ 174 h 21"/>
                  <a:gd name="T4" fmla="*/ 322 w 19"/>
                  <a:gd name="T5" fmla="*/ 0 h 21"/>
                  <a:gd name="T6" fmla="*/ 441 w 19"/>
                  <a:gd name="T7" fmla="*/ 85 h 21"/>
                  <a:gd name="T8" fmla="*/ 172 w 19"/>
                  <a:gd name="T9" fmla="*/ 26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7" y="21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9" y="7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Freeform 78">
                <a:extLst>
                  <a:ext uri="{FF2B5EF4-FFF2-40B4-BE49-F238E27FC236}">
                    <a16:creationId xmlns:a16="http://schemas.microsoft.com/office/drawing/2014/main" id="{66C784EE-9327-496A-BC1F-02403850EAB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29" y="2928"/>
                <a:ext cx="30" cy="26"/>
              </a:xfrm>
              <a:custGeom>
                <a:avLst/>
                <a:gdLst>
                  <a:gd name="T0" fmla="*/ 244 w 21"/>
                  <a:gd name="T1" fmla="*/ 181 h 21"/>
                  <a:gd name="T2" fmla="*/ 0 w 21"/>
                  <a:gd name="T3" fmla="*/ 118 h 21"/>
                  <a:gd name="T4" fmla="*/ 416 w 21"/>
                  <a:gd name="T5" fmla="*/ 0 h 21"/>
                  <a:gd name="T6" fmla="*/ 737 w 21"/>
                  <a:gd name="T7" fmla="*/ 40 h 21"/>
                  <a:gd name="T8" fmla="*/ 244 w 21"/>
                  <a:gd name="T9" fmla="*/ 18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12" y="0"/>
                    </a:lnTo>
                    <a:lnTo>
                      <a:pt x="21" y="5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Freeform 79">
                <a:extLst>
                  <a:ext uri="{FF2B5EF4-FFF2-40B4-BE49-F238E27FC236}">
                    <a16:creationId xmlns:a16="http://schemas.microsoft.com/office/drawing/2014/main" id="{98CC1F48-A932-4D1B-A83F-31EB3DD0928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46" y="2446"/>
                <a:ext cx="27" cy="13"/>
              </a:xfrm>
              <a:custGeom>
                <a:avLst/>
                <a:gdLst>
                  <a:gd name="T0" fmla="*/ 0 w 21"/>
                  <a:gd name="T1" fmla="*/ 352 h 9"/>
                  <a:gd name="T2" fmla="*/ 0 w 21"/>
                  <a:gd name="T3" fmla="*/ 81 h 9"/>
                  <a:gd name="T4" fmla="*/ 231 w 21"/>
                  <a:gd name="T5" fmla="*/ 0 h 9"/>
                  <a:gd name="T6" fmla="*/ 261 w 21"/>
                  <a:gd name="T7" fmla="*/ 264 h 9"/>
                  <a:gd name="T8" fmla="*/ 0 w 21"/>
                  <a:gd name="T9" fmla="*/ 352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9"/>
                  <a:gd name="T17" fmla="*/ 21 w 2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9">
                    <a:moveTo>
                      <a:pt x="0" y="9"/>
                    </a:moveTo>
                    <a:lnTo>
                      <a:pt x="0" y="2"/>
                    </a:lnTo>
                    <a:lnTo>
                      <a:pt x="19" y="0"/>
                    </a:lnTo>
                    <a:lnTo>
                      <a:pt x="21" y="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Freeform 80">
                <a:extLst>
                  <a:ext uri="{FF2B5EF4-FFF2-40B4-BE49-F238E27FC236}">
                    <a16:creationId xmlns:a16="http://schemas.microsoft.com/office/drawing/2014/main" id="{E589F50E-AF20-4D74-936F-78568289578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55" y="2516"/>
                <a:ext cx="29" cy="17"/>
              </a:xfrm>
              <a:custGeom>
                <a:avLst/>
                <a:gdLst>
                  <a:gd name="T0" fmla="*/ 55 w 21"/>
                  <a:gd name="T1" fmla="*/ 387 h 12"/>
                  <a:gd name="T2" fmla="*/ 0 w 21"/>
                  <a:gd name="T3" fmla="*/ 163 h 12"/>
                  <a:gd name="T4" fmla="*/ 476 w 21"/>
                  <a:gd name="T5" fmla="*/ 0 h 12"/>
                  <a:gd name="T6" fmla="*/ 526 w 21"/>
                  <a:gd name="T7" fmla="*/ 299 h 12"/>
                  <a:gd name="T8" fmla="*/ 55 w 21"/>
                  <a:gd name="T9" fmla="*/ 387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2"/>
                  <a:gd name="T17" fmla="*/ 21 w 2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2">
                    <a:moveTo>
                      <a:pt x="2" y="12"/>
                    </a:moveTo>
                    <a:lnTo>
                      <a:pt x="0" y="5"/>
                    </a:lnTo>
                    <a:lnTo>
                      <a:pt x="19" y="0"/>
                    </a:lnTo>
                    <a:lnTo>
                      <a:pt x="21" y="9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3" name="Freeform 81">
                <a:extLst>
                  <a:ext uri="{FF2B5EF4-FFF2-40B4-BE49-F238E27FC236}">
                    <a16:creationId xmlns:a16="http://schemas.microsoft.com/office/drawing/2014/main" id="{696689D7-6F80-447A-8F96-F1A53517EC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73" y="2585"/>
                <a:ext cx="31" cy="20"/>
              </a:xfrm>
              <a:custGeom>
                <a:avLst/>
                <a:gdLst>
                  <a:gd name="T0" fmla="*/ 89 w 22"/>
                  <a:gd name="T1" fmla="*/ 499 h 14"/>
                  <a:gd name="T2" fmla="*/ 0 w 22"/>
                  <a:gd name="T3" fmla="*/ 171 h 14"/>
                  <a:gd name="T4" fmla="*/ 596 w 22"/>
                  <a:gd name="T5" fmla="*/ 0 h 14"/>
                  <a:gd name="T6" fmla="*/ 683 w 22"/>
                  <a:gd name="T7" fmla="*/ 244 h 14"/>
                  <a:gd name="T8" fmla="*/ 89 w 22"/>
                  <a:gd name="T9" fmla="*/ 499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4"/>
                  <a:gd name="T17" fmla="*/ 22 w 22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4">
                    <a:moveTo>
                      <a:pt x="3" y="14"/>
                    </a:moveTo>
                    <a:lnTo>
                      <a:pt x="0" y="5"/>
                    </a:lnTo>
                    <a:lnTo>
                      <a:pt x="19" y="0"/>
                    </a:lnTo>
                    <a:lnTo>
                      <a:pt x="22" y="7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Freeform 82">
                <a:extLst>
                  <a:ext uri="{FF2B5EF4-FFF2-40B4-BE49-F238E27FC236}">
                    <a16:creationId xmlns:a16="http://schemas.microsoft.com/office/drawing/2014/main" id="{1AAC1BD2-56C7-46F7-8FB9-03FD9F842E5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00" y="2653"/>
                <a:ext cx="33" cy="20"/>
              </a:xfrm>
              <a:custGeom>
                <a:avLst/>
                <a:gdLst>
                  <a:gd name="T0" fmla="*/ 131 w 24"/>
                  <a:gd name="T1" fmla="*/ 149 h 16"/>
                  <a:gd name="T2" fmla="*/ 0 w 24"/>
                  <a:gd name="T3" fmla="*/ 62 h 16"/>
                  <a:gd name="T4" fmla="*/ 469 w 24"/>
                  <a:gd name="T5" fmla="*/ 0 h 16"/>
                  <a:gd name="T6" fmla="*/ 575 w 24"/>
                  <a:gd name="T7" fmla="*/ 62 h 16"/>
                  <a:gd name="T8" fmla="*/ 131 w 24"/>
                  <a:gd name="T9" fmla="*/ 149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6"/>
                  <a:gd name="T17" fmla="*/ 24 w 24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6">
                    <a:moveTo>
                      <a:pt x="5" y="16"/>
                    </a:moveTo>
                    <a:lnTo>
                      <a:pt x="0" y="7"/>
                    </a:lnTo>
                    <a:lnTo>
                      <a:pt x="19" y="0"/>
                    </a:lnTo>
                    <a:lnTo>
                      <a:pt x="24" y="7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Freeform 83">
                <a:extLst>
                  <a:ext uri="{FF2B5EF4-FFF2-40B4-BE49-F238E27FC236}">
                    <a16:creationId xmlns:a16="http://schemas.microsoft.com/office/drawing/2014/main" id="{2AE5A7A5-3300-4EF6-BE99-D28B2F2A1C7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00" y="2089"/>
                <a:ext cx="28" cy="22"/>
              </a:xfrm>
              <a:custGeom>
                <a:avLst/>
                <a:gdLst>
                  <a:gd name="T0" fmla="*/ 0 w 21"/>
                  <a:gd name="T1" fmla="*/ 97 h 17"/>
                  <a:gd name="T2" fmla="*/ 49 w 21"/>
                  <a:gd name="T3" fmla="*/ 0 h 17"/>
                  <a:gd name="T4" fmla="*/ 368 w 21"/>
                  <a:gd name="T5" fmla="*/ 97 h 17"/>
                  <a:gd name="T6" fmla="*/ 332 w 21"/>
                  <a:gd name="T7" fmla="*/ 221 h 17"/>
                  <a:gd name="T8" fmla="*/ 0 w 21"/>
                  <a:gd name="T9" fmla="*/ 97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7"/>
                  <a:gd name="T17" fmla="*/ 21 w 21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7">
                    <a:moveTo>
                      <a:pt x="0" y="7"/>
                    </a:moveTo>
                    <a:lnTo>
                      <a:pt x="3" y="0"/>
                    </a:lnTo>
                    <a:lnTo>
                      <a:pt x="21" y="7"/>
                    </a:lnTo>
                    <a:lnTo>
                      <a:pt x="19" y="1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Freeform 84">
                <a:extLst>
                  <a:ext uri="{FF2B5EF4-FFF2-40B4-BE49-F238E27FC236}">
                    <a16:creationId xmlns:a16="http://schemas.microsoft.com/office/drawing/2014/main" id="{EEAA95E3-388D-43BA-B86E-9FF6A088EC0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73" y="2156"/>
                <a:ext cx="31" cy="21"/>
              </a:xfrm>
              <a:custGeom>
                <a:avLst/>
                <a:gdLst>
                  <a:gd name="T0" fmla="*/ 0 w 22"/>
                  <a:gd name="T1" fmla="*/ 144 h 16"/>
                  <a:gd name="T2" fmla="*/ 89 w 22"/>
                  <a:gd name="T3" fmla="*/ 0 h 16"/>
                  <a:gd name="T4" fmla="*/ 683 w 22"/>
                  <a:gd name="T5" fmla="*/ 110 h 16"/>
                  <a:gd name="T6" fmla="*/ 596 w 22"/>
                  <a:gd name="T7" fmla="*/ 248 h 16"/>
                  <a:gd name="T8" fmla="*/ 0 w 22"/>
                  <a:gd name="T9" fmla="*/ 144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6"/>
                  <a:gd name="T17" fmla="*/ 22 w 2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6">
                    <a:moveTo>
                      <a:pt x="0" y="9"/>
                    </a:moveTo>
                    <a:lnTo>
                      <a:pt x="3" y="0"/>
                    </a:lnTo>
                    <a:lnTo>
                      <a:pt x="22" y="7"/>
                    </a:lnTo>
                    <a:lnTo>
                      <a:pt x="19" y="1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Freeform 85">
                <a:extLst>
                  <a:ext uri="{FF2B5EF4-FFF2-40B4-BE49-F238E27FC236}">
                    <a16:creationId xmlns:a16="http://schemas.microsoft.com/office/drawing/2014/main" id="{613C6197-FB57-4B8A-978C-EF38BD1A11D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55" y="2228"/>
                <a:ext cx="29" cy="18"/>
              </a:xfrm>
              <a:custGeom>
                <a:avLst/>
                <a:gdLst>
                  <a:gd name="T0" fmla="*/ 0 w 21"/>
                  <a:gd name="T1" fmla="*/ 109 h 14"/>
                  <a:gd name="T2" fmla="*/ 55 w 21"/>
                  <a:gd name="T3" fmla="*/ 0 h 14"/>
                  <a:gd name="T4" fmla="*/ 526 w 21"/>
                  <a:gd name="T5" fmla="*/ 59 h 14"/>
                  <a:gd name="T6" fmla="*/ 476 w 21"/>
                  <a:gd name="T7" fmla="*/ 174 h 14"/>
                  <a:gd name="T8" fmla="*/ 0 w 21"/>
                  <a:gd name="T9" fmla="*/ 109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4"/>
                  <a:gd name="T17" fmla="*/ 21 w 21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4">
                    <a:moveTo>
                      <a:pt x="0" y="9"/>
                    </a:moveTo>
                    <a:lnTo>
                      <a:pt x="2" y="0"/>
                    </a:lnTo>
                    <a:lnTo>
                      <a:pt x="21" y="5"/>
                    </a:lnTo>
                    <a:lnTo>
                      <a:pt x="19" y="14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Freeform 86">
                <a:extLst>
                  <a:ext uri="{FF2B5EF4-FFF2-40B4-BE49-F238E27FC236}">
                    <a16:creationId xmlns:a16="http://schemas.microsoft.com/office/drawing/2014/main" id="{49D88F52-5C90-40FC-8B50-BF3643DED98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46" y="2300"/>
                <a:ext cx="27" cy="16"/>
              </a:xfrm>
              <a:custGeom>
                <a:avLst/>
                <a:gdLst>
                  <a:gd name="T0" fmla="*/ 0 w 21"/>
                  <a:gd name="T1" fmla="*/ 172 h 12"/>
                  <a:gd name="T2" fmla="*/ 0 w 21"/>
                  <a:gd name="T3" fmla="*/ 0 h 12"/>
                  <a:gd name="T4" fmla="*/ 261 w 21"/>
                  <a:gd name="T5" fmla="*/ 49 h 12"/>
                  <a:gd name="T6" fmla="*/ 231 w 21"/>
                  <a:gd name="T7" fmla="*/ 207 h 12"/>
                  <a:gd name="T8" fmla="*/ 0 w 21"/>
                  <a:gd name="T9" fmla="*/ 17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12"/>
                  <a:gd name="T17" fmla="*/ 21 w 2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12">
                    <a:moveTo>
                      <a:pt x="0" y="10"/>
                    </a:moveTo>
                    <a:lnTo>
                      <a:pt x="0" y="0"/>
                    </a:lnTo>
                    <a:lnTo>
                      <a:pt x="21" y="3"/>
                    </a:lnTo>
                    <a:lnTo>
                      <a:pt x="19" y="12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Freeform 87">
                <a:extLst>
                  <a:ext uri="{FF2B5EF4-FFF2-40B4-BE49-F238E27FC236}">
                    <a16:creationId xmlns:a16="http://schemas.microsoft.com/office/drawing/2014/main" id="{CE6B4933-C00B-41C2-BB80-B6C74301C13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929" y="1808"/>
                <a:ext cx="26" cy="27"/>
              </a:xfrm>
              <a:custGeom>
                <a:avLst/>
                <a:gdLst>
                  <a:gd name="T0" fmla="*/ 0 w 19"/>
                  <a:gd name="T1" fmla="*/ 46 h 21"/>
                  <a:gd name="T2" fmla="*/ 172 w 19"/>
                  <a:gd name="T3" fmla="*/ 0 h 21"/>
                  <a:gd name="T4" fmla="*/ 441 w 19"/>
                  <a:gd name="T5" fmla="*/ 203 h 21"/>
                  <a:gd name="T6" fmla="*/ 270 w 19"/>
                  <a:gd name="T7" fmla="*/ 261 h 21"/>
                  <a:gd name="T8" fmla="*/ 0 w 19"/>
                  <a:gd name="T9" fmla="*/ 46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0" y="4"/>
                    </a:moveTo>
                    <a:lnTo>
                      <a:pt x="7" y="0"/>
                    </a:lnTo>
                    <a:lnTo>
                      <a:pt x="19" y="16"/>
                    </a:lnTo>
                    <a:lnTo>
                      <a:pt x="12" y="2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0" name="Freeform 88">
                <a:extLst>
                  <a:ext uri="{FF2B5EF4-FFF2-40B4-BE49-F238E27FC236}">
                    <a16:creationId xmlns:a16="http://schemas.microsoft.com/office/drawing/2014/main" id="{51E3A785-207E-4E68-BF61-982BFE1839C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73" y="1850"/>
                <a:ext cx="26" cy="30"/>
              </a:xfrm>
              <a:custGeom>
                <a:avLst/>
                <a:gdLst>
                  <a:gd name="T0" fmla="*/ 0 w 19"/>
                  <a:gd name="T1" fmla="*/ 244 h 21"/>
                  <a:gd name="T2" fmla="*/ 172 w 19"/>
                  <a:gd name="T3" fmla="*/ 0 h 21"/>
                  <a:gd name="T4" fmla="*/ 441 w 19"/>
                  <a:gd name="T5" fmla="*/ 571 h 21"/>
                  <a:gd name="T6" fmla="*/ 322 w 19"/>
                  <a:gd name="T7" fmla="*/ 737 h 21"/>
                  <a:gd name="T8" fmla="*/ 0 w 19"/>
                  <a:gd name="T9" fmla="*/ 244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21"/>
                  <a:gd name="T17" fmla="*/ 19 w 19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21">
                    <a:moveTo>
                      <a:pt x="0" y="7"/>
                    </a:moveTo>
                    <a:lnTo>
                      <a:pt x="7" y="0"/>
                    </a:lnTo>
                    <a:lnTo>
                      <a:pt x="19" y="16"/>
                    </a:lnTo>
                    <a:lnTo>
                      <a:pt x="14" y="2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1" name="Freeform 89">
                <a:extLst>
                  <a:ext uri="{FF2B5EF4-FFF2-40B4-BE49-F238E27FC236}">
                    <a16:creationId xmlns:a16="http://schemas.microsoft.com/office/drawing/2014/main" id="{BE0A10D9-CD98-4781-BAA0-8642287FBB2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21" y="1905"/>
                <a:ext cx="26" cy="26"/>
              </a:xfrm>
              <a:custGeom>
                <a:avLst/>
                <a:gdLst>
                  <a:gd name="T0" fmla="*/ 0 w 19"/>
                  <a:gd name="T1" fmla="*/ 172 h 19"/>
                  <a:gd name="T2" fmla="*/ 126 w 19"/>
                  <a:gd name="T3" fmla="*/ 0 h 19"/>
                  <a:gd name="T4" fmla="*/ 441 w 19"/>
                  <a:gd name="T5" fmla="*/ 322 h 19"/>
                  <a:gd name="T6" fmla="*/ 322 w 19"/>
                  <a:gd name="T7" fmla="*/ 441 h 19"/>
                  <a:gd name="T8" fmla="*/ 0 w 19"/>
                  <a:gd name="T9" fmla="*/ 17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19"/>
                  <a:gd name="T17" fmla="*/ 19 w 1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19">
                    <a:moveTo>
                      <a:pt x="0" y="7"/>
                    </a:moveTo>
                    <a:lnTo>
                      <a:pt x="5" y="0"/>
                    </a:lnTo>
                    <a:lnTo>
                      <a:pt x="19" y="14"/>
                    </a:lnTo>
                    <a:lnTo>
                      <a:pt x="14" y="1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Freeform 90">
                <a:extLst>
                  <a:ext uri="{FF2B5EF4-FFF2-40B4-BE49-F238E27FC236}">
                    <a16:creationId xmlns:a16="http://schemas.microsoft.com/office/drawing/2014/main" id="{62F4F523-363D-4542-B1B9-184E35843F6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1961"/>
                <a:ext cx="31" cy="25"/>
              </a:xfrm>
              <a:custGeom>
                <a:avLst/>
                <a:gdLst>
                  <a:gd name="T0" fmla="*/ 0 w 22"/>
                  <a:gd name="T1" fmla="*/ 125 h 19"/>
                  <a:gd name="T2" fmla="*/ 154 w 22"/>
                  <a:gd name="T3" fmla="*/ 0 h 19"/>
                  <a:gd name="T4" fmla="*/ 683 w 22"/>
                  <a:gd name="T5" fmla="*/ 192 h 19"/>
                  <a:gd name="T6" fmla="*/ 533 w 22"/>
                  <a:gd name="T7" fmla="*/ 296 h 19"/>
                  <a:gd name="T8" fmla="*/ 0 w 22"/>
                  <a:gd name="T9" fmla="*/ 125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9"/>
                  <a:gd name="T17" fmla="*/ 22 w 22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9">
                    <a:moveTo>
                      <a:pt x="0" y="8"/>
                    </a:moveTo>
                    <a:lnTo>
                      <a:pt x="5" y="0"/>
                    </a:lnTo>
                    <a:lnTo>
                      <a:pt x="22" y="12"/>
                    </a:lnTo>
                    <a:lnTo>
                      <a:pt x="17" y="19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3" name="Freeform 91">
                <a:extLst>
                  <a:ext uri="{FF2B5EF4-FFF2-40B4-BE49-F238E27FC236}">
                    <a16:creationId xmlns:a16="http://schemas.microsoft.com/office/drawing/2014/main" id="{A2AFC8F4-D281-473A-BF81-589499631F8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72" y="1680"/>
                <a:ext cx="17" cy="29"/>
              </a:xfrm>
              <a:custGeom>
                <a:avLst/>
                <a:gdLst>
                  <a:gd name="T0" fmla="*/ 0 w 12"/>
                  <a:gd name="T1" fmla="*/ 0 h 21"/>
                  <a:gd name="T2" fmla="*/ 299 w 12"/>
                  <a:gd name="T3" fmla="*/ 0 h 21"/>
                  <a:gd name="T4" fmla="*/ 387 w 12"/>
                  <a:gd name="T5" fmla="*/ 476 h 21"/>
                  <a:gd name="T6" fmla="*/ 74 w 12"/>
                  <a:gd name="T7" fmla="*/ 526 h 21"/>
                  <a:gd name="T8" fmla="*/ 0 w 1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21"/>
                  <a:gd name="T17" fmla="*/ 12 w 1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21">
                    <a:moveTo>
                      <a:pt x="0" y="0"/>
                    </a:moveTo>
                    <a:lnTo>
                      <a:pt x="9" y="0"/>
                    </a:lnTo>
                    <a:lnTo>
                      <a:pt x="12" y="19"/>
                    </a:lnTo>
                    <a:lnTo>
                      <a:pt x="2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4" name="Freeform 92">
                <a:extLst>
                  <a:ext uri="{FF2B5EF4-FFF2-40B4-BE49-F238E27FC236}">
                    <a16:creationId xmlns:a16="http://schemas.microsoft.com/office/drawing/2014/main" id="{2F860200-F3B6-4715-B92D-7252FFA7BCC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98" y="1689"/>
                <a:ext cx="16" cy="31"/>
              </a:xfrm>
              <a:custGeom>
                <a:avLst/>
                <a:gdLst>
                  <a:gd name="T0" fmla="*/ 0 w 11"/>
                  <a:gd name="T1" fmla="*/ 89 h 22"/>
                  <a:gd name="T2" fmla="*/ 391 w 11"/>
                  <a:gd name="T3" fmla="*/ 0 h 22"/>
                  <a:gd name="T4" fmla="*/ 455 w 11"/>
                  <a:gd name="T5" fmla="*/ 596 h 22"/>
                  <a:gd name="T6" fmla="*/ 185 w 11"/>
                  <a:gd name="T7" fmla="*/ 683 h 22"/>
                  <a:gd name="T8" fmla="*/ 0 w 11"/>
                  <a:gd name="T9" fmla="*/ 89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22"/>
                  <a:gd name="T17" fmla="*/ 11 w 11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22">
                    <a:moveTo>
                      <a:pt x="0" y="3"/>
                    </a:moveTo>
                    <a:lnTo>
                      <a:pt x="9" y="0"/>
                    </a:lnTo>
                    <a:lnTo>
                      <a:pt x="11" y="19"/>
                    </a:lnTo>
                    <a:lnTo>
                      <a:pt x="4" y="2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Freeform 93">
                <a:extLst>
                  <a:ext uri="{FF2B5EF4-FFF2-40B4-BE49-F238E27FC236}">
                    <a16:creationId xmlns:a16="http://schemas.microsoft.com/office/drawing/2014/main" id="{05B3E96F-2B98-48CC-8CF6-5FC4A25FA8B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28" y="1709"/>
                <a:ext cx="20" cy="28"/>
              </a:xfrm>
              <a:custGeom>
                <a:avLst/>
                <a:gdLst>
                  <a:gd name="T0" fmla="*/ 0 w 14"/>
                  <a:gd name="T1" fmla="*/ 36 h 22"/>
                  <a:gd name="T2" fmla="*/ 244 w 14"/>
                  <a:gd name="T3" fmla="*/ 0 h 22"/>
                  <a:gd name="T4" fmla="*/ 499 w 14"/>
                  <a:gd name="T5" fmla="*/ 213 h 22"/>
                  <a:gd name="T6" fmla="*/ 163 w 14"/>
                  <a:gd name="T7" fmla="*/ 249 h 22"/>
                  <a:gd name="T8" fmla="*/ 0 w 14"/>
                  <a:gd name="T9" fmla="*/ 36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22"/>
                  <a:gd name="T17" fmla="*/ 14 w 14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22">
                    <a:moveTo>
                      <a:pt x="0" y="3"/>
                    </a:moveTo>
                    <a:lnTo>
                      <a:pt x="7" y="0"/>
                    </a:lnTo>
                    <a:lnTo>
                      <a:pt x="14" y="19"/>
                    </a:lnTo>
                    <a:lnTo>
                      <a:pt x="4" y="2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Freeform 94">
                <a:extLst>
                  <a:ext uri="{FF2B5EF4-FFF2-40B4-BE49-F238E27FC236}">
                    <a16:creationId xmlns:a16="http://schemas.microsoft.com/office/drawing/2014/main" id="{670A62C4-A243-496E-98C0-2D68B5C296B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58" y="1733"/>
                <a:ext cx="21" cy="33"/>
              </a:xfrm>
              <a:custGeom>
                <a:avLst/>
                <a:gdLst>
                  <a:gd name="T0" fmla="*/ 0 w 16"/>
                  <a:gd name="T1" fmla="*/ 131 h 24"/>
                  <a:gd name="T2" fmla="*/ 110 w 16"/>
                  <a:gd name="T3" fmla="*/ 0 h 24"/>
                  <a:gd name="T4" fmla="*/ 248 w 16"/>
                  <a:gd name="T5" fmla="*/ 469 h 24"/>
                  <a:gd name="T6" fmla="*/ 110 w 16"/>
                  <a:gd name="T7" fmla="*/ 575 h 24"/>
                  <a:gd name="T8" fmla="*/ 0 w 16"/>
                  <a:gd name="T9" fmla="*/ 131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24"/>
                  <a:gd name="T17" fmla="*/ 16 w 1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24">
                    <a:moveTo>
                      <a:pt x="0" y="5"/>
                    </a:moveTo>
                    <a:lnTo>
                      <a:pt x="7" y="0"/>
                    </a:lnTo>
                    <a:lnTo>
                      <a:pt x="16" y="19"/>
                    </a:lnTo>
                    <a:lnTo>
                      <a:pt x="7" y="2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4" name="Group 95">
              <a:extLst>
                <a:ext uri="{FF2B5EF4-FFF2-40B4-BE49-F238E27FC236}">
                  <a16:creationId xmlns:a16="http://schemas.microsoft.com/office/drawing/2014/main" id="{4EB27599-4C08-450A-8CFC-18036FC63F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1" y="1716"/>
              <a:ext cx="1350" cy="1321"/>
              <a:chOff x="3681" y="1716"/>
              <a:chExt cx="1350" cy="1321"/>
            </a:xfrm>
          </p:grpSpPr>
          <p:sp>
            <p:nvSpPr>
              <p:cNvPr id="195" name="Text Box 96">
                <a:extLst>
                  <a:ext uri="{FF2B5EF4-FFF2-40B4-BE49-F238E27FC236}">
                    <a16:creationId xmlns:a16="http://schemas.microsoft.com/office/drawing/2014/main" id="{41A3E3F1-2EBF-485A-8610-607517F575F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278" y="2871"/>
                <a:ext cx="15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6</a:t>
                </a:r>
              </a:p>
            </p:txBody>
          </p:sp>
          <p:sp>
            <p:nvSpPr>
              <p:cNvPr id="196" name="Text Box 97">
                <a:extLst>
                  <a:ext uri="{FF2B5EF4-FFF2-40B4-BE49-F238E27FC236}">
                    <a16:creationId xmlns:a16="http://schemas.microsoft.com/office/drawing/2014/main" id="{8DBCA23D-3B02-40CC-8E61-9F7E78EBB23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977" y="2791"/>
                <a:ext cx="15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7</a:t>
                </a:r>
              </a:p>
            </p:txBody>
          </p:sp>
          <p:sp>
            <p:nvSpPr>
              <p:cNvPr id="197" name="Text Box 98">
                <a:extLst>
                  <a:ext uri="{FF2B5EF4-FFF2-40B4-BE49-F238E27FC236}">
                    <a16:creationId xmlns:a16="http://schemas.microsoft.com/office/drawing/2014/main" id="{1E54B873-DE32-494A-81C1-0560385430D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767" y="2575"/>
                <a:ext cx="15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8</a:t>
                </a:r>
              </a:p>
            </p:txBody>
          </p:sp>
          <p:sp>
            <p:nvSpPr>
              <p:cNvPr id="198" name="Text Box 99">
                <a:extLst>
                  <a:ext uri="{FF2B5EF4-FFF2-40B4-BE49-F238E27FC236}">
                    <a16:creationId xmlns:a16="http://schemas.microsoft.com/office/drawing/2014/main" id="{859EDFA5-8485-4B02-9937-3D75766DA38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249" y="1716"/>
                <a:ext cx="20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12</a:t>
                </a:r>
              </a:p>
            </p:txBody>
          </p:sp>
          <p:sp>
            <p:nvSpPr>
              <p:cNvPr id="199" name="Text Box 100">
                <a:extLst>
                  <a:ext uri="{FF2B5EF4-FFF2-40B4-BE49-F238E27FC236}">
                    <a16:creationId xmlns:a16="http://schemas.microsoft.com/office/drawing/2014/main" id="{6FC87A59-8978-43B7-AC2F-41C53B2D11C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569" y="1791"/>
                <a:ext cx="15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200" name="Text Box 101">
                <a:extLst>
                  <a:ext uri="{FF2B5EF4-FFF2-40B4-BE49-F238E27FC236}">
                    <a16:creationId xmlns:a16="http://schemas.microsoft.com/office/drawing/2014/main" id="{EA965DB4-3607-42D1-BB65-0FF69E4C7A9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785" y="2006"/>
                <a:ext cx="15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2</a:t>
                </a:r>
              </a:p>
            </p:txBody>
          </p:sp>
          <p:sp>
            <p:nvSpPr>
              <p:cNvPr id="201" name="Text Box 102">
                <a:extLst>
                  <a:ext uri="{FF2B5EF4-FFF2-40B4-BE49-F238E27FC236}">
                    <a16:creationId xmlns:a16="http://schemas.microsoft.com/office/drawing/2014/main" id="{EBD3DF7C-17F7-43DE-A9C5-20C770DF2A7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862" y="2297"/>
                <a:ext cx="16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3</a:t>
                </a:r>
              </a:p>
            </p:txBody>
          </p:sp>
          <p:sp>
            <p:nvSpPr>
              <p:cNvPr id="202" name="Text Box 103">
                <a:extLst>
                  <a:ext uri="{FF2B5EF4-FFF2-40B4-BE49-F238E27FC236}">
                    <a16:creationId xmlns:a16="http://schemas.microsoft.com/office/drawing/2014/main" id="{60CC6599-5377-4CD0-8609-2F3B7E24776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785" y="2585"/>
                <a:ext cx="15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4</a:t>
                </a:r>
              </a:p>
            </p:txBody>
          </p:sp>
          <p:sp>
            <p:nvSpPr>
              <p:cNvPr id="203" name="Text Box 104">
                <a:extLst>
                  <a:ext uri="{FF2B5EF4-FFF2-40B4-BE49-F238E27FC236}">
                    <a16:creationId xmlns:a16="http://schemas.microsoft.com/office/drawing/2014/main" id="{0C2E584B-4AFE-4242-826E-B3BB6C271CF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579" y="2787"/>
                <a:ext cx="15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5</a:t>
                </a:r>
              </a:p>
            </p:txBody>
          </p:sp>
          <p:sp>
            <p:nvSpPr>
              <p:cNvPr id="204" name="Text Box 105">
                <a:extLst>
                  <a:ext uri="{FF2B5EF4-FFF2-40B4-BE49-F238E27FC236}">
                    <a16:creationId xmlns:a16="http://schemas.microsoft.com/office/drawing/2014/main" id="{1FC1BF54-32FB-47B3-BA2E-8EC7A682244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681" y="2289"/>
                <a:ext cx="15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9</a:t>
                </a:r>
              </a:p>
            </p:txBody>
          </p:sp>
          <p:sp>
            <p:nvSpPr>
              <p:cNvPr id="205" name="Text Box 106">
                <a:extLst>
                  <a:ext uri="{FF2B5EF4-FFF2-40B4-BE49-F238E27FC236}">
                    <a16:creationId xmlns:a16="http://schemas.microsoft.com/office/drawing/2014/main" id="{7AF7217D-FFB1-417E-8B31-1B7BA6FCDF6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768" y="2002"/>
                <a:ext cx="20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10</a:t>
                </a:r>
              </a:p>
            </p:txBody>
          </p:sp>
          <p:sp>
            <p:nvSpPr>
              <p:cNvPr id="206" name="Text Box 107">
                <a:extLst>
                  <a:ext uri="{FF2B5EF4-FFF2-40B4-BE49-F238E27FC236}">
                    <a16:creationId xmlns:a16="http://schemas.microsoft.com/office/drawing/2014/main" id="{8A44FFAD-C6E8-491F-8C9E-C7B9F3949F0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976" y="1798"/>
                <a:ext cx="20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zh-CN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11</a:t>
                </a:r>
              </a:p>
            </p:txBody>
          </p:sp>
        </p:grpSp>
      </p:grpSp>
      <p:grpSp>
        <p:nvGrpSpPr>
          <p:cNvPr id="267" name="Gruppieren 128">
            <a:extLst>
              <a:ext uri="{FF2B5EF4-FFF2-40B4-BE49-F238E27FC236}">
                <a16:creationId xmlns:a16="http://schemas.microsoft.com/office/drawing/2014/main" id="{E7F2D891-68A4-48C4-A75B-BDC4AEE37854}"/>
              </a:ext>
            </a:extLst>
          </p:cNvPr>
          <p:cNvGrpSpPr>
            <a:grpSpLocks/>
          </p:cNvGrpSpPr>
          <p:nvPr/>
        </p:nvGrpSpPr>
        <p:grpSpPr bwMode="auto">
          <a:xfrm>
            <a:off x="6112798" y="2296568"/>
            <a:ext cx="169374" cy="1673580"/>
            <a:chOff x="2776538" y="2833688"/>
            <a:chExt cx="133350" cy="1317625"/>
          </a:xfrm>
        </p:grpSpPr>
        <p:sp>
          <p:nvSpPr>
            <p:cNvPr id="268" name="Rectangle 108">
              <a:extLst>
                <a:ext uri="{FF2B5EF4-FFF2-40B4-BE49-F238E27FC236}">
                  <a16:creationId xmlns:a16="http://schemas.microsoft.com/office/drawing/2014/main" id="{3BE7585D-9F16-417D-B514-F7D7C325886F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2776538" y="2833688"/>
              <a:ext cx="133350" cy="1317625"/>
            </a:xfrm>
            <a:prstGeom prst="rect">
              <a:avLst/>
            </a:prstGeom>
            <a:solidFill>
              <a:srgbClr val="DDDDDD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9" name="Rectangle 109">
              <a:extLst>
                <a:ext uri="{FF2B5EF4-FFF2-40B4-BE49-F238E27FC236}">
                  <a16:creationId xmlns:a16="http://schemas.microsoft.com/office/drawing/2014/main" id="{0B1650AC-C410-4A0E-ADB1-666B851A767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 flipH="1">
              <a:off x="2813510" y="2834504"/>
              <a:ext cx="53080" cy="666672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0" name="Group 110">
            <a:extLst>
              <a:ext uri="{FF2B5EF4-FFF2-40B4-BE49-F238E27FC236}">
                <a16:creationId xmlns:a16="http://schemas.microsoft.com/office/drawing/2014/main" id="{740BC1B7-DF83-4E78-AA30-E218307F95B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125904" y="1962860"/>
            <a:ext cx="141145" cy="2340996"/>
            <a:chOff x="3635" y="14"/>
            <a:chExt cx="76" cy="1262"/>
          </a:xfrm>
        </p:grpSpPr>
        <p:sp>
          <p:nvSpPr>
            <p:cNvPr id="271" name="Rectangle 111">
              <a:extLst>
                <a:ext uri="{FF2B5EF4-FFF2-40B4-BE49-F238E27FC236}">
                  <a16:creationId xmlns:a16="http://schemas.microsoft.com/office/drawing/2014/main" id="{9E81226E-5DD7-4269-9B8E-6B8B9F3C92F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35" y="14"/>
              <a:ext cx="76" cy="1262"/>
            </a:xfrm>
            <a:prstGeom prst="rect">
              <a:avLst/>
            </a:prstGeom>
            <a:solidFill>
              <a:srgbClr val="DDDDDD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2" name="Rectangle 112">
              <a:extLst>
                <a:ext uri="{FF2B5EF4-FFF2-40B4-BE49-F238E27FC236}">
                  <a16:creationId xmlns:a16="http://schemas.microsoft.com/office/drawing/2014/main" id="{6AD02F58-3544-4161-A4A0-0883E56FBE8A}"/>
                </a:ext>
              </a:extLst>
            </p:cNvPr>
            <p:cNvSpPr>
              <a:spLocks noChangeArrowheads="1"/>
            </p:cNvSpPr>
            <p:nvPr/>
          </p:nvSpPr>
          <p:spPr bwMode="gray">
            <a:xfrm flipH="1">
              <a:off x="3658" y="14"/>
              <a:ext cx="30" cy="6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3" name="Oval 113">
              <a:extLst>
                <a:ext uri="{FF2B5EF4-FFF2-40B4-BE49-F238E27FC236}">
                  <a16:creationId xmlns:a16="http://schemas.microsoft.com/office/drawing/2014/main" id="{ECD9719A-3705-4B12-B82C-5CF0B2E47B4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35" y="606"/>
              <a:ext cx="76" cy="7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4" name="Oval 114">
              <a:extLst>
                <a:ext uri="{FF2B5EF4-FFF2-40B4-BE49-F238E27FC236}">
                  <a16:creationId xmlns:a16="http://schemas.microsoft.com/office/drawing/2014/main" id="{F3B97B3A-281D-4B38-A9F4-C3C1D5F173E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50" y="622"/>
              <a:ext cx="45" cy="4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5" name="Oval 115">
              <a:extLst>
                <a:ext uri="{FF2B5EF4-FFF2-40B4-BE49-F238E27FC236}">
                  <a16:creationId xmlns:a16="http://schemas.microsoft.com/office/drawing/2014/main" id="{7EF3E014-1EED-42D2-97FC-BEB6A17390B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64" y="634"/>
              <a:ext cx="19" cy="1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76" name="矩形标注 158">
            <a:extLst>
              <a:ext uri="{FF2B5EF4-FFF2-40B4-BE49-F238E27FC236}">
                <a16:creationId xmlns:a16="http://schemas.microsoft.com/office/drawing/2014/main" id="{89CBFAF1-2CEE-4EC3-950C-0D98FE6F6FD8}"/>
              </a:ext>
            </a:extLst>
          </p:cNvPr>
          <p:cNvSpPr/>
          <p:nvPr/>
        </p:nvSpPr>
        <p:spPr bwMode="auto">
          <a:xfrm>
            <a:off x="2537465" y="1445907"/>
            <a:ext cx="2528230" cy="536630"/>
          </a:xfrm>
          <a:prstGeom prst="wedgeRectCallout">
            <a:avLst>
              <a:gd name="adj1" fmla="val 56669"/>
              <a:gd name="adj2" fmla="val 94145"/>
            </a:avLst>
          </a:prstGeom>
          <a:solidFill>
            <a:srgbClr val="FFFFFF"/>
          </a:solidFill>
          <a:ln w="12700" cap="flat" cmpd="sng" algn="ctr">
            <a:solidFill>
              <a:srgbClr val="EAEAEA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EAEAEA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文本内容</a:t>
            </a:r>
          </a:p>
        </p:txBody>
      </p:sp>
      <p:sp>
        <p:nvSpPr>
          <p:cNvPr id="277" name="矩形标注 159">
            <a:extLst>
              <a:ext uri="{FF2B5EF4-FFF2-40B4-BE49-F238E27FC236}">
                <a16:creationId xmlns:a16="http://schemas.microsoft.com/office/drawing/2014/main" id="{5EA68AF5-C432-462B-9D4F-B57AE4735C74}"/>
              </a:ext>
            </a:extLst>
          </p:cNvPr>
          <p:cNvSpPr/>
          <p:nvPr/>
        </p:nvSpPr>
        <p:spPr bwMode="auto">
          <a:xfrm>
            <a:off x="6956883" y="1467705"/>
            <a:ext cx="2528230" cy="536630"/>
          </a:xfrm>
          <a:prstGeom prst="wedgeRectCallout">
            <a:avLst>
              <a:gd name="adj1" fmla="val -47700"/>
              <a:gd name="adj2" fmla="val 99013"/>
            </a:avLst>
          </a:prstGeom>
          <a:solidFill>
            <a:srgbClr val="C40505">
              <a:lumMod val="75000"/>
            </a:srgbClr>
          </a:solidFill>
          <a:ln w="9525" cap="flat" cmpd="sng" algn="ctr">
            <a:solidFill>
              <a:srgbClr val="C40505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文本内容</a:t>
            </a:r>
          </a:p>
        </p:txBody>
      </p:sp>
      <p:sp>
        <p:nvSpPr>
          <p:cNvPr id="278" name="矩形标注 160">
            <a:extLst>
              <a:ext uri="{FF2B5EF4-FFF2-40B4-BE49-F238E27FC236}">
                <a16:creationId xmlns:a16="http://schemas.microsoft.com/office/drawing/2014/main" id="{B1106434-1157-447B-889F-A216B343E6E2}"/>
              </a:ext>
            </a:extLst>
          </p:cNvPr>
          <p:cNvSpPr/>
          <p:nvPr/>
        </p:nvSpPr>
        <p:spPr bwMode="auto">
          <a:xfrm>
            <a:off x="2179164" y="2501673"/>
            <a:ext cx="2528230" cy="536630"/>
          </a:xfrm>
          <a:prstGeom prst="wedgeRectCallout">
            <a:avLst>
              <a:gd name="adj1" fmla="val 65453"/>
              <a:gd name="adj2" fmla="val 99013"/>
            </a:avLst>
          </a:prstGeom>
          <a:solidFill>
            <a:srgbClr val="FFFFFF"/>
          </a:solidFill>
          <a:ln w="12700" cap="flat" cmpd="sng" algn="ctr">
            <a:solidFill>
              <a:srgbClr val="EAEAEA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EAEAEA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文本内容</a:t>
            </a:r>
          </a:p>
        </p:txBody>
      </p:sp>
      <p:sp>
        <p:nvSpPr>
          <p:cNvPr id="279" name="矩形标注 161">
            <a:extLst>
              <a:ext uri="{FF2B5EF4-FFF2-40B4-BE49-F238E27FC236}">
                <a16:creationId xmlns:a16="http://schemas.microsoft.com/office/drawing/2014/main" id="{A341371F-3EAC-492F-BFDF-B77459DFEF42}"/>
              </a:ext>
            </a:extLst>
          </p:cNvPr>
          <p:cNvSpPr/>
          <p:nvPr/>
        </p:nvSpPr>
        <p:spPr bwMode="auto">
          <a:xfrm>
            <a:off x="2531181" y="3761834"/>
            <a:ext cx="2528230" cy="536630"/>
          </a:xfrm>
          <a:prstGeom prst="wedgeRectCallout">
            <a:avLst>
              <a:gd name="adj1" fmla="val 64420"/>
              <a:gd name="adj2" fmla="val 11380"/>
            </a:avLst>
          </a:prstGeom>
          <a:solidFill>
            <a:srgbClr val="FFFFFF"/>
          </a:solidFill>
          <a:ln w="12700" cap="flat" cmpd="sng" algn="ctr">
            <a:solidFill>
              <a:srgbClr val="EAEAEA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EAEAEA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文本内容</a:t>
            </a:r>
          </a:p>
        </p:txBody>
      </p:sp>
      <p:sp>
        <p:nvSpPr>
          <p:cNvPr id="280" name="矩形标注 162">
            <a:extLst>
              <a:ext uri="{FF2B5EF4-FFF2-40B4-BE49-F238E27FC236}">
                <a16:creationId xmlns:a16="http://schemas.microsoft.com/office/drawing/2014/main" id="{F4E65F9D-3BDC-449F-B544-BFA3C210B841}"/>
              </a:ext>
            </a:extLst>
          </p:cNvPr>
          <p:cNvSpPr/>
          <p:nvPr/>
        </p:nvSpPr>
        <p:spPr bwMode="auto">
          <a:xfrm>
            <a:off x="7391802" y="4121880"/>
            <a:ext cx="2528230" cy="536630"/>
          </a:xfrm>
          <a:prstGeom prst="wedgeRectCallout">
            <a:avLst>
              <a:gd name="adj1" fmla="val -65267"/>
              <a:gd name="adj2" fmla="val -59213"/>
            </a:avLst>
          </a:prstGeom>
          <a:solidFill>
            <a:srgbClr val="FFFFFF"/>
          </a:solidFill>
          <a:ln w="12700" cap="flat" cmpd="sng" algn="ctr">
            <a:solidFill>
              <a:srgbClr val="EAEAEA">
                <a:lumMod val="7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EAEAEA">
                    <a:lumMod val="1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文本内容</a:t>
            </a:r>
          </a:p>
        </p:txBody>
      </p:sp>
    </p:spTree>
    <p:extLst>
      <p:ext uri="{BB962C8B-B14F-4D97-AF65-F5344CB8AC3E}">
        <p14:creationId xmlns:p14="http://schemas.microsoft.com/office/powerpoint/2010/main" val="2984056353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266</TotalTime>
  <Words>22</Words>
  <Application>Microsoft Office PowerPoint</Application>
  <PresentationFormat>宽屏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华文中宋</vt:lpstr>
      <vt:lpstr>宋体</vt:lpstr>
      <vt:lpstr>微软雅黑</vt:lpstr>
      <vt:lpstr>Arial</vt:lpstr>
      <vt:lpstr>Gill Sans MT</vt:lpstr>
      <vt:lpstr>Impact</vt:lpstr>
      <vt:lpstr>徽章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59</cp:revision>
  <dcterms:created xsi:type="dcterms:W3CDTF">2018-10-25T07:04:23Z</dcterms:created>
  <dcterms:modified xsi:type="dcterms:W3CDTF">2018-10-26T07:43:23Z</dcterms:modified>
</cp:coreProperties>
</file>