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0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2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90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506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675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042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675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64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18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88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38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16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9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68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97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25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40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8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  <p:sldLayoutId id="2147484487" r:id="rId12"/>
    <p:sldLayoutId id="2147484488" r:id="rId13"/>
    <p:sldLayoutId id="2147484489" r:id="rId14"/>
    <p:sldLayoutId id="2147484490" r:id="rId15"/>
    <p:sldLayoutId id="2147484491" r:id="rId16"/>
    <p:sldLayoutId id="214748449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utoShape 3">
            <a:extLst>
              <a:ext uri="{FF2B5EF4-FFF2-40B4-BE49-F238E27FC236}">
                <a16:creationId xmlns:a16="http://schemas.microsoft.com/office/drawing/2014/main" id="{512D056F-1522-4A8C-9263-B886CEDF10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79625" y="4844625"/>
            <a:ext cx="2143125" cy="10350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9" name="AutoShape 4">
            <a:extLst>
              <a:ext uri="{FF2B5EF4-FFF2-40B4-BE49-F238E27FC236}">
                <a16:creationId xmlns:a16="http://schemas.microsoft.com/office/drawing/2014/main" id="{2006B5E3-E794-4666-9AB0-B4EE1BB52B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2400" y="4800175"/>
            <a:ext cx="2143125" cy="9937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0" name="AutoShape 5">
            <a:extLst>
              <a:ext uri="{FF2B5EF4-FFF2-40B4-BE49-F238E27FC236}">
                <a16:creationId xmlns:a16="http://schemas.microsoft.com/office/drawing/2014/main" id="{B56CC2A5-7726-40C5-A971-447112B6403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67638" y="3754013"/>
            <a:ext cx="2143125" cy="9652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1" name="AutoShape 6">
            <a:extLst>
              <a:ext uri="{FF2B5EF4-FFF2-40B4-BE49-F238E27FC236}">
                <a16:creationId xmlns:a16="http://schemas.microsoft.com/office/drawing/2014/main" id="{C63F319A-1E04-4E3C-BA5B-3324435C51F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08200" y="3773063"/>
            <a:ext cx="2143125" cy="98742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2" name="AutoShape 7">
            <a:extLst>
              <a:ext uri="{FF2B5EF4-FFF2-40B4-BE49-F238E27FC236}">
                <a16:creationId xmlns:a16="http://schemas.microsoft.com/office/drawing/2014/main" id="{60E38FE8-4FAC-439B-ACB7-995A4998889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64000" y="4028650"/>
            <a:ext cx="1022350" cy="488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3" name="Arc 8">
            <a:extLst>
              <a:ext uri="{FF2B5EF4-FFF2-40B4-BE49-F238E27FC236}">
                <a16:creationId xmlns:a16="http://schemas.microsoft.com/office/drawing/2014/main" id="{1039CA46-C9EE-4980-95EA-8975072ABF07}"/>
              </a:ext>
            </a:extLst>
          </p:cNvPr>
          <p:cNvSpPr>
            <a:spLocks/>
          </p:cNvSpPr>
          <p:nvPr/>
        </p:nvSpPr>
        <p:spPr bwMode="gray">
          <a:xfrm rot="5400000" flipH="1" flipV="1">
            <a:off x="4614863" y="4160413"/>
            <a:ext cx="419100" cy="215900"/>
          </a:xfrm>
          <a:custGeom>
            <a:avLst/>
            <a:gdLst>
              <a:gd name="T0" fmla="*/ 78 w 43200"/>
              <a:gd name="T1" fmla="*/ 215900 h 22192"/>
              <a:gd name="T2" fmla="*/ 419090 w 43200"/>
              <a:gd name="T3" fmla="*/ 212096 h 22192"/>
              <a:gd name="T4" fmla="*/ 209550 w 43200"/>
              <a:gd name="T5" fmla="*/ 210141 h 22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2192" fill="none" extrusionOk="0">
                <a:moveTo>
                  <a:pt x="8" y="22191"/>
                </a:moveTo>
                <a:cubicBezTo>
                  <a:pt x="2" y="21994"/>
                  <a:pt x="0" y="217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667"/>
                  <a:pt x="43199" y="21734"/>
                  <a:pt x="43199" y="21801"/>
                </a:cubicBezTo>
              </a:path>
              <a:path w="43200" h="22192" stroke="0" extrusionOk="0">
                <a:moveTo>
                  <a:pt x="8" y="22191"/>
                </a:moveTo>
                <a:cubicBezTo>
                  <a:pt x="2" y="21994"/>
                  <a:pt x="0" y="217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667"/>
                  <a:pt x="43199" y="21734"/>
                  <a:pt x="43199" y="21801"/>
                </a:cubicBezTo>
                <a:lnTo>
                  <a:pt x="21600" y="21600"/>
                </a:lnTo>
                <a:lnTo>
                  <a:pt x="8" y="22191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  <a:effectLst>
            <a:outerShdw dist="56796" dir="3806097" algn="ctr" rotWithShape="0">
              <a:srgbClr val="C0C0C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AutoShape 9">
            <a:extLst>
              <a:ext uri="{FF2B5EF4-FFF2-40B4-BE49-F238E27FC236}">
                <a16:creationId xmlns:a16="http://schemas.microsoft.com/office/drawing/2014/main" id="{82036D2C-9CBB-444F-9455-3969A84098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56063" y="5130375"/>
            <a:ext cx="995362" cy="4556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5" name="Arc 10">
            <a:extLst>
              <a:ext uri="{FF2B5EF4-FFF2-40B4-BE49-F238E27FC236}">
                <a16:creationId xmlns:a16="http://schemas.microsoft.com/office/drawing/2014/main" id="{D924D171-2EAD-4593-A214-6188A142C193}"/>
              </a:ext>
            </a:extLst>
          </p:cNvPr>
          <p:cNvSpPr>
            <a:spLocks/>
          </p:cNvSpPr>
          <p:nvPr/>
        </p:nvSpPr>
        <p:spPr bwMode="gray">
          <a:xfrm rot="9670427">
            <a:off x="4706938" y="5157363"/>
            <a:ext cx="206375" cy="355600"/>
          </a:xfrm>
          <a:custGeom>
            <a:avLst/>
            <a:gdLst>
              <a:gd name="T0" fmla="*/ 0 w 11660"/>
              <a:gd name="T1" fmla="*/ 11985 h 21600"/>
              <a:gd name="T2" fmla="*/ 206375 w 11660"/>
              <a:gd name="T3" fmla="*/ 14471 h 21600"/>
              <a:gd name="T4" fmla="*/ 98409 w 11660"/>
              <a:gd name="T5" fmla="*/ 355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60" h="21600" fill="none" extrusionOk="0">
                <a:moveTo>
                  <a:pt x="-1" y="727"/>
                </a:moveTo>
                <a:cubicBezTo>
                  <a:pt x="1813" y="244"/>
                  <a:pt x="3682" y="-1"/>
                  <a:pt x="5560" y="0"/>
                </a:cubicBezTo>
                <a:cubicBezTo>
                  <a:pt x="7624" y="0"/>
                  <a:pt x="9679" y="296"/>
                  <a:pt x="11659" y="879"/>
                </a:cubicBezTo>
              </a:path>
              <a:path w="11660" h="21600" stroke="0" extrusionOk="0">
                <a:moveTo>
                  <a:pt x="-1" y="727"/>
                </a:moveTo>
                <a:cubicBezTo>
                  <a:pt x="1813" y="244"/>
                  <a:pt x="3682" y="-1"/>
                  <a:pt x="5560" y="0"/>
                </a:cubicBezTo>
                <a:cubicBezTo>
                  <a:pt x="7624" y="0"/>
                  <a:pt x="9679" y="296"/>
                  <a:pt x="11659" y="879"/>
                </a:cubicBezTo>
                <a:lnTo>
                  <a:pt x="5560" y="21600"/>
                </a:lnTo>
                <a:lnTo>
                  <a:pt x="-1" y="727"/>
                </a:lnTo>
                <a:close/>
              </a:path>
            </a:pathLst>
          </a:custGeom>
          <a:solidFill>
            <a:srgbClr val="04884E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dist="52363" dir="842175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AutoShape 11">
            <a:extLst>
              <a:ext uri="{FF2B5EF4-FFF2-40B4-BE49-F238E27FC236}">
                <a16:creationId xmlns:a16="http://schemas.microsoft.com/office/drawing/2014/main" id="{C9BBFF15-075A-47E2-BD66-858375EA78F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50088" y="5100213"/>
            <a:ext cx="960437" cy="454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7" name="AutoShape 12">
            <a:extLst>
              <a:ext uri="{FF2B5EF4-FFF2-40B4-BE49-F238E27FC236}">
                <a16:creationId xmlns:a16="http://schemas.microsoft.com/office/drawing/2014/main" id="{1AA1B0FC-86C1-4796-B48A-60F5B7177B3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46913" y="4019125"/>
            <a:ext cx="958850" cy="454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8" name="Arc 13">
            <a:extLst>
              <a:ext uri="{FF2B5EF4-FFF2-40B4-BE49-F238E27FC236}">
                <a16:creationId xmlns:a16="http://schemas.microsoft.com/office/drawing/2014/main" id="{A5EE8EA4-8686-40B6-A752-C988C601F726}"/>
              </a:ext>
            </a:extLst>
          </p:cNvPr>
          <p:cNvSpPr>
            <a:spLocks/>
          </p:cNvSpPr>
          <p:nvPr/>
        </p:nvSpPr>
        <p:spPr bwMode="gray">
          <a:xfrm rot="5400000">
            <a:off x="7588250" y="5184351"/>
            <a:ext cx="365125" cy="254000"/>
          </a:xfrm>
          <a:custGeom>
            <a:avLst/>
            <a:gdLst>
              <a:gd name="T0" fmla="*/ 0 w 31154"/>
              <a:gd name="T1" fmla="*/ 52470 h 21600"/>
              <a:gd name="T2" fmla="*/ 365125 w 31154"/>
              <a:gd name="T3" fmla="*/ 113712 h 21600"/>
              <a:gd name="T4" fmla="*/ 154095 w 31154"/>
              <a:gd name="T5" fmla="*/ 254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154" h="21600" fill="none" extrusionOk="0">
                <a:moveTo>
                  <a:pt x="0" y="4462"/>
                </a:moveTo>
                <a:cubicBezTo>
                  <a:pt x="3772" y="1568"/>
                  <a:pt x="8393" y="-1"/>
                  <a:pt x="13148" y="0"/>
                </a:cubicBezTo>
                <a:cubicBezTo>
                  <a:pt x="20391" y="0"/>
                  <a:pt x="27153" y="3631"/>
                  <a:pt x="31154" y="9669"/>
                </a:cubicBezTo>
              </a:path>
              <a:path w="31154" h="21600" stroke="0" extrusionOk="0">
                <a:moveTo>
                  <a:pt x="0" y="4462"/>
                </a:moveTo>
                <a:cubicBezTo>
                  <a:pt x="3772" y="1568"/>
                  <a:pt x="8393" y="-1"/>
                  <a:pt x="13148" y="0"/>
                </a:cubicBezTo>
                <a:cubicBezTo>
                  <a:pt x="20391" y="0"/>
                  <a:pt x="27153" y="3631"/>
                  <a:pt x="31154" y="9669"/>
                </a:cubicBezTo>
                <a:lnTo>
                  <a:pt x="13148" y="21600"/>
                </a:lnTo>
                <a:lnTo>
                  <a:pt x="0" y="4462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dist="56796" dir="1593903" algn="ctr" rotWithShape="0">
              <a:srgbClr val="C0C0C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Arc 14">
            <a:extLst>
              <a:ext uri="{FF2B5EF4-FFF2-40B4-BE49-F238E27FC236}">
                <a16:creationId xmlns:a16="http://schemas.microsoft.com/office/drawing/2014/main" id="{A79F7A12-DC21-4216-9D75-4E7DC0761D01}"/>
              </a:ext>
            </a:extLst>
          </p:cNvPr>
          <p:cNvSpPr>
            <a:spLocks/>
          </p:cNvSpPr>
          <p:nvPr/>
        </p:nvSpPr>
        <p:spPr bwMode="gray">
          <a:xfrm>
            <a:off x="7673975" y="4058813"/>
            <a:ext cx="273050" cy="347662"/>
          </a:xfrm>
          <a:custGeom>
            <a:avLst/>
            <a:gdLst>
              <a:gd name="T0" fmla="*/ 0 w 17047"/>
              <a:gd name="T1" fmla="*/ 0 h 21600"/>
              <a:gd name="T2" fmla="*/ 273050 w 17047"/>
              <a:gd name="T3" fmla="*/ 134156 h 21600"/>
              <a:gd name="T4" fmla="*/ 0 w 17047"/>
              <a:gd name="T5" fmla="*/ 3476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47" h="21600" fill="none" extrusionOk="0">
                <a:moveTo>
                  <a:pt x="-1" y="0"/>
                </a:moveTo>
                <a:cubicBezTo>
                  <a:pt x="6663" y="0"/>
                  <a:pt x="12954" y="3075"/>
                  <a:pt x="17046" y="8335"/>
                </a:cubicBezTo>
              </a:path>
              <a:path w="17047" h="21600" stroke="0" extrusionOk="0">
                <a:moveTo>
                  <a:pt x="-1" y="0"/>
                </a:moveTo>
                <a:cubicBezTo>
                  <a:pt x="6663" y="0"/>
                  <a:pt x="12954" y="3075"/>
                  <a:pt x="17046" y="833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66B13D"/>
          </a:solidFill>
          <a:ln w="9525">
            <a:solidFill>
              <a:srgbClr val="66B13D"/>
            </a:solidFill>
            <a:round/>
            <a:headEnd/>
            <a:tailEnd/>
          </a:ln>
          <a:effectLst>
            <a:outerShdw dist="81320" dir="2319588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Text Box 15">
            <a:extLst>
              <a:ext uri="{FF2B5EF4-FFF2-40B4-BE49-F238E27FC236}">
                <a16:creationId xmlns:a16="http://schemas.microsoft.com/office/drawing/2014/main" id="{5A09B52F-1DBB-4607-A606-B9677030717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994150" y="406516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itchFamily="2" charset="-122"/>
              </a:rPr>
              <a:t>50%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407AC955-6AB7-486E-A6A3-066F9E0CF3D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59600" y="5139900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itchFamily="2" charset="-122"/>
              </a:rPr>
              <a:t>24%</a:t>
            </a:r>
          </a:p>
        </p:txBody>
      </p:sp>
      <p:sp>
        <p:nvSpPr>
          <p:cNvPr id="82" name="Text Box 17">
            <a:extLst>
              <a:ext uri="{FF2B5EF4-FFF2-40B4-BE49-F238E27FC236}">
                <a16:creationId xmlns:a16="http://schemas.microsoft.com/office/drawing/2014/main" id="{CD7A382C-C995-4935-9BAC-84522D6D03E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975100" y="517641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itchFamily="2" charset="-122"/>
              </a:rPr>
              <a:t>10%</a:t>
            </a:r>
          </a:p>
        </p:txBody>
      </p:sp>
      <p:sp>
        <p:nvSpPr>
          <p:cNvPr id="83" name="Text Box 18">
            <a:extLst>
              <a:ext uri="{FF2B5EF4-FFF2-40B4-BE49-F238E27FC236}">
                <a16:creationId xmlns:a16="http://schemas.microsoft.com/office/drawing/2014/main" id="{99830A46-BE0F-4285-A231-8F7025E57AE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48488" y="4063575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00"/>
                </a:solidFill>
                <a:ea typeface="宋体" pitchFamily="2" charset="-122"/>
              </a:rPr>
              <a:t>16%</a:t>
            </a:r>
          </a:p>
        </p:txBody>
      </p:sp>
      <p:sp>
        <p:nvSpPr>
          <p:cNvPr id="84" name="Oval 19">
            <a:extLst>
              <a:ext uri="{FF2B5EF4-FFF2-40B4-BE49-F238E27FC236}">
                <a16:creationId xmlns:a16="http://schemas.microsoft.com/office/drawing/2014/main" id="{01F5BE5E-B7E8-4F4A-8648-3E0F3D1F54C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70388" y="863175"/>
            <a:ext cx="3302000" cy="3281363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0"/>
                  <a:invGamma/>
                  <a:alpha val="27000"/>
                </a:srgbClr>
              </a:gs>
              <a:gs pos="50000">
                <a:srgbClr val="FFFFFF">
                  <a:alpha val="0"/>
                </a:srgbClr>
              </a:gs>
              <a:gs pos="100000">
                <a:srgbClr val="FFFFFF">
                  <a:gamma/>
                  <a:shade val="0"/>
                  <a:invGamma/>
                  <a:alpha val="27000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pic>
        <p:nvPicPr>
          <p:cNvPr id="85" name="Picture 20" descr="aa">
            <a:extLst>
              <a:ext uri="{FF2B5EF4-FFF2-40B4-BE49-F238E27FC236}">
                <a16:creationId xmlns:a16="http://schemas.microsoft.com/office/drawing/2014/main" id="{D6F15701-8651-4484-9A07-C0E5B20DF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370388" y="858413"/>
            <a:ext cx="3313112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Arc 21">
            <a:extLst>
              <a:ext uri="{FF2B5EF4-FFF2-40B4-BE49-F238E27FC236}">
                <a16:creationId xmlns:a16="http://schemas.microsoft.com/office/drawing/2014/main" id="{824F5689-CC38-452D-BE08-B18DE86E83C3}"/>
              </a:ext>
            </a:extLst>
          </p:cNvPr>
          <p:cNvSpPr>
            <a:spLocks/>
          </p:cNvSpPr>
          <p:nvPr/>
        </p:nvSpPr>
        <p:spPr bwMode="ltGray">
          <a:xfrm>
            <a:off x="5994400" y="858413"/>
            <a:ext cx="1325563" cy="1651000"/>
          </a:xfrm>
          <a:custGeom>
            <a:avLst/>
            <a:gdLst>
              <a:gd name="T0" fmla="*/ 0 w 17369"/>
              <a:gd name="T1" fmla="*/ 153 h 21600"/>
              <a:gd name="T2" fmla="*/ 1325563 w 17369"/>
              <a:gd name="T3" fmla="*/ 637087 h 21600"/>
              <a:gd name="T4" fmla="*/ 24574 w 17369"/>
              <a:gd name="T5" fmla="*/ 165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369" h="21600" fill="none" extrusionOk="0">
                <a:moveTo>
                  <a:pt x="0" y="2"/>
                </a:moveTo>
                <a:cubicBezTo>
                  <a:pt x="107" y="0"/>
                  <a:pt x="214" y="-1"/>
                  <a:pt x="322" y="0"/>
                </a:cubicBezTo>
                <a:cubicBezTo>
                  <a:pt x="6985" y="0"/>
                  <a:pt x="13276" y="3075"/>
                  <a:pt x="17368" y="8335"/>
                </a:cubicBezTo>
              </a:path>
              <a:path w="17369" h="21600" stroke="0" extrusionOk="0">
                <a:moveTo>
                  <a:pt x="0" y="2"/>
                </a:moveTo>
                <a:cubicBezTo>
                  <a:pt x="107" y="0"/>
                  <a:pt x="214" y="-1"/>
                  <a:pt x="322" y="0"/>
                </a:cubicBezTo>
                <a:cubicBezTo>
                  <a:pt x="6985" y="0"/>
                  <a:pt x="13276" y="3075"/>
                  <a:pt x="17368" y="8335"/>
                </a:cubicBezTo>
                <a:lnTo>
                  <a:pt x="322" y="21600"/>
                </a:lnTo>
                <a:lnTo>
                  <a:pt x="0" y="2"/>
                </a:lnTo>
                <a:close/>
              </a:path>
            </a:pathLst>
          </a:custGeom>
          <a:solidFill>
            <a:srgbClr val="66B13D">
              <a:alpha val="50195"/>
            </a:srgbClr>
          </a:solidFill>
          <a:ln w="9525">
            <a:solidFill>
              <a:srgbClr val="66B13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Arc 22">
            <a:extLst>
              <a:ext uri="{FF2B5EF4-FFF2-40B4-BE49-F238E27FC236}">
                <a16:creationId xmlns:a16="http://schemas.microsoft.com/office/drawing/2014/main" id="{557A160E-1DB0-4073-842E-C67E04C17590}"/>
              </a:ext>
            </a:extLst>
          </p:cNvPr>
          <p:cNvSpPr>
            <a:spLocks/>
          </p:cNvSpPr>
          <p:nvPr/>
        </p:nvSpPr>
        <p:spPr bwMode="gray">
          <a:xfrm rot="5400000">
            <a:off x="5648326" y="1855362"/>
            <a:ext cx="2411412" cy="1649413"/>
          </a:xfrm>
          <a:custGeom>
            <a:avLst/>
            <a:gdLst>
              <a:gd name="T0" fmla="*/ 0 w 31543"/>
              <a:gd name="T1" fmla="*/ 364093 h 21600"/>
              <a:gd name="T2" fmla="*/ 2411412 w 31543"/>
              <a:gd name="T3" fmla="*/ 738418 h 21600"/>
              <a:gd name="T4" fmla="*/ 1034882 w 31543"/>
              <a:gd name="T5" fmla="*/ 16494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543" h="21600" fill="none" extrusionOk="0">
                <a:moveTo>
                  <a:pt x="0" y="4768"/>
                </a:moveTo>
                <a:cubicBezTo>
                  <a:pt x="3837" y="1682"/>
                  <a:pt x="8613" y="-1"/>
                  <a:pt x="13537" y="0"/>
                </a:cubicBezTo>
                <a:cubicBezTo>
                  <a:pt x="20780" y="0"/>
                  <a:pt x="27542" y="3631"/>
                  <a:pt x="31543" y="9669"/>
                </a:cubicBezTo>
              </a:path>
              <a:path w="31543" h="21600" stroke="0" extrusionOk="0">
                <a:moveTo>
                  <a:pt x="0" y="4768"/>
                </a:moveTo>
                <a:cubicBezTo>
                  <a:pt x="3837" y="1682"/>
                  <a:pt x="8613" y="-1"/>
                  <a:pt x="13537" y="0"/>
                </a:cubicBezTo>
                <a:cubicBezTo>
                  <a:pt x="20780" y="0"/>
                  <a:pt x="27542" y="3631"/>
                  <a:pt x="31543" y="9669"/>
                </a:cubicBezTo>
                <a:lnTo>
                  <a:pt x="13537" y="21600"/>
                </a:lnTo>
                <a:lnTo>
                  <a:pt x="0" y="4768"/>
                </a:lnTo>
                <a:close/>
              </a:path>
            </a:pathLst>
          </a:custGeom>
          <a:solidFill>
            <a:srgbClr val="FF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Arc 23">
            <a:extLst>
              <a:ext uri="{FF2B5EF4-FFF2-40B4-BE49-F238E27FC236}">
                <a16:creationId xmlns:a16="http://schemas.microsoft.com/office/drawing/2014/main" id="{38AB9378-99FC-4470-8636-F3078E0EE84F}"/>
              </a:ext>
            </a:extLst>
          </p:cNvPr>
          <p:cNvSpPr>
            <a:spLocks/>
          </p:cNvSpPr>
          <p:nvPr/>
        </p:nvSpPr>
        <p:spPr bwMode="black">
          <a:xfrm rot="5400000" flipH="1" flipV="1">
            <a:off x="3595688" y="1655338"/>
            <a:ext cx="3284537" cy="1716087"/>
          </a:xfrm>
          <a:custGeom>
            <a:avLst/>
            <a:gdLst>
              <a:gd name="T0" fmla="*/ 1369 w 43197"/>
              <a:gd name="T1" fmla="*/ 1716087 h 22479"/>
              <a:gd name="T2" fmla="*/ 3284537 w 43197"/>
              <a:gd name="T3" fmla="*/ 1619286 h 22479"/>
              <a:gd name="T4" fmla="*/ 1642383 w 43197"/>
              <a:gd name="T5" fmla="*/ 1648983 h 224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7" h="22479" fill="none" extrusionOk="0">
                <a:moveTo>
                  <a:pt x="17" y="22479"/>
                </a:moveTo>
                <a:cubicBezTo>
                  <a:pt x="5" y="22186"/>
                  <a:pt x="0" y="2189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377" y="-1"/>
                  <a:pt x="42984" y="9435"/>
                  <a:pt x="43196" y="21211"/>
                </a:cubicBezTo>
              </a:path>
              <a:path w="43197" h="22479" stroke="0" extrusionOk="0">
                <a:moveTo>
                  <a:pt x="17" y="22479"/>
                </a:moveTo>
                <a:cubicBezTo>
                  <a:pt x="5" y="22186"/>
                  <a:pt x="0" y="2189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377" y="-1"/>
                  <a:pt x="42984" y="9435"/>
                  <a:pt x="43196" y="21211"/>
                </a:cubicBezTo>
                <a:lnTo>
                  <a:pt x="21600" y="21600"/>
                </a:lnTo>
                <a:lnTo>
                  <a:pt x="17" y="22479"/>
                </a:lnTo>
                <a:close/>
              </a:path>
            </a:pathLst>
          </a:custGeom>
          <a:solidFill>
            <a:srgbClr val="FF9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9" name="Group 24">
            <a:extLst>
              <a:ext uri="{FF2B5EF4-FFF2-40B4-BE49-F238E27FC236}">
                <a16:creationId xmlns:a16="http://schemas.microsoft.com/office/drawing/2014/main" id="{C80E955B-ECF8-4D9F-9097-8D8B0F61CAE4}"/>
              </a:ext>
            </a:extLst>
          </p:cNvPr>
          <p:cNvGrpSpPr>
            <a:grpSpLocks/>
          </p:cNvGrpSpPr>
          <p:nvPr/>
        </p:nvGrpSpPr>
        <p:grpSpPr bwMode="auto">
          <a:xfrm rot="3173304" flipV="1">
            <a:off x="4037807" y="3323006"/>
            <a:ext cx="2278062" cy="454025"/>
            <a:chOff x="1565" y="2568"/>
            <a:chExt cx="1118" cy="279"/>
          </a:xfrm>
        </p:grpSpPr>
        <p:sp>
          <p:nvSpPr>
            <p:cNvPr id="90" name="AutoShape 25">
              <a:extLst>
                <a:ext uri="{FF2B5EF4-FFF2-40B4-BE49-F238E27FC236}">
                  <a16:creationId xmlns:a16="http://schemas.microsoft.com/office/drawing/2014/main" id="{1390012E-2072-40FD-B8AB-1EFAF3445B2C}"/>
                </a:ext>
              </a:extLst>
            </p:cNvPr>
            <p:cNvSpPr>
              <a:spLocks noChangeArrowheads="1"/>
            </p:cNvSpPr>
            <p:nvPr/>
          </p:nvSpPr>
          <p:spPr bwMode="white">
            <a:xfrm rot="5263130">
              <a:off x="1859" y="2274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1" name="AutoShape 26">
              <a:extLst>
                <a:ext uri="{FF2B5EF4-FFF2-40B4-BE49-F238E27FC236}">
                  <a16:creationId xmlns:a16="http://schemas.microsoft.com/office/drawing/2014/main" id="{809AA5EC-D519-42F8-836E-BB7F464B00A7}"/>
                </a:ext>
              </a:extLst>
            </p:cNvPr>
            <p:cNvSpPr>
              <a:spLocks noChangeArrowheads="1"/>
            </p:cNvSpPr>
            <p:nvPr/>
          </p:nvSpPr>
          <p:spPr bwMode="white">
            <a:xfrm rot="6078281">
              <a:off x="1995" y="2274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2" name="AutoShape 27">
              <a:extLst>
                <a:ext uri="{FF2B5EF4-FFF2-40B4-BE49-F238E27FC236}">
                  <a16:creationId xmlns:a16="http://schemas.microsoft.com/office/drawing/2014/main" id="{6FB9B404-E3C4-4E0D-B645-6C9841FE629F}"/>
                </a:ext>
              </a:extLst>
            </p:cNvPr>
            <p:cNvSpPr>
              <a:spLocks noChangeArrowheads="1"/>
            </p:cNvSpPr>
            <p:nvPr/>
          </p:nvSpPr>
          <p:spPr bwMode="white">
            <a:xfrm rot="6373927">
              <a:off x="2071" y="2296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3" name="AutoShape 28">
              <a:extLst>
                <a:ext uri="{FF2B5EF4-FFF2-40B4-BE49-F238E27FC236}">
                  <a16:creationId xmlns:a16="http://schemas.microsoft.com/office/drawing/2014/main" id="{40134432-814F-4DBB-AFBD-91ED3AE21431}"/>
                </a:ext>
              </a:extLst>
            </p:cNvPr>
            <p:cNvSpPr>
              <a:spLocks noChangeArrowheads="1"/>
            </p:cNvSpPr>
            <p:nvPr/>
          </p:nvSpPr>
          <p:spPr bwMode="white">
            <a:xfrm rot="6906312">
              <a:off x="2161" y="2326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94" name="Arc 29">
            <a:extLst>
              <a:ext uri="{FF2B5EF4-FFF2-40B4-BE49-F238E27FC236}">
                <a16:creationId xmlns:a16="http://schemas.microsoft.com/office/drawing/2014/main" id="{69FE1CC5-D8B5-4033-BC6B-E4AD10C90383}"/>
              </a:ext>
            </a:extLst>
          </p:cNvPr>
          <p:cNvSpPr>
            <a:spLocks/>
          </p:cNvSpPr>
          <p:nvPr/>
        </p:nvSpPr>
        <p:spPr bwMode="ltGray">
          <a:xfrm rot="9670427">
            <a:off x="5827713" y="2468138"/>
            <a:ext cx="890587" cy="1651000"/>
          </a:xfrm>
          <a:custGeom>
            <a:avLst/>
            <a:gdLst>
              <a:gd name="T0" fmla="*/ 0 w 11660"/>
              <a:gd name="T1" fmla="*/ 55645 h 21600"/>
              <a:gd name="T2" fmla="*/ 890587 w 11660"/>
              <a:gd name="T3" fmla="*/ 67187 h 21600"/>
              <a:gd name="T4" fmla="*/ 424671 w 11660"/>
              <a:gd name="T5" fmla="*/ 165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60" h="21600" fill="none" extrusionOk="0">
                <a:moveTo>
                  <a:pt x="-1" y="727"/>
                </a:moveTo>
                <a:cubicBezTo>
                  <a:pt x="1813" y="244"/>
                  <a:pt x="3682" y="-1"/>
                  <a:pt x="5560" y="0"/>
                </a:cubicBezTo>
                <a:cubicBezTo>
                  <a:pt x="7624" y="0"/>
                  <a:pt x="9679" y="296"/>
                  <a:pt x="11659" y="879"/>
                </a:cubicBezTo>
              </a:path>
              <a:path w="11660" h="21600" stroke="0" extrusionOk="0">
                <a:moveTo>
                  <a:pt x="-1" y="727"/>
                </a:moveTo>
                <a:cubicBezTo>
                  <a:pt x="1813" y="244"/>
                  <a:pt x="3682" y="-1"/>
                  <a:pt x="5560" y="0"/>
                </a:cubicBezTo>
                <a:cubicBezTo>
                  <a:pt x="7624" y="0"/>
                  <a:pt x="9679" y="296"/>
                  <a:pt x="11659" y="879"/>
                </a:cubicBezTo>
                <a:lnTo>
                  <a:pt x="5560" y="21600"/>
                </a:lnTo>
                <a:lnTo>
                  <a:pt x="-1" y="727"/>
                </a:lnTo>
                <a:close/>
              </a:path>
            </a:pathLst>
          </a:custGeom>
          <a:solidFill>
            <a:srgbClr val="04884E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Oval 30">
            <a:extLst>
              <a:ext uri="{FF2B5EF4-FFF2-40B4-BE49-F238E27FC236}">
                <a16:creationId xmlns:a16="http://schemas.microsoft.com/office/drawing/2014/main" id="{1799E77F-D500-48D8-A02E-3F9B938FF7E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459413" y="1958550"/>
            <a:ext cx="1123950" cy="112395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96" name="Text Box 31">
            <a:extLst>
              <a:ext uri="{FF2B5EF4-FFF2-40B4-BE49-F238E27FC236}">
                <a16:creationId xmlns:a16="http://schemas.microsoft.com/office/drawing/2014/main" id="{C1EEC8F0-690B-4B3E-86B1-5C96135FEF3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4408488" y="2258588"/>
            <a:ext cx="973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ea typeface="宋体" pitchFamily="2" charset="-122"/>
              </a:rPr>
              <a:t>50%</a:t>
            </a:r>
          </a:p>
        </p:txBody>
      </p:sp>
      <p:sp>
        <p:nvSpPr>
          <p:cNvPr id="97" name="Text Box 32">
            <a:extLst>
              <a:ext uri="{FF2B5EF4-FFF2-40B4-BE49-F238E27FC236}">
                <a16:creationId xmlns:a16="http://schemas.microsoft.com/office/drawing/2014/main" id="{C0C05235-7B7F-4E42-A281-882F33C73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738" y="2453850"/>
            <a:ext cx="755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ea typeface="宋体" pitchFamily="2" charset="-122"/>
              </a:rPr>
              <a:t>24%</a:t>
            </a:r>
          </a:p>
        </p:txBody>
      </p:sp>
      <p:sp>
        <p:nvSpPr>
          <p:cNvPr id="98" name="Text Box 33">
            <a:extLst>
              <a:ext uri="{FF2B5EF4-FFF2-40B4-BE49-F238E27FC236}">
                <a16:creationId xmlns:a16="http://schemas.microsoft.com/office/drawing/2014/main" id="{2792D9A9-E3A4-45DD-B005-C8622E169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1306088"/>
            <a:ext cx="758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ea typeface="宋体" pitchFamily="2" charset="-122"/>
              </a:rPr>
              <a:t>16%</a:t>
            </a:r>
          </a:p>
        </p:txBody>
      </p:sp>
      <p:sp>
        <p:nvSpPr>
          <p:cNvPr id="99" name="Text Box 34">
            <a:extLst>
              <a:ext uri="{FF2B5EF4-FFF2-40B4-BE49-F238E27FC236}">
                <a16:creationId xmlns:a16="http://schemas.microsoft.com/office/drawing/2014/main" id="{4DFD8C2C-EDED-47C0-9523-05C493C4AEF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6056313" y="3438100"/>
            <a:ext cx="758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ea typeface="宋体" pitchFamily="2" charset="-122"/>
              </a:rPr>
              <a:t>10%</a:t>
            </a:r>
          </a:p>
        </p:txBody>
      </p:sp>
      <p:sp>
        <p:nvSpPr>
          <p:cNvPr id="100" name="Rectangle 35">
            <a:extLst>
              <a:ext uri="{FF2B5EF4-FFF2-40B4-BE49-F238E27FC236}">
                <a16:creationId xmlns:a16="http://schemas.microsoft.com/office/drawing/2014/main" id="{07C6A1D1-FDBC-4690-985F-695317FF5C7B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176463" y="3819100"/>
            <a:ext cx="17462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rgbClr val="FF9600"/>
                </a:solidFill>
                <a:effectLst/>
                <a:uLnTx/>
                <a:uFillTx/>
                <a:ea typeface="宋体" pitchFamily="2" charset="-122"/>
              </a:rPr>
              <a:t>Products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1" i="0" u="none" strike="noStrike" kern="0" cap="none" spc="0" normalizeH="0" baseline="0" noProof="0">
              <a:ln>
                <a:noFill/>
              </a:ln>
              <a:solidFill>
                <a:srgbClr val="193583"/>
              </a:solidFill>
              <a:effectLst/>
              <a:uLnTx/>
              <a:uFillTx/>
              <a:ea typeface="宋体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rPr>
              <a:t>Description of the company’s products</a:t>
            </a:r>
          </a:p>
        </p:txBody>
      </p:sp>
      <p:sp>
        <p:nvSpPr>
          <p:cNvPr id="101" name="Rectangle 36">
            <a:extLst>
              <a:ext uri="{FF2B5EF4-FFF2-40B4-BE49-F238E27FC236}">
                <a16:creationId xmlns:a16="http://schemas.microsoft.com/office/drawing/2014/main" id="{3F9DE273-58ED-4E06-A2CF-049DA0EB953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8220075" y="4836688"/>
            <a:ext cx="161607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b="1">
                <a:solidFill>
                  <a:srgbClr val="FF6600"/>
                </a:solidFill>
                <a:ea typeface="宋体" pitchFamily="2" charset="-122"/>
              </a:rPr>
              <a:t>Service</a:t>
            </a:r>
          </a:p>
          <a:p>
            <a:pPr algn="r"/>
            <a:endParaRPr lang="en-US" altLang="zh-CN" sz="1000" b="1">
              <a:solidFill>
                <a:srgbClr val="FF6600"/>
              </a:solidFill>
              <a:ea typeface="宋体" pitchFamily="2" charset="-122"/>
            </a:endParaRPr>
          </a:p>
          <a:p>
            <a:pPr algn="r"/>
            <a:r>
              <a:rPr lang="en-US" altLang="zh-CN" sz="1200" b="1">
                <a:solidFill>
                  <a:srgbClr val="000000"/>
                </a:solidFill>
                <a:ea typeface="宋体" pitchFamily="2" charset="-122"/>
              </a:rPr>
              <a:t>Description of the company’s service</a:t>
            </a:r>
          </a:p>
        </p:txBody>
      </p:sp>
      <p:sp>
        <p:nvSpPr>
          <p:cNvPr id="102" name="Rectangle 37">
            <a:extLst>
              <a:ext uri="{FF2B5EF4-FFF2-40B4-BE49-F238E27FC236}">
                <a16:creationId xmlns:a16="http://schemas.microsoft.com/office/drawing/2014/main" id="{D0247586-9E62-4F19-9B73-5516E0B9BDD7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139950" y="4917650"/>
            <a:ext cx="1925638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rgbClr val="04884E"/>
                </a:solidFill>
                <a:effectLst/>
                <a:uLnTx/>
                <a:uFillTx/>
                <a:ea typeface="宋体" pitchFamily="2" charset="-122"/>
              </a:rPr>
              <a:t>Technology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rPr>
              <a:t>Description of the company’s technology</a:t>
            </a:r>
          </a:p>
        </p:txBody>
      </p:sp>
      <p:sp>
        <p:nvSpPr>
          <p:cNvPr id="103" name="Rectangle 38">
            <a:extLst>
              <a:ext uri="{FF2B5EF4-FFF2-40B4-BE49-F238E27FC236}">
                <a16:creationId xmlns:a16="http://schemas.microsoft.com/office/drawing/2014/main" id="{22561A60-CAEB-4744-8E0E-CB94BE48511A}"/>
              </a:ext>
            </a:extLst>
          </p:cNvPr>
          <p:cNvSpPr>
            <a:spLocks noChangeArrowheads="1"/>
          </p:cNvSpPr>
          <p:nvPr/>
        </p:nvSpPr>
        <p:spPr bwMode="black">
          <a:xfrm>
            <a:off x="8232775" y="3776238"/>
            <a:ext cx="1598613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8EC57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rgbClr val="66B13D"/>
                </a:solidFill>
                <a:effectLst/>
                <a:uLnTx/>
                <a:uFillTx/>
                <a:ea typeface="宋体" pitchFamily="2" charset="-122"/>
              </a:rPr>
              <a:t>Market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itchFamily="2" charset="-122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</a:rPr>
              <a:t>Description of the company’s market</a:t>
            </a:r>
          </a:p>
        </p:txBody>
      </p:sp>
    </p:spTree>
    <p:extLst>
      <p:ext uri="{BB962C8B-B14F-4D97-AF65-F5344CB8AC3E}">
        <p14:creationId xmlns:p14="http://schemas.microsoft.com/office/powerpoint/2010/main" val="2984056353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水滴</Template>
  <TotalTime>255</TotalTime>
  <Words>40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宋体</vt:lpstr>
      <vt:lpstr>Arial</vt:lpstr>
      <vt:lpstr>Tw Cen MT</vt:lpstr>
      <vt:lpstr>水滴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55</cp:revision>
  <dcterms:created xsi:type="dcterms:W3CDTF">2018-10-25T07:04:23Z</dcterms:created>
  <dcterms:modified xsi:type="dcterms:W3CDTF">2018-10-26T07:32:01Z</dcterms:modified>
</cp:coreProperties>
</file>