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9A933-212D-41E8-87D7-35F1CEF31DBD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0B957-411A-4C4F-9F09-33A8266804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82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72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85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695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6317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297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0209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7069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6709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314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318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48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837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815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19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557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76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991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26" r:id="rId1"/>
    <p:sldLayoutId id="2147484327" r:id="rId2"/>
    <p:sldLayoutId id="2147484328" r:id="rId3"/>
    <p:sldLayoutId id="2147484329" r:id="rId4"/>
    <p:sldLayoutId id="2147484330" r:id="rId5"/>
    <p:sldLayoutId id="2147484331" r:id="rId6"/>
    <p:sldLayoutId id="2147484332" r:id="rId7"/>
    <p:sldLayoutId id="2147484333" r:id="rId8"/>
    <p:sldLayoutId id="2147484334" r:id="rId9"/>
    <p:sldLayoutId id="2147484335" r:id="rId10"/>
    <p:sldLayoutId id="2147484336" r:id="rId11"/>
    <p:sldLayoutId id="2147484337" r:id="rId12"/>
    <p:sldLayoutId id="2147484338" r:id="rId13"/>
    <p:sldLayoutId id="2147484339" r:id="rId14"/>
    <p:sldLayoutId id="2147484340" r:id="rId15"/>
    <p:sldLayoutId id="2147484341" r:id="rId16"/>
    <p:sldLayoutId id="21474843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9">
            <a:extLst>
              <a:ext uri="{FF2B5EF4-FFF2-40B4-BE49-F238E27FC236}">
                <a16:creationId xmlns:a16="http://schemas.microsoft.com/office/drawing/2014/main" id="{088B66CE-6563-4B03-A9B8-384CEF253CA5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717865" y="2710405"/>
            <a:ext cx="721893" cy="648000"/>
          </a:xfrm>
          <a:custGeom>
            <a:avLst/>
            <a:gdLst>
              <a:gd name="T0" fmla="*/ 124 w 254"/>
              <a:gd name="T1" fmla="*/ 162 h 228"/>
              <a:gd name="T2" fmla="*/ 105 w 254"/>
              <a:gd name="T3" fmla="*/ 162 h 228"/>
              <a:gd name="T4" fmla="*/ 105 w 254"/>
              <a:gd name="T5" fmla="*/ 178 h 228"/>
              <a:gd name="T6" fmla="*/ 124 w 254"/>
              <a:gd name="T7" fmla="*/ 178 h 228"/>
              <a:gd name="T8" fmla="*/ 124 w 254"/>
              <a:gd name="T9" fmla="*/ 162 h 228"/>
              <a:gd name="T10" fmla="*/ 43 w 254"/>
              <a:gd name="T11" fmla="*/ 109 h 228"/>
              <a:gd name="T12" fmla="*/ 129 w 254"/>
              <a:gd name="T13" fmla="*/ 26 h 228"/>
              <a:gd name="T14" fmla="*/ 212 w 254"/>
              <a:gd name="T15" fmla="*/ 109 h 228"/>
              <a:gd name="T16" fmla="*/ 55 w 254"/>
              <a:gd name="T17" fmla="*/ 109 h 228"/>
              <a:gd name="T18" fmla="*/ 43 w 254"/>
              <a:gd name="T19" fmla="*/ 109 h 228"/>
              <a:gd name="T20" fmla="*/ 129 w 254"/>
              <a:gd name="T21" fmla="*/ 0 h 228"/>
              <a:gd name="T22" fmla="*/ 121 w 254"/>
              <a:gd name="T23" fmla="*/ 7 h 228"/>
              <a:gd name="T24" fmla="*/ 15 w 254"/>
              <a:gd name="T25" fmla="*/ 112 h 228"/>
              <a:gd name="T26" fmla="*/ 0 w 254"/>
              <a:gd name="T27" fmla="*/ 128 h 228"/>
              <a:gd name="T28" fmla="*/ 53 w 254"/>
              <a:gd name="T29" fmla="*/ 128 h 228"/>
              <a:gd name="T30" fmla="*/ 53 w 254"/>
              <a:gd name="T31" fmla="*/ 228 h 228"/>
              <a:gd name="T32" fmla="*/ 69 w 254"/>
              <a:gd name="T33" fmla="*/ 228 h 228"/>
              <a:gd name="T34" fmla="*/ 69 w 254"/>
              <a:gd name="T35" fmla="*/ 128 h 228"/>
              <a:gd name="T36" fmla="*/ 181 w 254"/>
              <a:gd name="T37" fmla="*/ 128 h 228"/>
              <a:gd name="T38" fmla="*/ 181 w 254"/>
              <a:gd name="T39" fmla="*/ 228 h 228"/>
              <a:gd name="T40" fmla="*/ 197 w 254"/>
              <a:gd name="T41" fmla="*/ 228 h 228"/>
              <a:gd name="T42" fmla="*/ 197 w 254"/>
              <a:gd name="T43" fmla="*/ 128 h 228"/>
              <a:gd name="T44" fmla="*/ 254 w 254"/>
              <a:gd name="T45" fmla="*/ 128 h 228"/>
              <a:gd name="T46" fmla="*/ 240 w 254"/>
              <a:gd name="T47" fmla="*/ 112 h 228"/>
              <a:gd name="T48" fmla="*/ 242 w 254"/>
              <a:gd name="T49" fmla="*/ 109 h 228"/>
              <a:gd name="T50" fmla="*/ 240 w 254"/>
              <a:gd name="T51" fmla="*/ 112 h 228"/>
              <a:gd name="T52" fmla="*/ 133 w 254"/>
              <a:gd name="T53" fmla="*/ 7 h 228"/>
              <a:gd name="T54" fmla="*/ 129 w 254"/>
              <a:gd name="T55" fmla="*/ 0 h 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54" h="228">
                <a:moveTo>
                  <a:pt x="124" y="162"/>
                </a:moveTo>
                <a:lnTo>
                  <a:pt x="105" y="162"/>
                </a:lnTo>
                <a:lnTo>
                  <a:pt x="105" y="178"/>
                </a:lnTo>
                <a:lnTo>
                  <a:pt x="124" y="178"/>
                </a:lnTo>
                <a:lnTo>
                  <a:pt x="124" y="162"/>
                </a:lnTo>
                <a:close/>
                <a:moveTo>
                  <a:pt x="43" y="109"/>
                </a:moveTo>
                <a:lnTo>
                  <a:pt x="129" y="26"/>
                </a:lnTo>
                <a:lnTo>
                  <a:pt x="212" y="109"/>
                </a:lnTo>
                <a:lnTo>
                  <a:pt x="55" y="109"/>
                </a:lnTo>
                <a:lnTo>
                  <a:pt x="43" y="109"/>
                </a:lnTo>
                <a:close/>
                <a:moveTo>
                  <a:pt x="129" y="0"/>
                </a:moveTo>
                <a:lnTo>
                  <a:pt x="121" y="7"/>
                </a:lnTo>
                <a:lnTo>
                  <a:pt x="15" y="112"/>
                </a:lnTo>
                <a:lnTo>
                  <a:pt x="0" y="128"/>
                </a:lnTo>
                <a:lnTo>
                  <a:pt x="53" y="128"/>
                </a:lnTo>
                <a:lnTo>
                  <a:pt x="53" y="228"/>
                </a:lnTo>
                <a:lnTo>
                  <a:pt x="69" y="228"/>
                </a:lnTo>
                <a:lnTo>
                  <a:pt x="69" y="128"/>
                </a:lnTo>
                <a:lnTo>
                  <a:pt x="181" y="128"/>
                </a:lnTo>
                <a:lnTo>
                  <a:pt x="181" y="228"/>
                </a:lnTo>
                <a:lnTo>
                  <a:pt x="197" y="228"/>
                </a:lnTo>
                <a:lnTo>
                  <a:pt x="197" y="128"/>
                </a:lnTo>
                <a:lnTo>
                  <a:pt x="254" y="128"/>
                </a:lnTo>
                <a:lnTo>
                  <a:pt x="240" y="112"/>
                </a:lnTo>
                <a:lnTo>
                  <a:pt x="242" y="109"/>
                </a:lnTo>
                <a:lnTo>
                  <a:pt x="240" y="112"/>
                </a:lnTo>
                <a:lnTo>
                  <a:pt x="133" y="7"/>
                </a:lnTo>
                <a:lnTo>
                  <a:pt x="129" y="0"/>
                </a:lnTo>
                <a:close/>
              </a:path>
            </a:pathLst>
          </a:custGeom>
          <a:solidFill>
            <a:sysClr val="windowText" lastClr="000000">
              <a:lumMod val="65000"/>
              <a:lumOff val="35000"/>
            </a:sysClr>
          </a:solidFill>
          <a:ln w="12700">
            <a:solidFill>
              <a:sysClr val="windowText" lastClr="000000">
                <a:lumMod val="75000"/>
                <a:lumOff val="25000"/>
              </a:sys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Freeform 29">
            <a:extLst>
              <a:ext uri="{FF2B5EF4-FFF2-40B4-BE49-F238E27FC236}">
                <a16:creationId xmlns:a16="http://schemas.microsoft.com/office/drawing/2014/main" id="{E887736E-9FC3-4050-B3F5-A18E84236807}"/>
              </a:ext>
            </a:extLst>
          </p:cNvPr>
          <p:cNvSpPr>
            <a:spLocks/>
          </p:cNvSpPr>
          <p:nvPr/>
        </p:nvSpPr>
        <p:spPr bwMode="auto">
          <a:xfrm>
            <a:off x="4337083" y="3612121"/>
            <a:ext cx="1758917" cy="1758926"/>
          </a:xfrm>
          <a:custGeom>
            <a:avLst/>
            <a:gdLst>
              <a:gd name="T0" fmla="*/ 168 w 1187"/>
              <a:gd name="T1" fmla="*/ 0 h 1187"/>
              <a:gd name="T2" fmla="*/ 0 w 1187"/>
              <a:gd name="T3" fmla="*/ 0 h 1187"/>
              <a:gd name="T4" fmla="*/ 1187 w 1187"/>
              <a:gd name="T5" fmla="*/ 1187 h 1187"/>
              <a:gd name="T6" fmla="*/ 1187 w 1187"/>
              <a:gd name="T7" fmla="*/ 1019 h 1187"/>
              <a:gd name="T8" fmla="*/ 168 w 1187"/>
              <a:gd name="T9" fmla="*/ 0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7" h="1187">
                <a:moveTo>
                  <a:pt x="168" y="0"/>
                </a:moveTo>
                <a:cubicBezTo>
                  <a:pt x="0" y="0"/>
                  <a:pt x="0" y="0"/>
                  <a:pt x="0" y="0"/>
                </a:cubicBezTo>
                <a:cubicBezTo>
                  <a:pt x="0" y="656"/>
                  <a:pt x="531" y="1187"/>
                  <a:pt x="1187" y="1187"/>
                </a:cubicBezTo>
                <a:cubicBezTo>
                  <a:pt x="1187" y="1019"/>
                  <a:pt x="1187" y="1019"/>
                  <a:pt x="1187" y="1019"/>
                </a:cubicBezTo>
                <a:cubicBezTo>
                  <a:pt x="624" y="1019"/>
                  <a:pt x="168" y="563"/>
                  <a:pt x="168" y="0"/>
                </a:cubicBezTo>
                <a:close/>
              </a:path>
            </a:pathLst>
          </a:custGeom>
          <a:solidFill>
            <a:srgbClr val="29ABE2"/>
          </a:solidFill>
          <a:ln>
            <a:noFill/>
          </a:ln>
          <a:effectLst>
            <a:innerShdw blurRad="165100" dist="1143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Freeform 30">
            <a:extLst>
              <a:ext uri="{FF2B5EF4-FFF2-40B4-BE49-F238E27FC236}">
                <a16:creationId xmlns:a16="http://schemas.microsoft.com/office/drawing/2014/main" id="{823EA49E-9553-4694-89DE-986DEBA032BE}"/>
              </a:ext>
            </a:extLst>
          </p:cNvPr>
          <p:cNvSpPr>
            <a:spLocks/>
          </p:cNvSpPr>
          <p:nvPr/>
        </p:nvSpPr>
        <p:spPr bwMode="auto">
          <a:xfrm>
            <a:off x="6091972" y="1855066"/>
            <a:ext cx="1758917" cy="1758926"/>
          </a:xfrm>
          <a:custGeom>
            <a:avLst/>
            <a:gdLst>
              <a:gd name="T0" fmla="*/ 1019 w 1187"/>
              <a:gd name="T1" fmla="*/ 1187 h 1187"/>
              <a:gd name="T2" fmla="*/ 1187 w 1187"/>
              <a:gd name="T3" fmla="*/ 1187 h 1187"/>
              <a:gd name="T4" fmla="*/ 0 w 1187"/>
              <a:gd name="T5" fmla="*/ 0 h 1187"/>
              <a:gd name="T6" fmla="*/ 0 w 1187"/>
              <a:gd name="T7" fmla="*/ 168 h 1187"/>
              <a:gd name="T8" fmla="*/ 1019 w 1187"/>
              <a:gd name="T9" fmla="*/ 1187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7" h="1187">
                <a:moveTo>
                  <a:pt x="1019" y="1187"/>
                </a:moveTo>
                <a:cubicBezTo>
                  <a:pt x="1187" y="1187"/>
                  <a:pt x="1187" y="1187"/>
                  <a:pt x="1187" y="1187"/>
                </a:cubicBezTo>
                <a:cubicBezTo>
                  <a:pt x="1187" y="531"/>
                  <a:pt x="656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563" y="168"/>
                  <a:pt x="1019" y="624"/>
                  <a:pt x="1019" y="1187"/>
                </a:cubicBezTo>
                <a:close/>
              </a:path>
            </a:pathLst>
          </a:custGeom>
          <a:solidFill>
            <a:srgbClr val="FB9E00"/>
          </a:solidFill>
          <a:ln>
            <a:noFill/>
          </a:ln>
          <a:effectLst>
            <a:innerShdw blurRad="165100" dist="114300" dir="66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Freeform 40">
            <a:extLst>
              <a:ext uri="{FF2B5EF4-FFF2-40B4-BE49-F238E27FC236}">
                <a16:creationId xmlns:a16="http://schemas.microsoft.com/office/drawing/2014/main" id="{68BCF9D5-4179-43DB-81A4-2E5DE66C200F}"/>
              </a:ext>
            </a:extLst>
          </p:cNvPr>
          <p:cNvSpPr>
            <a:spLocks/>
          </p:cNvSpPr>
          <p:nvPr/>
        </p:nvSpPr>
        <p:spPr bwMode="auto">
          <a:xfrm>
            <a:off x="4337083" y="1855066"/>
            <a:ext cx="1758917" cy="1758926"/>
          </a:xfrm>
          <a:custGeom>
            <a:avLst/>
            <a:gdLst>
              <a:gd name="T0" fmla="*/ 1187 w 1187"/>
              <a:gd name="T1" fmla="*/ 168 h 1187"/>
              <a:gd name="T2" fmla="*/ 1187 w 1187"/>
              <a:gd name="T3" fmla="*/ 0 h 1187"/>
              <a:gd name="T4" fmla="*/ 0 w 1187"/>
              <a:gd name="T5" fmla="*/ 1187 h 1187"/>
              <a:gd name="T6" fmla="*/ 168 w 1187"/>
              <a:gd name="T7" fmla="*/ 1187 h 1187"/>
              <a:gd name="T8" fmla="*/ 1187 w 1187"/>
              <a:gd name="T9" fmla="*/ 168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7" h="1187">
                <a:moveTo>
                  <a:pt x="1187" y="168"/>
                </a:moveTo>
                <a:cubicBezTo>
                  <a:pt x="1187" y="0"/>
                  <a:pt x="1187" y="0"/>
                  <a:pt x="1187" y="0"/>
                </a:cubicBezTo>
                <a:cubicBezTo>
                  <a:pt x="531" y="0"/>
                  <a:pt x="0" y="531"/>
                  <a:pt x="0" y="1187"/>
                </a:cubicBezTo>
                <a:cubicBezTo>
                  <a:pt x="168" y="1187"/>
                  <a:pt x="168" y="1187"/>
                  <a:pt x="168" y="1187"/>
                </a:cubicBezTo>
                <a:cubicBezTo>
                  <a:pt x="168" y="624"/>
                  <a:pt x="624" y="168"/>
                  <a:pt x="1187" y="168"/>
                </a:cubicBezTo>
                <a:close/>
              </a:path>
            </a:pathLst>
          </a:custGeom>
          <a:solidFill>
            <a:srgbClr val="EE0076"/>
          </a:solidFill>
          <a:ln>
            <a:noFill/>
          </a:ln>
          <a:effectLst>
            <a:innerShdw blurRad="165100" dist="1143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Freeform 43">
            <a:extLst>
              <a:ext uri="{FF2B5EF4-FFF2-40B4-BE49-F238E27FC236}">
                <a16:creationId xmlns:a16="http://schemas.microsoft.com/office/drawing/2014/main" id="{E114903F-0118-411B-AA6C-6196B3BEBFB3}"/>
              </a:ext>
            </a:extLst>
          </p:cNvPr>
          <p:cNvSpPr>
            <a:spLocks/>
          </p:cNvSpPr>
          <p:nvPr/>
        </p:nvSpPr>
        <p:spPr bwMode="auto">
          <a:xfrm>
            <a:off x="6091972" y="3612121"/>
            <a:ext cx="1758917" cy="1758926"/>
          </a:xfrm>
          <a:custGeom>
            <a:avLst/>
            <a:gdLst>
              <a:gd name="T0" fmla="*/ 1187 w 1187"/>
              <a:gd name="T1" fmla="*/ 0 h 1187"/>
              <a:gd name="T2" fmla="*/ 1019 w 1187"/>
              <a:gd name="T3" fmla="*/ 0 h 1187"/>
              <a:gd name="T4" fmla="*/ 0 w 1187"/>
              <a:gd name="T5" fmla="*/ 1019 h 1187"/>
              <a:gd name="T6" fmla="*/ 0 w 1187"/>
              <a:gd name="T7" fmla="*/ 1187 h 1187"/>
              <a:gd name="T8" fmla="*/ 1187 w 1187"/>
              <a:gd name="T9" fmla="*/ 0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7" h="1187">
                <a:moveTo>
                  <a:pt x="1187" y="0"/>
                </a:moveTo>
                <a:cubicBezTo>
                  <a:pt x="1019" y="0"/>
                  <a:pt x="1019" y="0"/>
                  <a:pt x="1019" y="0"/>
                </a:cubicBezTo>
                <a:cubicBezTo>
                  <a:pt x="1019" y="563"/>
                  <a:pt x="563" y="1019"/>
                  <a:pt x="0" y="1019"/>
                </a:cubicBezTo>
                <a:cubicBezTo>
                  <a:pt x="0" y="1187"/>
                  <a:pt x="0" y="1187"/>
                  <a:pt x="0" y="1187"/>
                </a:cubicBezTo>
                <a:cubicBezTo>
                  <a:pt x="656" y="1187"/>
                  <a:pt x="1187" y="656"/>
                  <a:pt x="1187" y="0"/>
                </a:cubicBezTo>
                <a:close/>
              </a:path>
            </a:pathLst>
          </a:custGeom>
          <a:solidFill>
            <a:srgbClr val="A3D800"/>
          </a:solidFill>
          <a:ln>
            <a:noFill/>
          </a:ln>
          <a:effectLst>
            <a:innerShdw blurRad="165100" dist="114300" dir="135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Freeform 50">
            <a:extLst>
              <a:ext uri="{FF2B5EF4-FFF2-40B4-BE49-F238E27FC236}">
                <a16:creationId xmlns:a16="http://schemas.microsoft.com/office/drawing/2014/main" id="{87A309AA-20E1-4508-B1E9-988C7EBFBE7B}"/>
              </a:ext>
            </a:extLst>
          </p:cNvPr>
          <p:cNvSpPr>
            <a:spLocks/>
          </p:cNvSpPr>
          <p:nvPr/>
        </p:nvSpPr>
        <p:spPr bwMode="auto">
          <a:xfrm>
            <a:off x="6100175" y="1851250"/>
            <a:ext cx="1758917" cy="1758926"/>
          </a:xfrm>
          <a:custGeom>
            <a:avLst/>
            <a:gdLst>
              <a:gd name="T0" fmla="*/ 1019 w 1187"/>
              <a:gd name="T1" fmla="*/ 1187 h 1187"/>
              <a:gd name="T2" fmla="*/ 1187 w 1187"/>
              <a:gd name="T3" fmla="*/ 1187 h 1187"/>
              <a:gd name="T4" fmla="*/ 0 w 1187"/>
              <a:gd name="T5" fmla="*/ 0 h 1187"/>
              <a:gd name="T6" fmla="*/ 0 w 1187"/>
              <a:gd name="T7" fmla="*/ 168 h 1187"/>
              <a:gd name="T8" fmla="*/ 1019 w 1187"/>
              <a:gd name="T9" fmla="*/ 1187 h 1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7" h="1187">
                <a:moveTo>
                  <a:pt x="1019" y="1187"/>
                </a:moveTo>
                <a:cubicBezTo>
                  <a:pt x="1187" y="1187"/>
                  <a:pt x="1187" y="1187"/>
                  <a:pt x="1187" y="1187"/>
                </a:cubicBezTo>
                <a:cubicBezTo>
                  <a:pt x="1187" y="531"/>
                  <a:pt x="656" y="0"/>
                  <a:pt x="0" y="0"/>
                </a:cubicBezTo>
                <a:cubicBezTo>
                  <a:pt x="0" y="168"/>
                  <a:pt x="0" y="168"/>
                  <a:pt x="0" y="168"/>
                </a:cubicBezTo>
                <a:cubicBezTo>
                  <a:pt x="563" y="168"/>
                  <a:pt x="1019" y="624"/>
                  <a:pt x="1019" y="1187"/>
                </a:cubicBezTo>
                <a:close/>
              </a:path>
            </a:pathLst>
          </a:custGeom>
          <a:noFill/>
          <a:ln w="15875" cap="flat">
            <a:noFill/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FBF53B37-3C30-40EA-B38F-383B84966745}"/>
              </a:ext>
            </a:extLst>
          </p:cNvPr>
          <p:cNvSpPr/>
          <p:nvPr/>
        </p:nvSpPr>
        <p:spPr>
          <a:xfrm>
            <a:off x="5683439" y="1541652"/>
            <a:ext cx="821094" cy="821094"/>
          </a:xfrm>
          <a:prstGeom prst="ellipse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ysClr val="window" lastClr="FFFFFF">
                  <a:lumMod val="50000"/>
                </a:sysClr>
              </a:gs>
            </a:gsLst>
            <a:lin ang="2700000" scaled="1"/>
            <a:tileRect/>
          </a:gradFill>
          <a:ln w="12700" cap="flat" cmpd="sng" algn="ctr">
            <a:gradFill flip="none" rotWithShape="1">
              <a:gsLst>
                <a:gs pos="0">
                  <a:srgbClr val="BE309C">
                    <a:lumMod val="5000"/>
                    <a:lumOff val="95000"/>
                  </a:srgbClr>
                </a:gs>
                <a:gs pos="100000">
                  <a:sysClr val="window" lastClr="FFFFFF">
                    <a:lumMod val="50000"/>
                  </a:sysClr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outerShdw blurRad="190500" dist="1270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7AD64D93-516A-49F4-A425-7C5A56D3BDAD}"/>
              </a:ext>
            </a:extLst>
          </p:cNvPr>
          <p:cNvSpPr/>
          <p:nvPr/>
        </p:nvSpPr>
        <p:spPr>
          <a:xfrm>
            <a:off x="5683439" y="4801193"/>
            <a:ext cx="821094" cy="821094"/>
          </a:xfrm>
          <a:prstGeom prst="ellipse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ysClr val="window" lastClr="FFFFFF">
                  <a:lumMod val="50000"/>
                </a:sysClr>
              </a:gs>
            </a:gsLst>
            <a:lin ang="2700000" scaled="1"/>
            <a:tileRect/>
          </a:gradFill>
          <a:ln w="12700" cap="flat" cmpd="sng" algn="ctr">
            <a:gradFill flip="none" rotWithShape="1">
              <a:gsLst>
                <a:gs pos="0">
                  <a:srgbClr val="BE309C">
                    <a:lumMod val="5000"/>
                    <a:lumOff val="95000"/>
                  </a:srgbClr>
                </a:gs>
                <a:gs pos="100000">
                  <a:sysClr val="window" lastClr="FFFFFF">
                    <a:lumMod val="50000"/>
                  </a:sysClr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outerShdw blurRad="190500" dist="1270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AD901E74-1395-4079-A71A-20BE25996988}"/>
              </a:ext>
            </a:extLst>
          </p:cNvPr>
          <p:cNvSpPr/>
          <p:nvPr/>
        </p:nvSpPr>
        <p:spPr>
          <a:xfrm>
            <a:off x="3982887" y="3239971"/>
            <a:ext cx="821094" cy="821094"/>
          </a:xfrm>
          <a:prstGeom prst="ellipse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ysClr val="window" lastClr="FFFFFF">
                  <a:lumMod val="50000"/>
                </a:sysClr>
              </a:gs>
            </a:gsLst>
            <a:lin ang="2700000" scaled="1"/>
            <a:tileRect/>
          </a:gradFill>
          <a:ln w="12700" cap="flat" cmpd="sng" algn="ctr">
            <a:gradFill flip="none" rotWithShape="1">
              <a:gsLst>
                <a:gs pos="0">
                  <a:srgbClr val="BE309C">
                    <a:lumMod val="5000"/>
                    <a:lumOff val="95000"/>
                  </a:srgbClr>
                </a:gs>
                <a:gs pos="100000">
                  <a:sysClr val="window" lastClr="FFFFFF">
                    <a:lumMod val="50000"/>
                  </a:sysClr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outerShdw blurRad="190500" dist="1270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30C60411-F7DD-443D-BC08-D5F55A1E956E}"/>
              </a:ext>
            </a:extLst>
          </p:cNvPr>
          <p:cNvSpPr/>
          <p:nvPr/>
        </p:nvSpPr>
        <p:spPr>
          <a:xfrm>
            <a:off x="7406947" y="3239971"/>
            <a:ext cx="821094" cy="821094"/>
          </a:xfrm>
          <a:prstGeom prst="ellipse">
            <a:avLst/>
          </a:prstGeom>
          <a:gradFill flip="none" rotWithShape="1">
            <a:gsLst>
              <a:gs pos="0">
                <a:sysClr val="window" lastClr="FFFFFF"/>
              </a:gs>
              <a:gs pos="100000">
                <a:sysClr val="window" lastClr="FFFFFF">
                  <a:lumMod val="50000"/>
                </a:sysClr>
              </a:gs>
            </a:gsLst>
            <a:lin ang="2700000" scaled="1"/>
            <a:tileRect/>
          </a:gradFill>
          <a:ln w="12700" cap="flat" cmpd="sng" algn="ctr">
            <a:gradFill flip="none" rotWithShape="1">
              <a:gsLst>
                <a:gs pos="0">
                  <a:srgbClr val="BE309C">
                    <a:lumMod val="5000"/>
                    <a:lumOff val="95000"/>
                  </a:srgbClr>
                </a:gs>
                <a:gs pos="100000">
                  <a:sysClr val="window" lastClr="FFFFFF">
                    <a:lumMod val="50000"/>
                  </a:sysClr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outerShdw blurRad="190500" dist="1270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文本框 56">
            <a:extLst>
              <a:ext uri="{FF2B5EF4-FFF2-40B4-BE49-F238E27FC236}">
                <a16:creationId xmlns:a16="http://schemas.microsoft.com/office/drawing/2014/main" id="{27A7EAE1-B446-46D3-9CF3-E9CBC2AE7359}"/>
              </a:ext>
            </a:extLst>
          </p:cNvPr>
          <p:cNvSpPr txBox="1"/>
          <p:nvPr/>
        </p:nvSpPr>
        <p:spPr>
          <a:xfrm>
            <a:off x="5745173" y="1598256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0" cap="none" spc="0" normalizeH="0" baseline="0" noProof="0" dirty="0">
                <a:ln>
                  <a:noFill/>
                </a:ln>
                <a:solidFill>
                  <a:srgbClr val="EE0076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01</a:t>
            </a:r>
            <a:endParaRPr kumimoji="0" lang="zh-CN" altLang="en-US" sz="4000" b="0" i="0" u="none" strike="noStrike" kern="0" cap="none" spc="0" normalizeH="0" baseline="0" noProof="0" dirty="0">
              <a:ln>
                <a:noFill/>
              </a:ln>
              <a:solidFill>
                <a:srgbClr val="EE0076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文本框 57">
            <a:extLst>
              <a:ext uri="{FF2B5EF4-FFF2-40B4-BE49-F238E27FC236}">
                <a16:creationId xmlns:a16="http://schemas.microsoft.com/office/drawing/2014/main" id="{2B3456EA-F7AE-49DD-A9B1-3B2DB44B07FC}"/>
              </a:ext>
            </a:extLst>
          </p:cNvPr>
          <p:cNvSpPr txBox="1"/>
          <p:nvPr/>
        </p:nvSpPr>
        <p:spPr>
          <a:xfrm>
            <a:off x="7468681" y="3296575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0" cap="none" spc="0" normalizeH="0" baseline="0" noProof="0" dirty="0">
                <a:ln>
                  <a:noFill/>
                </a:ln>
                <a:solidFill>
                  <a:srgbClr val="FB9E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02</a:t>
            </a:r>
            <a:endParaRPr kumimoji="0" lang="zh-CN" altLang="en-US" sz="4000" b="0" i="0" u="none" strike="noStrike" kern="0" cap="none" spc="0" normalizeH="0" baseline="0" noProof="0" dirty="0">
              <a:ln>
                <a:noFill/>
              </a:ln>
              <a:solidFill>
                <a:srgbClr val="FB9E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文本框 58">
            <a:extLst>
              <a:ext uri="{FF2B5EF4-FFF2-40B4-BE49-F238E27FC236}">
                <a16:creationId xmlns:a16="http://schemas.microsoft.com/office/drawing/2014/main" id="{4DE98358-A5BD-4971-866E-7A68E7CCF493}"/>
              </a:ext>
            </a:extLst>
          </p:cNvPr>
          <p:cNvSpPr txBox="1"/>
          <p:nvPr/>
        </p:nvSpPr>
        <p:spPr>
          <a:xfrm>
            <a:off x="5745173" y="4857797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0" cap="none" spc="0" normalizeH="0" baseline="0" noProof="0" dirty="0">
                <a:ln>
                  <a:noFill/>
                </a:ln>
                <a:solidFill>
                  <a:srgbClr val="A3D8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03</a:t>
            </a:r>
            <a:endParaRPr kumimoji="0" lang="zh-CN" altLang="en-US" sz="4000" b="0" i="0" u="none" strike="noStrike" kern="0" cap="none" spc="0" normalizeH="0" baseline="0" noProof="0" dirty="0">
              <a:ln>
                <a:noFill/>
              </a:ln>
              <a:solidFill>
                <a:srgbClr val="A3D8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文本框 59">
            <a:extLst>
              <a:ext uri="{FF2B5EF4-FFF2-40B4-BE49-F238E27FC236}">
                <a16:creationId xmlns:a16="http://schemas.microsoft.com/office/drawing/2014/main" id="{2F15A63D-4283-4DC4-85C0-F28288F3D5ED}"/>
              </a:ext>
            </a:extLst>
          </p:cNvPr>
          <p:cNvSpPr txBox="1"/>
          <p:nvPr/>
        </p:nvSpPr>
        <p:spPr>
          <a:xfrm>
            <a:off x="4044621" y="3296575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0" cap="none" spc="0" normalizeH="0" baseline="0" noProof="0" dirty="0">
                <a:ln>
                  <a:noFill/>
                </a:ln>
                <a:solidFill>
                  <a:srgbClr val="29ABE2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04</a:t>
            </a:r>
            <a:endParaRPr kumimoji="0" lang="zh-CN" altLang="en-US" sz="4000" b="0" i="0" u="none" strike="noStrike" kern="0" cap="none" spc="0" normalizeH="0" baseline="0" noProof="0" dirty="0">
              <a:ln>
                <a:noFill/>
              </a:ln>
              <a:solidFill>
                <a:srgbClr val="29ABE2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文本框 14">
            <a:extLst>
              <a:ext uri="{FF2B5EF4-FFF2-40B4-BE49-F238E27FC236}">
                <a16:creationId xmlns:a16="http://schemas.microsoft.com/office/drawing/2014/main" id="{D1C696AC-0F8E-4EBF-A5B7-646333483F04}"/>
              </a:ext>
            </a:extLst>
          </p:cNvPr>
          <p:cNvSpPr txBox="1"/>
          <p:nvPr/>
        </p:nvSpPr>
        <p:spPr>
          <a:xfrm>
            <a:off x="6619938" y="1472946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点击添加标题文字</a:t>
            </a:r>
            <a:endParaRPr kumimoji="0" lang="en-US" altLang="zh-CN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点击添加标题文字</a:t>
            </a:r>
          </a:p>
        </p:txBody>
      </p:sp>
      <p:sp>
        <p:nvSpPr>
          <p:cNvPr id="19" name="文本框 15">
            <a:extLst>
              <a:ext uri="{FF2B5EF4-FFF2-40B4-BE49-F238E27FC236}">
                <a16:creationId xmlns:a16="http://schemas.microsoft.com/office/drawing/2014/main" id="{B4E617BD-E329-4487-B2D1-840E36962D9E}"/>
              </a:ext>
            </a:extLst>
          </p:cNvPr>
          <p:cNvSpPr txBox="1"/>
          <p:nvPr/>
        </p:nvSpPr>
        <p:spPr>
          <a:xfrm>
            <a:off x="8290932" y="336060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点击添加标题文字</a:t>
            </a:r>
            <a:endParaRPr kumimoji="0" lang="en-US" altLang="zh-CN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点击添加标题文字</a:t>
            </a:r>
          </a:p>
        </p:txBody>
      </p:sp>
      <p:sp>
        <p:nvSpPr>
          <p:cNvPr id="20" name="文本框 16">
            <a:extLst>
              <a:ext uri="{FF2B5EF4-FFF2-40B4-BE49-F238E27FC236}">
                <a16:creationId xmlns:a16="http://schemas.microsoft.com/office/drawing/2014/main" id="{DF3A10FC-6307-4DBC-BE54-7B726A1F60D5}"/>
              </a:ext>
            </a:extLst>
          </p:cNvPr>
          <p:cNvSpPr txBox="1"/>
          <p:nvPr/>
        </p:nvSpPr>
        <p:spPr>
          <a:xfrm>
            <a:off x="1974570" y="336060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点击添加标题文字</a:t>
            </a:r>
            <a:endParaRPr kumimoji="0" lang="en-US" altLang="zh-CN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点击添加标题文字</a:t>
            </a:r>
          </a:p>
        </p:txBody>
      </p:sp>
      <p:sp>
        <p:nvSpPr>
          <p:cNvPr id="21" name="文本框 18">
            <a:extLst>
              <a:ext uri="{FF2B5EF4-FFF2-40B4-BE49-F238E27FC236}">
                <a16:creationId xmlns:a16="http://schemas.microsoft.com/office/drawing/2014/main" id="{270CE192-D58C-4ED6-8136-450A3A8B0BF6}"/>
              </a:ext>
            </a:extLst>
          </p:cNvPr>
          <p:cNvSpPr txBox="1"/>
          <p:nvPr/>
        </p:nvSpPr>
        <p:spPr>
          <a:xfrm>
            <a:off x="3725462" y="5286746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点击添加标题文字</a:t>
            </a:r>
            <a:endParaRPr kumimoji="0" lang="en-US" altLang="zh-CN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点击添加标题文字</a:t>
            </a:r>
          </a:p>
        </p:txBody>
      </p:sp>
      <p:sp>
        <p:nvSpPr>
          <p:cNvPr id="22" name="文本框 19">
            <a:extLst>
              <a:ext uri="{FF2B5EF4-FFF2-40B4-BE49-F238E27FC236}">
                <a16:creationId xmlns:a16="http://schemas.microsoft.com/office/drawing/2014/main" id="{6EB15866-738C-4339-AA7E-43BC9A414B51}"/>
              </a:ext>
            </a:extLst>
          </p:cNvPr>
          <p:cNvSpPr txBox="1"/>
          <p:nvPr/>
        </p:nvSpPr>
        <p:spPr>
          <a:xfrm>
            <a:off x="4948852" y="3460833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点击添加标题文字</a:t>
            </a:r>
            <a:endParaRPr kumimoji="0" lang="en-US" altLang="zh-CN" sz="2000" b="0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点击添加标题文字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0274D9C-2165-422C-A311-BD65D9B9D73B}"/>
              </a:ext>
            </a:extLst>
          </p:cNvPr>
          <p:cNvSpPr txBox="1"/>
          <p:nvPr/>
        </p:nvSpPr>
        <p:spPr>
          <a:xfrm>
            <a:off x="230819" y="239697"/>
            <a:ext cx="4323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/>
              <a:t>点击此处添加标题</a:t>
            </a:r>
          </a:p>
        </p:txBody>
      </p:sp>
    </p:spTree>
    <p:extLst>
      <p:ext uri="{BB962C8B-B14F-4D97-AF65-F5344CB8AC3E}">
        <p14:creationId xmlns:p14="http://schemas.microsoft.com/office/powerpoint/2010/main" val="2984056353"/>
      </p:ext>
    </p:extLst>
  </p:cSld>
  <p:clrMapOvr>
    <a:masterClrMapping/>
  </p:clrMapOvr>
</p:sld>
</file>

<file path=ppt/theme/theme1.xml><?xml version="1.0" encoding="utf-8"?>
<a:theme xmlns:a="http://schemas.openxmlformats.org/drawingml/2006/main" name="切片">
  <a:themeElements>
    <a:clrScheme name="切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243</TotalTime>
  <Words>48</Words>
  <Application>Microsoft Office PowerPoint</Application>
  <PresentationFormat>宽屏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微软雅黑</vt:lpstr>
      <vt:lpstr>幼圆</vt:lpstr>
      <vt:lpstr>Century Gothic</vt:lpstr>
      <vt:lpstr>Wingdings 3</vt:lpstr>
      <vt:lpstr>切片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51</cp:revision>
  <dcterms:created xsi:type="dcterms:W3CDTF">2018-10-25T07:04:23Z</dcterms:created>
  <dcterms:modified xsi:type="dcterms:W3CDTF">2018-10-26T07:20:41Z</dcterms:modified>
</cp:coreProperties>
</file>