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08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37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10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889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754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869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832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517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91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05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700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85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345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8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14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12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51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47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  <p:sldLayoutId id="214748401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1" descr="Picture1">
            <a:extLst>
              <a:ext uri="{FF2B5EF4-FFF2-40B4-BE49-F238E27FC236}">
                <a16:creationId xmlns:a16="http://schemas.microsoft.com/office/drawing/2014/main" id="{C5E13C43-C421-4C07-B5A2-9BB1C00F6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"/>
          <a:stretch>
            <a:fillRect/>
          </a:stretch>
        </p:blipFill>
        <p:spPr bwMode="auto">
          <a:xfrm>
            <a:off x="5079999" y="2355861"/>
            <a:ext cx="1981200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2">
            <a:extLst>
              <a:ext uri="{FF2B5EF4-FFF2-40B4-BE49-F238E27FC236}">
                <a16:creationId xmlns:a16="http://schemas.microsoft.com/office/drawing/2014/main" id="{77A68E2A-4555-413C-9925-AA67605CBF10}"/>
              </a:ext>
            </a:extLst>
          </p:cNvPr>
          <p:cNvGrpSpPr>
            <a:grpSpLocks/>
          </p:cNvGrpSpPr>
          <p:nvPr/>
        </p:nvGrpSpPr>
        <p:grpSpPr bwMode="auto">
          <a:xfrm>
            <a:off x="7358062" y="1504961"/>
            <a:ext cx="2273300" cy="536575"/>
            <a:chOff x="3964" y="2071"/>
            <a:chExt cx="1484" cy="330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C764534B-0694-4B6F-B11E-9278723B51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BD8D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77914436-E8AC-413A-9B4E-52E7E18F838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BD8D15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" name="Group 5">
            <a:extLst>
              <a:ext uri="{FF2B5EF4-FFF2-40B4-BE49-F238E27FC236}">
                <a16:creationId xmlns:a16="http://schemas.microsoft.com/office/drawing/2014/main" id="{7DCE4F2F-FF2F-4703-9EC7-676DBACE435E}"/>
              </a:ext>
            </a:extLst>
          </p:cNvPr>
          <p:cNvGrpSpPr>
            <a:grpSpLocks/>
          </p:cNvGrpSpPr>
          <p:nvPr/>
        </p:nvGrpSpPr>
        <p:grpSpPr bwMode="auto">
          <a:xfrm>
            <a:off x="7889874" y="3051186"/>
            <a:ext cx="2273300" cy="536575"/>
            <a:chOff x="3964" y="2071"/>
            <a:chExt cx="1484" cy="330"/>
          </a:xfrm>
        </p:grpSpPr>
        <p:sp>
          <p:nvSpPr>
            <p:cNvPr id="9" name="AutoShape 6">
              <a:extLst>
                <a:ext uri="{FF2B5EF4-FFF2-40B4-BE49-F238E27FC236}">
                  <a16:creationId xmlns:a16="http://schemas.microsoft.com/office/drawing/2014/main" id="{57475C34-FE83-4974-B708-0A5193C9E3E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F06E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AutoShape 7">
              <a:extLst>
                <a:ext uri="{FF2B5EF4-FFF2-40B4-BE49-F238E27FC236}">
                  <a16:creationId xmlns:a16="http://schemas.microsoft.com/office/drawing/2014/main" id="{74BBE040-00E7-4736-A53D-323368ACBFF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F06E02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" name="Group 8">
            <a:extLst>
              <a:ext uri="{FF2B5EF4-FFF2-40B4-BE49-F238E27FC236}">
                <a16:creationId xmlns:a16="http://schemas.microsoft.com/office/drawing/2014/main" id="{F6E297AA-E586-440B-A523-AF7D77AD24DF}"/>
              </a:ext>
            </a:extLst>
          </p:cNvPr>
          <p:cNvGrpSpPr>
            <a:grpSpLocks/>
          </p:cNvGrpSpPr>
          <p:nvPr/>
        </p:nvGrpSpPr>
        <p:grpSpPr bwMode="auto">
          <a:xfrm>
            <a:off x="7365999" y="4651386"/>
            <a:ext cx="2273300" cy="536575"/>
            <a:chOff x="3964" y="2071"/>
            <a:chExt cx="1484" cy="330"/>
          </a:xfrm>
        </p:grpSpPr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5261C966-4798-4100-AB05-1083548EB38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FE83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AutoShape 10">
              <a:extLst>
                <a:ext uri="{FF2B5EF4-FFF2-40B4-BE49-F238E27FC236}">
                  <a16:creationId xmlns:a16="http://schemas.microsoft.com/office/drawing/2014/main" id="{1166F4DA-E216-44F3-A0FE-9212EF9F7F1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FE836E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" name="Group 11">
            <a:extLst>
              <a:ext uri="{FF2B5EF4-FFF2-40B4-BE49-F238E27FC236}">
                <a16:creationId xmlns:a16="http://schemas.microsoft.com/office/drawing/2014/main" id="{8C2D0400-39B3-466B-A8DF-24F1E4C71AAC}"/>
              </a:ext>
            </a:extLst>
          </p:cNvPr>
          <p:cNvGrpSpPr>
            <a:grpSpLocks/>
          </p:cNvGrpSpPr>
          <p:nvPr/>
        </p:nvGrpSpPr>
        <p:grpSpPr bwMode="auto">
          <a:xfrm>
            <a:off x="2541587" y="4651386"/>
            <a:ext cx="2273300" cy="536575"/>
            <a:chOff x="3964" y="2071"/>
            <a:chExt cx="1484" cy="330"/>
          </a:xfrm>
        </p:grpSpPr>
        <p:sp>
          <p:nvSpPr>
            <p:cNvPr id="15" name="AutoShape 12">
              <a:extLst>
                <a:ext uri="{FF2B5EF4-FFF2-40B4-BE49-F238E27FC236}">
                  <a16:creationId xmlns:a16="http://schemas.microsoft.com/office/drawing/2014/main" id="{5C5C8A6C-33DD-44A5-968F-3BEAB220E85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FE83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AutoShape 13">
              <a:extLst>
                <a:ext uri="{FF2B5EF4-FFF2-40B4-BE49-F238E27FC236}">
                  <a16:creationId xmlns:a16="http://schemas.microsoft.com/office/drawing/2014/main" id="{5E6485FE-480E-49C4-9768-6F65C00286B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FE836E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" name="Group 14">
            <a:extLst>
              <a:ext uri="{FF2B5EF4-FFF2-40B4-BE49-F238E27FC236}">
                <a16:creationId xmlns:a16="http://schemas.microsoft.com/office/drawing/2014/main" id="{82ACF8B2-05B1-4BD3-8036-CBA5EC1ADEDD}"/>
              </a:ext>
            </a:extLst>
          </p:cNvPr>
          <p:cNvGrpSpPr>
            <a:grpSpLocks/>
          </p:cNvGrpSpPr>
          <p:nvPr/>
        </p:nvGrpSpPr>
        <p:grpSpPr bwMode="auto">
          <a:xfrm>
            <a:off x="2041524" y="3051186"/>
            <a:ext cx="2273300" cy="536575"/>
            <a:chOff x="3964" y="2071"/>
            <a:chExt cx="1484" cy="330"/>
          </a:xfrm>
        </p:grpSpPr>
        <p:sp>
          <p:nvSpPr>
            <p:cNvPr id="18" name="AutoShape 15">
              <a:extLst>
                <a:ext uri="{FF2B5EF4-FFF2-40B4-BE49-F238E27FC236}">
                  <a16:creationId xmlns:a16="http://schemas.microsoft.com/office/drawing/2014/main" id="{412E1FE2-68CB-4D0C-8E53-7E817EC3545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F06E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AutoShape 16">
              <a:extLst>
                <a:ext uri="{FF2B5EF4-FFF2-40B4-BE49-F238E27FC236}">
                  <a16:creationId xmlns:a16="http://schemas.microsoft.com/office/drawing/2014/main" id="{7341E96F-979A-467A-8747-4FF0821C3C8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F06E02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Group 17">
            <a:extLst>
              <a:ext uri="{FF2B5EF4-FFF2-40B4-BE49-F238E27FC236}">
                <a16:creationId xmlns:a16="http://schemas.microsoft.com/office/drawing/2014/main" id="{7E6AE79D-DC49-4A18-848E-63E850C1AF27}"/>
              </a:ext>
            </a:extLst>
          </p:cNvPr>
          <p:cNvGrpSpPr>
            <a:grpSpLocks/>
          </p:cNvGrpSpPr>
          <p:nvPr/>
        </p:nvGrpSpPr>
        <p:grpSpPr bwMode="auto">
          <a:xfrm>
            <a:off x="2581274" y="1504961"/>
            <a:ext cx="2273300" cy="536575"/>
            <a:chOff x="3964" y="2071"/>
            <a:chExt cx="1484" cy="330"/>
          </a:xfrm>
        </p:grpSpPr>
        <p:sp>
          <p:nvSpPr>
            <p:cNvPr id="21" name="AutoShape 18">
              <a:extLst>
                <a:ext uri="{FF2B5EF4-FFF2-40B4-BE49-F238E27FC236}">
                  <a16:creationId xmlns:a16="http://schemas.microsoft.com/office/drawing/2014/main" id="{C6DABAF1-FB73-495C-8AF9-0F21994B8F4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rgbClr val="BD8D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id="{A312F333-F805-4A7F-B622-3AE2215396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rgbClr val="BD8D15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3" name="AutoShape 20">
            <a:extLst>
              <a:ext uri="{FF2B5EF4-FFF2-40B4-BE49-F238E27FC236}">
                <a16:creationId xmlns:a16="http://schemas.microsoft.com/office/drawing/2014/main" id="{A0942A77-6845-4125-BE4C-F1EE87EAA255}"/>
              </a:ext>
            </a:extLst>
          </p:cNvPr>
          <p:cNvSpPr>
            <a:spLocks noChangeArrowheads="1"/>
          </p:cNvSpPr>
          <p:nvPr/>
        </p:nvSpPr>
        <p:spPr bwMode="gray">
          <a:xfrm rot="17973186">
            <a:off x="6291262" y="2174886"/>
            <a:ext cx="730250" cy="266700"/>
          </a:xfrm>
          <a:prstGeom prst="rightArrow">
            <a:avLst>
              <a:gd name="adj1" fmla="val 35167"/>
              <a:gd name="adj2" fmla="val 110880"/>
            </a:avLst>
          </a:prstGeom>
          <a:gradFill rotWithShape="1">
            <a:gsLst>
              <a:gs pos="0">
                <a:srgbClr val="5F5F5F">
                  <a:gamma/>
                  <a:shade val="89020"/>
                  <a:invGamma/>
                  <a:alpha val="0"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AutoShape 21">
            <a:extLst>
              <a:ext uri="{FF2B5EF4-FFF2-40B4-BE49-F238E27FC236}">
                <a16:creationId xmlns:a16="http://schemas.microsoft.com/office/drawing/2014/main" id="{E24E6C77-39C8-4494-9771-713982691546}"/>
              </a:ext>
            </a:extLst>
          </p:cNvPr>
          <p:cNvSpPr>
            <a:spLocks noChangeArrowheads="1"/>
          </p:cNvSpPr>
          <p:nvPr/>
        </p:nvSpPr>
        <p:spPr bwMode="gray">
          <a:xfrm rot="3465783">
            <a:off x="6292056" y="4166405"/>
            <a:ext cx="728662" cy="266700"/>
          </a:xfrm>
          <a:prstGeom prst="rightArrow">
            <a:avLst>
              <a:gd name="adj1" fmla="val 35167"/>
              <a:gd name="adj2" fmla="val 110639"/>
            </a:avLst>
          </a:prstGeom>
          <a:gradFill rotWithShape="1">
            <a:gsLst>
              <a:gs pos="0">
                <a:srgbClr val="5F5F5F">
                  <a:gamma/>
                  <a:shade val="89020"/>
                  <a:invGamma/>
                  <a:alpha val="0"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AutoShape 22">
            <a:extLst>
              <a:ext uri="{FF2B5EF4-FFF2-40B4-BE49-F238E27FC236}">
                <a16:creationId xmlns:a16="http://schemas.microsoft.com/office/drawing/2014/main" id="{7394E709-4FA4-45B7-A781-DC0153B49CB4}"/>
              </a:ext>
            </a:extLst>
          </p:cNvPr>
          <p:cNvSpPr>
            <a:spLocks noChangeArrowheads="1"/>
          </p:cNvSpPr>
          <p:nvPr/>
        </p:nvSpPr>
        <p:spPr bwMode="gray">
          <a:xfrm rot="14369022">
            <a:off x="5170487" y="2246324"/>
            <a:ext cx="728662" cy="265112"/>
          </a:xfrm>
          <a:prstGeom prst="rightArrow">
            <a:avLst>
              <a:gd name="adj1" fmla="val 35167"/>
              <a:gd name="adj2" fmla="val 111302"/>
            </a:avLst>
          </a:prstGeom>
          <a:gradFill rotWithShape="1">
            <a:gsLst>
              <a:gs pos="0">
                <a:srgbClr val="5F5F5F">
                  <a:gamma/>
                  <a:shade val="89020"/>
                  <a:invGamma/>
                  <a:alpha val="0"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AutoShape 23">
            <a:extLst>
              <a:ext uri="{FF2B5EF4-FFF2-40B4-BE49-F238E27FC236}">
                <a16:creationId xmlns:a16="http://schemas.microsoft.com/office/drawing/2014/main" id="{FEB964BA-CE15-49E5-BA64-0A58EDED22C7}"/>
              </a:ext>
            </a:extLst>
          </p:cNvPr>
          <p:cNvSpPr>
            <a:spLocks noChangeArrowheads="1"/>
          </p:cNvSpPr>
          <p:nvPr/>
        </p:nvSpPr>
        <p:spPr bwMode="gray">
          <a:xfrm rot="7535209">
            <a:off x="5135561" y="4137037"/>
            <a:ext cx="728663" cy="265112"/>
          </a:xfrm>
          <a:prstGeom prst="rightArrow">
            <a:avLst>
              <a:gd name="adj1" fmla="val 35167"/>
              <a:gd name="adj2" fmla="val 111302"/>
            </a:avLst>
          </a:prstGeom>
          <a:gradFill rotWithShape="1">
            <a:gsLst>
              <a:gs pos="0">
                <a:srgbClr val="5F5F5F">
                  <a:gamma/>
                  <a:shade val="89020"/>
                  <a:invGamma/>
                  <a:alpha val="0"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AutoShape 24">
            <a:extLst>
              <a:ext uri="{FF2B5EF4-FFF2-40B4-BE49-F238E27FC236}">
                <a16:creationId xmlns:a16="http://schemas.microsoft.com/office/drawing/2014/main" id="{6B3E1604-7CFF-4F3F-A12B-812D1E0816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24662" y="3213111"/>
            <a:ext cx="728662" cy="266700"/>
          </a:xfrm>
          <a:prstGeom prst="rightArrow">
            <a:avLst>
              <a:gd name="adj1" fmla="val 35167"/>
              <a:gd name="adj2" fmla="val 110639"/>
            </a:avLst>
          </a:prstGeom>
          <a:gradFill rotWithShape="1">
            <a:gsLst>
              <a:gs pos="0">
                <a:srgbClr val="5F5F5F">
                  <a:gamma/>
                  <a:shade val="89020"/>
                  <a:invGamma/>
                  <a:alpha val="0"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AutoShape 25">
            <a:extLst>
              <a:ext uri="{FF2B5EF4-FFF2-40B4-BE49-F238E27FC236}">
                <a16:creationId xmlns:a16="http://schemas.microsoft.com/office/drawing/2014/main" id="{5BA961FE-7EE6-49B8-9AEC-BD62F829508C}"/>
              </a:ext>
            </a:extLst>
          </p:cNvPr>
          <p:cNvSpPr>
            <a:spLocks noChangeArrowheads="1"/>
          </p:cNvSpPr>
          <p:nvPr/>
        </p:nvSpPr>
        <p:spPr bwMode="gray">
          <a:xfrm rot="10800000">
            <a:off x="4606924" y="3208349"/>
            <a:ext cx="795338" cy="265112"/>
          </a:xfrm>
          <a:prstGeom prst="rightArrow">
            <a:avLst>
              <a:gd name="adj1" fmla="val 35167"/>
              <a:gd name="adj2" fmla="val 121486"/>
            </a:avLst>
          </a:prstGeom>
          <a:gradFill rotWithShape="1">
            <a:gsLst>
              <a:gs pos="0">
                <a:srgbClr val="5F5F5F">
                  <a:gamma/>
                  <a:shade val="89020"/>
                  <a:invGamma/>
                  <a:alpha val="0"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val 26">
            <a:extLst>
              <a:ext uri="{FF2B5EF4-FFF2-40B4-BE49-F238E27FC236}">
                <a16:creationId xmlns:a16="http://schemas.microsoft.com/office/drawing/2014/main" id="{2A0AF02A-D5B5-46A9-A645-4D4BD618E3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73562" y="1585924"/>
            <a:ext cx="3444875" cy="3446462"/>
          </a:xfrm>
          <a:prstGeom prst="ellipse">
            <a:avLst/>
          </a:prstGeom>
          <a:noFill/>
          <a:ln w="381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Text Box 38">
            <a:extLst>
              <a:ext uri="{FF2B5EF4-FFF2-40B4-BE49-F238E27FC236}">
                <a16:creationId xmlns:a16="http://schemas.microsoft.com/office/drawing/2014/main" id="{E050210D-B245-4CF3-9B81-D3572880A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599" y="1592274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FFFFFF"/>
                </a:solidFill>
                <a:ea typeface="宋体" charset="-122"/>
              </a:rPr>
              <a:t>Add your text</a:t>
            </a:r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AEE835DE-C55E-49E2-8319-2182E72E3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962" y="1582749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FFFFFF"/>
                </a:solidFill>
                <a:ea typeface="宋体" charset="-122"/>
              </a:rPr>
              <a:t>Add your text</a:t>
            </a:r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E48357CB-09BF-42FC-A4C6-032FCB092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4" y="4727586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FFFFFF"/>
                </a:solidFill>
                <a:ea typeface="宋体" charset="-122"/>
              </a:rPr>
              <a:t>Add your text</a:t>
            </a:r>
          </a:p>
        </p:txBody>
      </p:sp>
      <p:sp>
        <p:nvSpPr>
          <p:cNvPr id="33" name="Text Box 41">
            <a:extLst>
              <a:ext uri="{FF2B5EF4-FFF2-40B4-BE49-F238E27FC236}">
                <a16:creationId xmlns:a16="http://schemas.microsoft.com/office/drawing/2014/main" id="{098C6A21-F3F2-4ADC-87C7-E9D0105C2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074" y="4727586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FFFFFF"/>
                </a:solidFill>
                <a:ea typeface="宋体" charset="-122"/>
              </a:rPr>
              <a:t>Add your text</a:t>
            </a:r>
          </a:p>
        </p:txBody>
      </p:sp>
      <p:sp>
        <p:nvSpPr>
          <p:cNvPr id="34" name="Text Box 42">
            <a:extLst>
              <a:ext uri="{FF2B5EF4-FFF2-40B4-BE49-F238E27FC236}">
                <a16:creationId xmlns:a16="http://schemas.microsoft.com/office/drawing/2014/main" id="{98B6F329-BA63-4DE2-9036-ACFED3850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399" y="3141674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FFFFFF"/>
                </a:solidFill>
                <a:ea typeface="宋体" charset="-122"/>
              </a:rPr>
              <a:t>Add your text</a:t>
            </a:r>
          </a:p>
        </p:txBody>
      </p:sp>
      <p:sp>
        <p:nvSpPr>
          <p:cNvPr id="35" name="Text Box 43">
            <a:extLst>
              <a:ext uri="{FF2B5EF4-FFF2-40B4-BE49-F238E27FC236}">
                <a16:creationId xmlns:a16="http://schemas.microsoft.com/office/drawing/2014/main" id="{0BDEB2F6-6408-480C-BD17-1F1E074FF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4" y="3141674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FFFFFF"/>
                </a:solidFill>
                <a:ea typeface="宋体" charset="-122"/>
              </a:rPr>
              <a:t>Add your text</a:t>
            </a:r>
          </a:p>
        </p:txBody>
      </p:sp>
      <p:grpSp>
        <p:nvGrpSpPr>
          <p:cNvPr id="36" name="Group 45">
            <a:extLst>
              <a:ext uri="{FF2B5EF4-FFF2-40B4-BE49-F238E27FC236}">
                <a16:creationId xmlns:a16="http://schemas.microsoft.com/office/drawing/2014/main" id="{EBCF7655-4A7A-44BC-BB47-B1360D5267B3}"/>
              </a:ext>
            </a:extLst>
          </p:cNvPr>
          <p:cNvGrpSpPr>
            <a:grpSpLocks/>
          </p:cNvGrpSpPr>
          <p:nvPr/>
        </p:nvGrpSpPr>
        <p:grpSpPr bwMode="auto">
          <a:xfrm>
            <a:off x="5232399" y="2486036"/>
            <a:ext cx="1704975" cy="1695450"/>
            <a:chOff x="480" y="1200"/>
            <a:chExt cx="1042" cy="1019"/>
          </a:xfrm>
        </p:grpSpPr>
        <p:grpSp>
          <p:nvGrpSpPr>
            <p:cNvPr id="37" name="Group 46">
              <a:extLst>
                <a:ext uri="{FF2B5EF4-FFF2-40B4-BE49-F238E27FC236}">
                  <a16:creationId xmlns:a16="http://schemas.microsoft.com/office/drawing/2014/main" id="{39637F6A-6501-4A5A-B14F-97F65AFB90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39" name="Picture 47" descr="circuler_1">
                <a:extLst>
                  <a:ext uri="{FF2B5EF4-FFF2-40B4-BE49-F238E27FC236}">
                    <a16:creationId xmlns:a16="http://schemas.microsoft.com/office/drawing/2014/main" id="{3B5B29B7-2AB9-4667-BA20-16E8CDBAF0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Oval 48">
                <a:extLst>
                  <a:ext uri="{FF2B5EF4-FFF2-40B4-BE49-F238E27FC236}">
                    <a16:creationId xmlns:a16="http://schemas.microsoft.com/office/drawing/2014/main" id="{EE6EA062-92AF-48F2-8F63-8853753D32C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F4CC3A">
                      <a:gamma/>
                      <a:tint val="38039"/>
                      <a:invGamma/>
                      <a:alpha val="89999"/>
                    </a:srgbClr>
                  </a:gs>
                  <a:gs pos="50000">
                    <a:srgbClr val="F4CC3A">
                      <a:alpha val="55000"/>
                    </a:srgbClr>
                  </a:gs>
                  <a:gs pos="100000">
                    <a:srgbClr val="F4CC3A">
                      <a:gamma/>
                      <a:tint val="38039"/>
                      <a:invGamma/>
                      <a:alpha val="89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11125" algn="ctr">
                    <a:solidFill>
                      <a:srgbClr val="DDDDDD">
                        <a:alpha val="39999"/>
                      </a:srgbClr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38" name="Picture 49" descr="Picture2">
              <a:extLst>
                <a:ext uri="{FF2B5EF4-FFF2-40B4-BE49-F238E27FC236}">
                  <a16:creationId xmlns:a16="http://schemas.microsoft.com/office/drawing/2014/main" id="{F73AD1F2-BADF-4899-8A1E-2BBA383A1F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Text Box 50">
            <a:extLst>
              <a:ext uri="{FF2B5EF4-FFF2-40B4-BE49-F238E27FC236}">
                <a16:creationId xmlns:a16="http://schemas.microsoft.com/office/drawing/2014/main" id="{8DA8C13E-3457-4F3E-ACBF-1E05F848E4E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321299" y="2974986"/>
            <a:ext cx="1511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ea typeface="宋体" charset="-122"/>
              </a:rPr>
              <a:t>Title in here</a:t>
            </a:r>
          </a:p>
        </p:txBody>
      </p:sp>
    </p:spTree>
    <p:extLst>
      <p:ext uri="{BB962C8B-B14F-4D97-AF65-F5344CB8AC3E}">
        <p14:creationId xmlns:p14="http://schemas.microsoft.com/office/powerpoint/2010/main" val="2388212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视差">
  <a:themeElements>
    <a:clrScheme name="视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视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视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TM03457496[[fn=视差]]</Template>
  <TotalTime>134</TotalTime>
  <Words>21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华文楷体</vt:lpstr>
      <vt:lpstr>宋体</vt:lpstr>
      <vt:lpstr>Arial</vt:lpstr>
      <vt:lpstr>Corbel</vt:lpstr>
      <vt:lpstr>视差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14</cp:revision>
  <dcterms:created xsi:type="dcterms:W3CDTF">2018-10-25T03:28:06Z</dcterms:created>
  <dcterms:modified xsi:type="dcterms:W3CDTF">2018-10-25T05:42:58Z</dcterms:modified>
</cp:coreProperties>
</file>