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37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84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90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542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648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27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80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8989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87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B8DDBE9F-ED93-4838-86E7-198CD03F7DD9}"/>
              </a:ext>
            </a:extLst>
          </p:cNvPr>
          <p:cNvGrpSpPr/>
          <p:nvPr/>
        </p:nvGrpSpPr>
        <p:grpSpPr>
          <a:xfrm>
            <a:off x="4290380" y="2124364"/>
            <a:ext cx="4133184" cy="3852201"/>
            <a:chOff x="4500292" y="2120630"/>
            <a:chExt cx="3191416" cy="3191416"/>
          </a:xfrm>
        </p:grpSpPr>
        <p:sp>
          <p:nvSpPr>
            <p:cNvPr id="5" name="Block Arc 2">
              <a:extLst>
                <a:ext uri="{FF2B5EF4-FFF2-40B4-BE49-F238E27FC236}">
                  <a16:creationId xmlns:a16="http://schemas.microsoft.com/office/drawing/2014/main" id="{2E494968-5168-41B1-B2A7-696E7106F1D1}"/>
                </a:ext>
              </a:extLst>
            </p:cNvPr>
            <p:cNvSpPr/>
            <p:nvPr/>
          </p:nvSpPr>
          <p:spPr>
            <a:xfrm flipH="1">
              <a:off x="5171080" y="2791418"/>
              <a:ext cx="1849838" cy="1849838"/>
            </a:xfrm>
            <a:prstGeom prst="blockArc">
              <a:avLst>
                <a:gd name="adj1" fmla="val 1507847"/>
                <a:gd name="adj2" fmla="val 16214381"/>
                <a:gd name="adj3" fmla="val 16739"/>
              </a:avLst>
            </a:prstGeom>
            <a:gradFill>
              <a:gsLst>
                <a:gs pos="0">
                  <a:srgbClr val="DB84B5"/>
                </a:gs>
                <a:gs pos="100000">
                  <a:srgbClr val="E8406E"/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6" name="Oval 3">
              <a:extLst>
                <a:ext uri="{FF2B5EF4-FFF2-40B4-BE49-F238E27FC236}">
                  <a16:creationId xmlns:a16="http://schemas.microsoft.com/office/drawing/2014/main" id="{AF1FEFB9-A69E-4694-9E73-EADABBC1F8E8}"/>
                </a:ext>
              </a:extLst>
            </p:cNvPr>
            <p:cNvSpPr/>
            <p:nvPr/>
          </p:nvSpPr>
          <p:spPr>
            <a:xfrm>
              <a:off x="5942212" y="2789554"/>
              <a:ext cx="311227" cy="31122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lIns="0" tIns="0" rIns="0" bIns="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/>
                  <a:cs typeface="+mn-cs"/>
                </a:rPr>
                <a:t>03</a:t>
              </a:r>
            </a:p>
          </p:txBody>
        </p:sp>
        <p:sp>
          <p:nvSpPr>
            <p:cNvPr id="7" name="Block Arc 5">
              <a:extLst>
                <a:ext uri="{FF2B5EF4-FFF2-40B4-BE49-F238E27FC236}">
                  <a16:creationId xmlns:a16="http://schemas.microsoft.com/office/drawing/2014/main" id="{E8F2D5AF-E263-4578-841A-CDF377A57BCC}"/>
                </a:ext>
              </a:extLst>
            </p:cNvPr>
            <p:cNvSpPr/>
            <p:nvPr/>
          </p:nvSpPr>
          <p:spPr>
            <a:xfrm flipH="1">
              <a:off x="5506008" y="3126346"/>
              <a:ext cx="1179984" cy="1179984"/>
            </a:xfrm>
            <a:prstGeom prst="blockArc">
              <a:avLst>
                <a:gd name="adj1" fmla="val 3403980"/>
                <a:gd name="adj2" fmla="val 16177562"/>
                <a:gd name="adj3" fmla="val 26403"/>
              </a:avLst>
            </a:prstGeom>
            <a:gradFill>
              <a:gsLst>
                <a:gs pos="0">
                  <a:srgbClr val="E95487"/>
                </a:gs>
                <a:gs pos="100000">
                  <a:srgbClr val="AD3C91"/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D86CADAD-119F-48D2-A6E8-5B77B6C0BB59}"/>
                </a:ext>
              </a:extLst>
            </p:cNvPr>
            <p:cNvSpPr/>
            <p:nvPr/>
          </p:nvSpPr>
          <p:spPr>
            <a:xfrm>
              <a:off x="5942213" y="3126346"/>
              <a:ext cx="311227" cy="31122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lIns="0" tIns="0" rIns="0" bIns="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/>
                  <a:cs typeface="+mn-cs"/>
                </a:rPr>
                <a:t>04</a:t>
              </a: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70428F32-840C-4BE1-A6BE-BE06E9CDA8EA}"/>
                </a:ext>
              </a:extLst>
            </p:cNvPr>
            <p:cNvSpPr/>
            <p:nvPr/>
          </p:nvSpPr>
          <p:spPr>
            <a:xfrm flipH="1">
              <a:off x="4834290" y="2454628"/>
              <a:ext cx="2523421" cy="2523422"/>
            </a:xfrm>
            <a:prstGeom prst="blockArc">
              <a:avLst>
                <a:gd name="adj1" fmla="val 20754075"/>
                <a:gd name="adj2" fmla="val 16203514"/>
                <a:gd name="adj3" fmla="val 12311"/>
              </a:avLst>
            </a:prstGeom>
            <a:gradFill>
              <a:gsLst>
                <a:gs pos="0">
                  <a:srgbClr val="60C4DA"/>
                </a:gs>
                <a:gs pos="100000">
                  <a:srgbClr val="418E9E"/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FA0A65E-830B-466E-A778-D64B7DAD5ECA}"/>
                </a:ext>
              </a:extLst>
            </p:cNvPr>
            <p:cNvSpPr/>
            <p:nvPr/>
          </p:nvSpPr>
          <p:spPr>
            <a:xfrm>
              <a:off x="5942212" y="2452762"/>
              <a:ext cx="311227" cy="31122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lIns="0" tIns="0" rIns="0" bIns="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/>
                  <a:cs typeface="+mn-cs"/>
                </a:rPr>
                <a:t>02</a:t>
              </a:r>
            </a:p>
          </p:txBody>
        </p:sp>
        <p:sp>
          <p:nvSpPr>
            <p:cNvPr id="11" name="Block Arc 11">
              <a:extLst>
                <a:ext uri="{FF2B5EF4-FFF2-40B4-BE49-F238E27FC236}">
                  <a16:creationId xmlns:a16="http://schemas.microsoft.com/office/drawing/2014/main" id="{CDFD97C8-B6F9-4FC9-BAE0-6AF127CADAD2}"/>
                </a:ext>
              </a:extLst>
            </p:cNvPr>
            <p:cNvSpPr/>
            <p:nvPr/>
          </p:nvSpPr>
          <p:spPr>
            <a:xfrm flipH="1">
              <a:off x="4500292" y="2120630"/>
              <a:ext cx="3191416" cy="3191416"/>
            </a:xfrm>
            <a:prstGeom prst="blockArc">
              <a:avLst>
                <a:gd name="adj1" fmla="val 19362231"/>
                <a:gd name="adj2" fmla="val 16212586"/>
                <a:gd name="adj3" fmla="val 9872"/>
              </a:avLst>
            </a:prstGeom>
            <a:gradFill>
              <a:gsLst>
                <a:gs pos="0">
                  <a:srgbClr val="5193BF"/>
                </a:gs>
                <a:gs pos="100000">
                  <a:srgbClr val="427A9D"/>
                </a:gs>
              </a:gsLst>
              <a:lin ang="540000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</a:endParaRPr>
            </a:p>
          </p:txBody>
        </p:sp>
        <p:sp>
          <p:nvSpPr>
            <p:cNvPr id="12" name="Oval 12">
              <a:extLst>
                <a:ext uri="{FF2B5EF4-FFF2-40B4-BE49-F238E27FC236}">
                  <a16:creationId xmlns:a16="http://schemas.microsoft.com/office/drawing/2014/main" id="{D4C91999-4DF0-4C55-8ADF-2BED8F667374}"/>
                </a:ext>
              </a:extLst>
            </p:cNvPr>
            <p:cNvSpPr/>
            <p:nvPr/>
          </p:nvSpPr>
          <p:spPr>
            <a:xfrm>
              <a:off x="5942213" y="2120630"/>
              <a:ext cx="311227" cy="31122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lIns="0" tIns="0" rIns="0" bIns="0" anchor="ctr" anchorCtr="1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/>
                  <a:cs typeface="+mn-cs"/>
                </a:rPr>
                <a:t>01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5B9A5C7F-0F09-4631-8FD0-60E5C6EDEF5A}"/>
              </a:ext>
            </a:extLst>
          </p:cNvPr>
          <p:cNvGrpSpPr/>
          <p:nvPr/>
        </p:nvGrpSpPr>
        <p:grpSpPr>
          <a:xfrm>
            <a:off x="8691954" y="1898441"/>
            <a:ext cx="3079280" cy="1495292"/>
            <a:chOff x="2291702" y="1996460"/>
            <a:chExt cx="3007561" cy="878719"/>
          </a:xfrm>
        </p:grpSpPr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37999A73-1CCC-442D-8AAC-6869805B169C}"/>
                </a:ext>
              </a:extLst>
            </p:cNvPr>
            <p:cNvSpPr txBox="1"/>
            <p:nvPr/>
          </p:nvSpPr>
          <p:spPr>
            <a:xfrm>
              <a:off x="2291702" y="2336570"/>
              <a:ext cx="3007561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away, behind the word mountains, far from the countries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Vokalia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and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Consonantia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, there live the blind texts.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133A56E4-CBD0-40D8-A2B5-5200FD4D7D73}"/>
                </a:ext>
              </a:extLst>
            </p:cNvPr>
            <p:cNvSpPr txBox="1"/>
            <p:nvPr/>
          </p:nvSpPr>
          <p:spPr>
            <a:xfrm>
              <a:off x="2291702" y="1996460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</a:rPr>
                <a:t>标题文字添加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4F10DD7-FF03-41FE-AD94-D96AE7D40EDE}"/>
              </a:ext>
            </a:extLst>
          </p:cNvPr>
          <p:cNvGrpSpPr/>
          <p:nvPr/>
        </p:nvGrpSpPr>
        <p:grpSpPr>
          <a:xfrm>
            <a:off x="8691954" y="4017818"/>
            <a:ext cx="3500046" cy="1624751"/>
            <a:chOff x="2291702" y="1996460"/>
            <a:chExt cx="3007561" cy="878719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830636BE-F917-4EFE-BF78-D4067D819F3B}"/>
                </a:ext>
              </a:extLst>
            </p:cNvPr>
            <p:cNvSpPr txBox="1"/>
            <p:nvPr/>
          </p:nvSpPr>
          <p:spPr>
            <a:xfrm>
              <a:off x="2291702" y="2336570"/>
              <a:ext cx="3007561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away, behind the word mountains, far from the countries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Vokalia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and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Consonantia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, there live the blind texts.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9EDB5B51-E146-406B-83F2-2A90E159EE43}"/>
                </a:ext>
              </a:extLst>
            </p:cNvPr>
            <p:cNvSpPr txBox="1"/>
            <p:nvPr/>
          </p:nvSpPr>
          <p:spPr>
            <a:xfrm>
              <a:off x="2291702" y="1996460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</a:rPr>
                <a:t>标题文字添加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190F7E0-275F-4CDB-BC34-D5E7A9873B74}"/>
              </a:ext>
            </a:extLst>
          </p:cNvPr>
          <p:cNvGrpSpPr/>
          <p:nvPr/>
        </p:nvGrpSpPr>
        <p:grpSpPr>
          <a:xfrm>
            <a:off x="378691" y="1893455"/>
            <a:ext cx="3565371" cy="1915945"/>
            <a:chOff x="2291702" y="1996460"/>
            <a:chExt cx="3007561" cy="878719"/>
          </a:xfrm>
        </p:grpSpPr>
        <p:sp>
          <p:nvSpPr>
            <p:cNvPr id="20" name="TextBox 11">
              <a:extLst>
                <a:ext uri="{FF2B5EF4-FFF2-40B4-BE49-F238E27FC236}">
                  <a16:creationId xmlns:a16="http://schemas.microsoft.com/office/drawing/2014/main" id="{317DCC02-EF4D-4F39-9820-258D9FF4B5C9}"/>
                </a:ext>
              </a:extLst>
            </p:cNvPr>
            <p:cNvSpPr txBox="1"/>
            <p:nvPr/>
          </p:nvSpPr>
          <p:spPr>
            <a:xfrm>
              <a:off x="2291702" y="2336570"/>
              <a:ext cx="3007561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away, behind the word mountains, far from the countries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Vokalia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and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Consonantia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, there live the blind texts.</a:t>
              </a:r>
            </a:p>
          </p:txBody>
        </p:sp>
        <p:sp>
          <p:nvSpPr>
            <p:cNvPr id="21" name="TextBox 11">
              <a:extLst>
                <a:ext uri="{FF2B5EF4-FFF2-40B4-BE49-F238E27FC236}">
                  <a16:creationId xmlns:a16="http://schemas.microsoft.com/office/drawing/2014/main" id="{B5EB0D17-636B-4CB1-94FB-4413CC3F7A19}"/>
                </a:ext>
              </a:extLst>
            </p:cNvPr>
            <p:cNvSpPr txBox="1"/>
            <p:nvPr/>
          </p:nvSpPr>
          <p:spPr>
            <a:xfrm>
              <a:off x="2850228" y="1996460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</a:rPr>
                <a:t>标题文字添加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7919426-1615-4C5E-B9E6-73B85D8D74C4}"/>
              </a:ext>
            </a:extLst>
          </p:cNvPr>
          <p:cNvGrpSpPr/>
          <p:nvPr/>
        </p:nvGrpSpPr>
        <p:grpSpPr>
          <a:xfrm>
            <a:off x="240145" y="4017818"/>
            <a:ext cx="3703917" cy="1648957"/>
            <a:chOff x="2291702" y="1996460"/>
            <a:chExt cx="3007561" cy="878719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4FAC0A35-02D2-4782-83D5-9C82FE320F6D}"/>
                </a:ext>
              </a:extLst>
            </p:cNvPr>
            <p:cNvSpPr txBox="1"/>
            <p:nvPr/>
          </p:nvSpPr>
          <p:spPr>
            <a:xfrm>
              <a:off x="2291702" y="2336570"/>
              <a:ext cx="3007561" cy="53860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far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away, behind the word mountains, far from the countries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Vokalia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 and </a:t>
              </a:r>
              <a:r>
                <a:rPr lang="en-US" sz="1200" dirty="0" err="1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Consonantia</a:t>
              </a:r>
              <a:r>
                <a:rPr lang="en-US" sz="1200" dirty="0">
                  <a:solidFill>
                    <a:prstClr val="white">
                      <a:lumMod val="65000"/>
                    </a:prstClr>
                  </a:solidFill>
                  <a:latin typeface="Arial"/>
                  <a:ea typeface="微软雅黑"/>
                </a:rPr>
                <a:t>, there live the blind texts.</a:t>
              </a:r>
            </a:p>
          </p:txBody>
        </p:sp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08A2DBAD-34A3-492A-AC06-700528F6B642}"/>
                </a:ext>
              </a:extLst>
            </p:cNvPr>
            <p:cNvSpPr txBox="1"/>
            <p:nvPr/>
          </p:nvSpPr>
          <p:spPr>
            <a:xfrm>
              <a:off x="2850228" y="1996460"/>
              <a:ext cx="244903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  <a:ea typeface="微软雅黑"/>
                </a:rPr>
                <a:t>标题文字添加</a:t>
              </a:r>
              <a:endPara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ea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10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108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Impact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62</cp:revision>
  <dcterms:created xsi:type="dcterms:W3CDTF">2018-10-25T07:04:23Z</dcterms:created>
  <dcterms:modified xsi:type="dcterms:W3CDTF">2018-10-26T07:54:22Z</dcterms:modified>
</cp:coreProperties>
</file>