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3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9A933-212D-41E8-87D7-35F1CEF31DBD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0B957-411A-4C4F-9F09-33A8266804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82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939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68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025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0582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6440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6343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9306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6700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045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610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944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29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222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882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7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646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532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607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  <p:sldLayoutId id="2147484105" r:id="rId12"/>
    <p:sldLayoutId id="2147484106" r:id="rId13"/>
    <p:sldLayoutId id="2147484107" r:id="rId14"/>
    <p:sldLayoutId id="2147484108" r:id="rId15"/>
    <p:sldLayoutId id="2147484109" r:id="rId16"/>
    <p:sldLayoutId id="214748411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1">
            <a:extLst>
              <a:ext uri="{FF2B5EF4-FFF2-40B4-BE49-F238E27FC236}">
                <a16:creationId xmlns:a16="http://schemas.microsoft.com/office/drawing/2014/main" id="{64AE266F-0180-4BEA-8F8F-AA3343192324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504154" y="707406"/>
            <a:ext cx="8237537" cy="8890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+mj-cs"/>
              </a:rPr>
              <a:t>Click to edit title style</a:t>
            </a:r>
          </a:p>
        </p:txBody>
      </p:sp>
      <p:sp>
        <p:nvSpPr>
          <p:cNvPr id="6" name="剪去单角的矩形 28">
            <a:extLst>
              <a:ext uri="{FF2B5EF4-FFF2-40B4-BE49-F238E27FC236}">
                <a16:creationId xmlns:a16="http://schemas.microsoft.com/office/drawing/2014/main" id="{D00414B4-51A7-4CF5-9035-E8E1AD739EA5}"/>
              </a:ext>
            </a:extLst>
          </p:cNvPr>
          <p:cNvSpPr/>
          <p:nvPr/>
        </p:nvSpPr>
        <p:spPr>
          <a:xfrm flipH="1" flipV="1">
            <a:off x="1740023" y="3391521"/>
            <a:ext cx="4000528" cy="642942"/>
          </a:xfrm>
          <a:prstGeom prst="snip1Rect">
            <a:avLst/>
          </a:prstGeom>
          <a:gradFill flip="none" rotWithShape="1">
            <a:gsLst>
              <a:gs pos="0">
                <a:srgbClr val="6EFF01"/>
              </a:gs>
              <a:gs pos="90000">
                <a:srgbClr val="0F5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glow" dir="t"/>
          </a:scene3d>
          <a:sp3d prstMaterial="softEdge"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剪去单角的矩形 29">
            <a:extLst>
              <a:ext uri="{FF2B5EF4-FFF2-40B4-BE49-F238E27FC236}">
                <a16:creationId xmlns:a16="http://schemas.microsoft.com/office/drawing/2014/main" id="{C70F681C-5D79-4841-8C92-11FFA1154851}"/>
              </a:ext>
            </a:extLst>
          </p:cNvPr>
          <p:cNvSpPr/>
          <p:nvPr/>
        </p:nvSpPr>
        <p:spPr>
          <a:xfrm>
            <a:off x="6941713" y="4034463"/>
            <a:ext cx="4000528" cy="642942"/>
          </a:xfrm>
          <a:prstGeom prst="snip1Rect">
            <a:avLst/>
          </a:prstGeom>
          <a:gradFill flip="none" rotWithShape="1">
            <a:gsLst>
              <a:gs pos="0">
                <a:srgbClr val="00DFF6"/>
              </a:gs>
              <a:gs pos="90000">
                <a:srgbClr val="002774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>
            <a:contourClr>
              <a:srgbClr val="AFEAFF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BBAAE2CA-DE1B-4254-AFA8-676206215918}"/>
              </a:ext>
            </a:extLst>
          </p:cNvPr>
          <p:cNvSpPr/>
          <p:nvPr/>
        </p:nvSpPr>
        <p:spPr>
          <a:xfrm>
            <a:off x="4552577" y="2261765"/>
            <a:ext cx="3500462" cy="3500462"/>
          </a:xfrm>
          <a:prstGeom prst="ellipse">
            <a:avLst/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tabLst>
                <a:tab pos="136525" algn="l"/>
              </a:tabLst>
              <a:defRPr/>
            </a:pPr>
            <a:endParaRPr lang="zh-CN" altLang="en-US" sz="140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9" name="组合 34">
            <a:extLst>
              <a:ext uri="{FF2B5EF4-FFF2-40B4-BE49-F238E27FC236}">
                <a16:creationId xmlns:a16="http://schemas.microsoft.com/office/drawing/2014/main" id="{2734D049-246D-45FC-8EE7-1C07F6E2CCB9}"/>
              </a:ext>
            </a:extLst>
          </p:cNvPr>
          <p:cNvGrpSpPr>
            <a:grpSpLocks/>
          </p:cNvGrpSpPr>
          <p:nvPr/>
        </p:nvGrpSpPr>
        <p:grpSpPr bwMode="auto">
          <a:xfrm>
            <a:off x="4622923" y="2324726"/>
            <a:ext cx="3359150" cy="3392487"/>
            <a:chOff x="2882542" y="1719666"/>
            <a:chExt cx="3359036" cy="3392164"/>
          </a:xfrm>
        </p:grpSpPr>
        <p:grpSp>
          <p:nvGrpSpPr>
            <p:cNvPr id="10" name="组合 28">
              <a:extLst>
                <a:ext uri="{FF2B5EF4-FFF2-40B4-BE49-F238E27FC236}">
                  <a16:creationId xmlns:a16="http://schemas.microsoft.com/office/drawing/2014/main" id="{DEE9954D-B3F6-43BD-9FCB-88C655F017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2542" y="1719666"/>
              <a:ext cx="3359036" cy="3392164"/>
              <a:chOff x="2882542" y="1719666"/>
              <a:chExt cx="3359036" cy="3392164"/>
            </a:xfrm>
          </p:grpSpPr>
          <p:sp>
            <p:nvSpPr>
              <p:cNvPr id="18" name="Oval 2">
                <a:extLst>
                  <a:ext uri="{FF2B5EF4-FFF2-40B4-BE49-F238E27FC236}">
                    <a16:creationId xmlns:a16="http://schemas.microsoft.com/office/drawing/2014/main" id="{6AF20FB7-DD79-4BAD-BF72-D1474BFD575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flipV="1">
                <a:off x="2882542" y="1719666"/>
                <a:ext cx="3357586" cy="3357586"/>
              </a:xfrm>
              <a:prstGeom prst="blockArc">
                <a:avLst/>
              </a:prstGeom>
              <a:gradFill flip="none" rotWithShape="1">
                <a:gsLst>
                  <a:gs pos="0">
                    <a:srgbClr val="00DFF6"/>
                  </a:gs>
                  <a:gs pos="90000">
                    <a:srgbClr val="002774"/>
                  </a:gs>
                </a:gsLst>
                <a:lin ang="2700000" scaled="1"/>
                <a:tileRect/>
              </a:gradFill>
              <a:ln w="25400">
                <a:noFill/>
              </a:ln>
              <a:effectLst>
                <a:outerShdw blurRad="225425" dist="38100" dir="5220000" algn="ctr">
                  <a:srgbClr val="000000">
                    <a:alpha val="33000"/>
                  </a:srgbClr>
                </a:outerShdw>
              </a:effectLst>
              <a:scene3d>
                <a:camera prst="orthographicFront"/>
                <a:lightRig rig="flat" dir="t"/>
              </a:scene3d>
              <a:sp3d>
                <a:bevelT prst="convex"/>
                <a:bevelB w="0" h="0"/>
                <a:contourClr>
                  <a:srgbClr val="AFEAFF"/>
                </a:contourClr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>
                <a:sp3d/>
              </a:bodyPr>
              <a:lstStyle/>
              <a:p>
                <a:pPr algn="ctr" eaLnBrk="0" fontAlgn="ctr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ct val="70000"/>
                  <a:defRPr/>
                </a:pPr>
                <a:endParaRPr lang="fr-FR" altLang="zh-CN" sz="16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9" name="Oval 2">
                <a:extLst>
                  <a:ext uri="{FF2B5EF4-FFF2-40B4-BE49-F238E27FC236}">
                    <a16:creationId xmlns:a16="http://schemas.microsoft.com/office/drawing/2014/main" id="{871A3060-94E1-4B11-BA4E-7C39E6835D0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83992" y="1754244"/>
                <a:ext cx="3357586" cy="3357586"/>
              </a:xfrm>
              <a:prstGeom prst="blockArc">
                <a:avLst/>
              </a:prstGeom>
              <a:gradFill flip="none" rotWithShape="1">
                <a:gsLst>
                  <a:gs pos="0">
                    <a:srgbClr val="6EFF01"/>
                  </a:gs>
                  <a:gs pos="90000">
                    <a:srgbClr val="0F5000"/>
                  </a:gs>
                </a:gsLst>
                <a:lin ang="2700000" scaled="1"/>
                <a:tileRect/>
              </a:gradFill>
              <a:ln w="25400">
                <a:noFill/>
              </a:ln>
              <a:effectLst>
                <a:outerShdw blurRad="225425" dist="38100" dir="5220000" algn="ctr">
                  <a:srgbClr val="000000">
                    <a:alpha val="33000"/>
                  </a:srgbClr>
                </a:outerShdw>
              </a:effectLst>
              <a:scene3d>
                <a:camera prst="orthographicFront"/>
                <a:lightRig rig="flat" dir="t"/>
              </a:scene3d>
              <a:sp3d>
                <a:bevelT prst="convex"/>
                <a:bevelB w="0" h="0"/>
                <a:contourClr>
                  <a:schemeClr val="bg1"/>
                </a:contourClr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>
                <a:sp3d/>
              </a:bodyPr>
              <a:lstStyle/>
              <a:p>
                <a:pPr algn="ctr" eaLnBrk="0" fontAlgn="ctr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ct val="70000"/>
                  <a:defRPr/>
                </a:pPr>
                <a:endParaRPr lang="fr-FR" altLang="zh-CN" sz="16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11" name="组合 27">
              <a:extLst>
                <a:ext uri="{FF2B5EF4-FFF2-40B4-BE49-F238E27FC236}">
                  <a16:creationId xmlns:a16="http://schemas.microsoft.com/office/drawing/2014/main" id="{8442B055-046F-44EE-93B4-23FEBC77EC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4302" y="2214554"/>
              <a:ext cx="2428892" cy="2428892"/>
              <a:chOff x="3174922" y="1992166"/>
              <a:chExt cx="2834386" cy="2834386"/>
            </a:xfrm>
          </p:grpSpPr>
          <p:sp>
            <p:nvSpPr>
              <p:cNvPr id="16" name="Oval 2">
                <a:extLst>
                  <a:ext uri="{FF2B5EF4-FFF2-40B4-BE49-F238E27FC236}">
                    <a16:creationId xmlns:a16="http://schemas.microsoft.com/office/drawing/2014/main" id="{44A47976-B18A-476E-8DC3-33446A33A14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174922" y="2000240"/>
                <a:ext cx="2826312" cy="2826312"/>
              </a:xfrm>
              <a:prstGeom prst="blockArc">
                <a:avLst/>
              </a:prstGeom>
              <a:solidFill>
                <a:srgbClr val="99FF66"/>
              </a:solidFill>
              <a:ln w="25400">
                <a:noFill/>
              </a:ln>
              <a:effectLst>
                <a:outerShdw blurRad="225425" dist="38100" dir="5220000" algn="ctr">
                  <a:srgbClr val="000000">
                    <a:alpha val="33000"/>
                  </a:srgbClr>
                </a:outerShdw>
              </a:effectLst>
              <a:scene3d>
                <a:camera prst="orthographicFront"/>
                <a:lightRig rig="flat" dir="t"/>
              </a:scene3d>
              <a:sp3d>
                <a:contourClr>
                  <a:schemeClr val="bg1"/>
                </a:contourClr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>
                <a:sp3d/>
              </a:bodyPr>
              <a:lstStyle/>
              <a:p>
                <a:pPr algn="ctr" eaLnBrk="0" fontAlgn="ctr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ct val="70000"/>
                  <a:defRPr/>
                </a:pPr>
                <a:endParaRPr lang="fr-FR" altLang="zh-CN" sz="16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7" name="Oval 2">
                <a:extLst>
                  <a:ext uri="{FF2B5EF4-FFF2-40B4-BE49-F238E27FC236}">
                    <a16:creationId xmlns:a16="http://schemas.microsoft.com/office/drawing/2014/main" id="{4B23A81F-236A-4F63-8B30-AF9E2EFA5AE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flipV="1">
                <a:off x="3182996" y="1992166"/>
                <a:ext cx="2826312" cy="2826312"/>
              </a:xfrm>
              <a:prstGeom prst="blockArc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  <a:effectLst>
                <a:outerShdw blurRad="225425" dist="38100" dir="5220000" algn="ctr">
                  <a:srgbClr val="000000">
                    <a:alpha val="33000"/>
                  </a:srgbClr>
                </a:outerShdw>
              </a:effectLst>
              <a:scene3d>
                <a:camera prst="orthographicFront"/>
                <a:lightRig rig="flat" dir="t"/>
              </a:scene3d>
              <a:sp3d>
                <a:contourClr>
                  <a:srgbClr val="AFEAFF"/>
                </a:contourClr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>
                <a:sp3d/>
              </a:bodyPr>
              <a:lstStyle/>
              <a:p>
                <a:pPr algn="ctr" eaLnBrk="0" fontAlgn="ctr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ct val="70000"/>
                  <a:defRPr/>
                </a:pPr>
                <a:endParaRPr lang="fr-FR" altLang="zh-CN" sz="16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12" name="组合 43">
              <a:extLst>
                <a:ext uri="{FF2B5EF4-FFF2-40B4-BE49-F238E27FC236}">
                  <a16:creationId xmlns:a16="http://schemas.microsoft.com/office/drawing/2014/main" id="{F8D1CBBA-87C0-4C84-8046-EEC6BDE32E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14744" y="2563670"/>
              <a:ext cx="1714512" cy="1714512"/>
              <a:chOff x="5217602" y="3058600"/>
              <a:chExt cx="1116000" cy="1116000"/>
            </a:xfrm>
          </p:grpSpPr>
          <p:sp>
            <p:nvSpPr>
              <p:cNvPr id="13" name="Oval 2">
                <a:extLst>
                  <a:ext uri="{FF2B5EF4-FFF2-40B4-BE49-F238E27FC236}">
                    <a16:creationId xmlns:a16="http://schemas.microsoft.com/office/drawing/2014/main" id="{34404C5C-3F42-42D1-8CFB-2CEBB0572FE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217602" y="3058600"/>
                <a:ext cx="1116000" cy="11160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CF01"/>
                  </a:gs>
                  <a:gs pos="90000">
                    <a:srgbClr val="E22000"/>
                  </a:gs>
                </a:gsLst>
                <a:lin ang="2700000" scaled="1"/>
                <a:tileRect/>
              </a:gradFill>
              <a:ln w="25400">
                <a:noFill/>
              </a:ln>
              <a:effectLst>
                <a:outerShdw blurRad="225425" dist="38100" dir="5220000" algn="ctr">
                  <a:srgbClr val="000000">
                    <a:alpha val="33000"/>
                  </a:srgbClr>
                </a:outerShdw>
              </a:effectLst>
              <a:scene3d>
                <a:camera prst="orthographicFront"/>
                <a:lightRig rig="flat" dir="t"/>
              </a:scene3d>
              <a:sp3d extrusionH="304800" contourW="19050">
                <a:bevelT prst="convex"/>
                <a:bevelB w="0" h="0"/>
                <a:contourClr>
                  <a:srgbClr val="FFE593"/>
                </a:contourClr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>
                <a:sp3d/>
              </a:bodyPr>
              <a:lstStyle/>
              <a:p>
                <a:pPr algn="ctr" eaLnBrk="0" fontAlgn="ctr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ct val="70000"/>
                  <a:defRPr/>
                </a:pPr>
                <a:endParaRPr lang="fr-FR" altLang="zh-CN" sz="16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4" name="椭圆 13">
                <a:extLst>
                  <a:ext uri="{FF2B5EF4-FFF2-40B4-BE49-F238E27FC236}">
                    <a16:creationId xmlns:a16="http://schemas.microsoft.com/office/drawing/2014/main" id="{2FBFB4C0-6F43-4B09-B31B-C8AF7036F02E}"/>
                  </a:ext>
                </a:extLst>
              </p:cNvPr>
              <p:cNvSpPr>
                <a:spLocks/>
              </p:cNvSpPr>
              <p:nvPr/>
            </p:nvSpPr>
            <p:spPr>
              <a:xfrm rot="19388639">
                <a:off x="5222521" y="3127096"/>
                <a:ext cx="755336" cy="540378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5000">
                    <a:schemeClr val="bg1">
                      <a:alpha val="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15" name="椭圆 14">
                <a:extLst>
                  <a:ext uri="{FF2B5EF4-FFF2-40B4-BE49-F238E27FC236}">
                    <a16:creationId xmlns:a16="http://schemas.microsoft.com/office/drawing/2014/main" id="{FEB3ECB0-A258-44EA-9455-3E3467535000}"/>
                  </a:ext>
                </a:extLst>
              </p:cNvPr>
              <p:cNvSpPr/>
              <p:nvPr/>
            </p:nvSpPr>
            <p:spPr>
              <a:xfrm>
                <a:off x="5327133" y="3179240"/>
                <a:ext cx="846138" cy="849318"/>
              </a:xfrm>
              <a:prstGeom prst="ellipse">
                <a:avLst/>
              </a:prstGeom>
              <a:gradFill flip="none" rotWithShape="1">
                <a:gsLst>
                  <a:gs pos="10000">
                    <a:srgbClr val="FFC000">
                      <a:alpha val="60000"/>
                    </a:srgbClr>
                  </a:gs>
                  <a:gs pos="70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ea typeface="微软雅黑" pitchFamily="34" charset="-122"/>
                </a:endParaRPr>
              </a:p>
            </p:txBody>
          </p:sp>
        </p:grpSp>
      </p:grpSp>
      <p:sp>
        <p:nvSpPr>
          <p:cNvPr id="20" name="Text Box 16">
            <a:extLst>
              <a:ext uri="{FF2B5EF4-FFF2-40B4-BE49-F238E27FC236}">
                <a16:creationId xmlns:a16="http://schemas.microsoft.com/office/drawing/2014/main" id="{7CFD24CE-DED3-49AB-9A25-30B34DF04F4D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8455148" y="4963151"/>
            <a:ext cx="22098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eaLnBrk="0" hangingPunct="0">
              <a:buFont typeface="Wingdings" pitchFamily="2" charset="2"/>
              <a:buNone/>
            </a:pPr>
            <a:r>
              <a:rPr lang="en-US" altLang="zh-CN" sz="1400" b="1" dirty="0">
                <a:solidFill>
                  <a:schemeClr val="hlink"/>
                </a:solidFill>
              </a:rPr>
              <a:t> </a:t>
            </a:r>
            <a:r>
              <a:rPr lang="en-US" altLang="zh-CN" sz="1400" b="1" dirty="0">
                <a:solidFill>
                  <a:schemeClr val="bg1"/>
                </a:solidFill>
              </a:rPr>
              <a:t>Add your text in here</a:t>
            </a:r>
          </a:p>
          <a:p>
            <a:pPr marL="120650" indent="-120650" eaLnBrk="0" hangingPunct="0">
              <a:buFont typeface="Wingdings" pitchFamily="2" charset="2"/>
              <a:buNone/>
            </a:pPr>
            <a:endParaRPr lang="en-US" altLang="zh-CN" sz="1000" b="1" dirty="0">
              <a:solidFill>
                <a:schemeClr val="bg1"/>
              </a:solidFill>
            </a:endParaRPr>
          </a:p>
          <a:p>
            <a:pPr marL="120650" indent="-120650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  <a:buFontTx/>
              <a:buChar char="•"/>
            </a:pPr>
            <a:r>
              <a:rPr lang="en-US" altLang="zh-CN" sz="1400" dirty="0">
                <a:solidFill>
                  <a:schemeClr val="bg1"/>
                </a:solidFill>
              </a:rPr>
              <a:t>Your text in here</a:t>
            </a:r>
          </a:p>
          <a:p>
            <a:pPr marL="120650" indent="-120650">
              <a:buFontTx/>
              <a:buChar char="•"/>
            </a:pPr>
            <a:r>
              <a:rPr lang="en-US" altLang="zh-CN" sz="1400" dirty="0">
                <a:solidFill>
                  <a:schemeClr val="bg1"/>
                </a:solidFill>
              </a:rPr>
              <a:t>Your text in here</a:t>
            </a:r>
          </a:p>
          <a:p>
            <a:pPr marL="120650" indent="-120650">
              <a:buFontTx/>
              <a:buChar char="•"/>
            </a:pPr>
            <a:r>
              <a:rPr lang="en-US" altLang="zh-CN" sz="1400" dirty="0">
                <a:solidFill>
                  <a:schemeClr val="bg1"/>
                </a:solidFill>
              </a:rPr>
              <a:t>Your text in here</a:t>
            </a:r>
          </a:p>
        </p:txBody>
      </p:sp>
      <p:sp>
        <p:nvSpPr>
          <p:cNvPr id="21" name="Text Box 15">
            <a:extLst>
              <a:ext uri="{FF2B5EF4-FFF2-40B4-BE49-F238E27FC236}">
                <a16:creationId xmlns:a16="http://schemas.microsoft.com/office/drawing/2014/main" id="{0DD068FD-35B3-40F8-BE91-057265EC2A90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2240086" y="2034213"/>
            <a:ext cx="22098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eaLnBrk="0" hangingPunct="0">
              <a:buFont typeface="Wingdings" pitchFamily="2" charset="2"/>
              <a:buNone/>
            </a:pPr>
            <a:r>
              <a:rPr lang="en-US" altLang="zh-CN" sz="1400" b="1" dirty="0">
                <a:solidFill>
                  <a:schemeClr val="bg1"/>
                </a:solidFill>
              </a:rPr>
              <a:t> Add your text in here</a:t>
            </a:r>
          </a:p>
          <a:p>
            <a:pPr marL="120650" indent="-120650" eaLnBrk="0" hangingPunct="0">
              <a:buFont typeface="Wingdings" pitchFamily="2" charset="2"/>
              <a:buNone/>
            </a:pPr>
            <a:endParaRPr lang="en-US" altLang="zh-CN" sz="1000" b="1" dirty="0">
              <a:solidFill>
                <a:schemeClr val="bg1"/>
              </a:solidFill>
            </a:endParaRPr>
          </a:p>
          <a:p>
            <a:pPr marL="120650" indent="-120650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  <a:buFontTx/>
              <a:buChar char="•"/>
            </a:pPr>
            <a:r>
              <a:rPr lang="en-US" altLang="zh-CN" sz="1400" dirty="0">
                <a:solidFill>
                  <a:schemeClr val="bg1"/>
                </a:solidFill>
              </a:rPr>
              <a:t>Your text in here</a:t>
            </a:r>
          </a:p>
          <a:p>
            <a:pPr marL="120650" indent="-120650">
              <a:buFontTx/>
              <a:buChar char="•"/>
            </a:pPr>
            <a:r>
              <a:rPr lang="en-US" altLang="zh-CN" sz="1400" dirty="0">
                <a:solidFill>
                  <a:schemeClr val="bg1"/>
                </a:solidFill>
              </a:rPr>
              <a:t>Your text in here</a:t>
            </a:r>
          </a:p>
          <a:p>
            <a:pPr marL="120650" indent="-120650">
              <a:buFontTx/>
              <a:buChar char="•"/>
            </a:pPr>
            <a:r>
              <a:rPr lang="en-US" altLang="zh-CN" sz="1400" dirty="0">
                <a:solidFill>
                  <a:schemeClr val="bg1"/>
                </a:solidFill>
              </a:rPr>
              <a:t>Your text in here</a:t>
            </a:r>
          </a:p>
        </p:txBody>
      </p:sp>
      <p:sp>
        <p:nvSpPr>
          <p:cNvPr id="22" name="Text Box 16">
            <a:extLst>
              <a:ext uri="{FF2B5EF4-FFF2-40B4-BE49-F238E27FC236}">
                <a16:creationId xmlns:a16="http://schemas.microsoft.com/office/drawing/2014/main" id="{97F3120C-5622-4F86-B3B1-51544AD6DFCB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8455163" y="4177339"/>
            <a:ext cx="110799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kumimoji="1" lang="zh-CN" altLang="en-US" dirty="0">
                <a:solidFill>
                  <a:schemeClr val="bg1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添加标题</a:t>
            </a:r>
          </a:p>
        </p:txBody>
      </p:sp>
      <p:sp>
        <p:nvSpPr>
          <p:cNvPr id="23" name="Text Box 16">
            <a:extLst>
              <a:ext uri="{FF2B5EF4-FFF2-40B4-BE49-F238E27FC236}">
                <a16:creationId xmlns:a16="http://schemas.microsoft.com/office/drawing/2014/main" id="{F3A5D1AC-E56F-4257-91FC-EB92794723A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311495" y="3534397"/>
            <a:ext cx="110799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kumimoji="1" lang="zh-CN" altLang="en-US" dirty="0">
                <a:solidFill>
                  <a:schemeClr val="bg1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添加标题</a:t>
            </a:r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990C8F4A-FE85-4CAC-AE4C-4ACB6A21E58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740519" y="3820149"/>
            <a:ext cx="110799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kumimoji="1" lang="zh-CN" altLang="en-US" dirty="0">
                <a:solidFill>
                  <a:schemeClr val="bg1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添加标题</a:t>
            </a:r>
          </a:p>
        </p:txBody>
      </p:sp>
    </p:spTree>
    <p:extLst>
      <p:ext uri="{BB962C8B-B14F-4D97-AF65-F5344CB8AC3E}">
        <p14:creationId xmlns:p14="http://schemas.microsoft.com/office/powerpoint/2010/main" val="2297447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离子会议室">
  <a:themeElements>
    <a:clrScheme name="离子会议室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离子会议室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离子会议室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223</TotalTime>
  <Words>47</Words>
  <Application>Microsoft Office PowerPoint</Application>
  <PresentationFormat>宽屏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等线</vt:lpstr>
      <vt:lpstr>宋体</vt:lpstr>
      <vt:lpstr>微软雅黑</vt:lpstr>
      <vt:lpstr>Arial</vt:lpstr>
      <vt:lpstr>Century Gothic</vt:lpstr>
      <vt:lpstr>Times New Roman</vt:lpstr>
      <vt:lpstr>Wingdings</vt:lpstr>
      <vt:lpstr>Wingdings 3</vt:lpstr>
      <vt:lpstr>离子会议室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46</cp:revision>
  <dcterms:created xsi:type="dcterms:W3CDTF">2018-10-25T07:04:23Z</dcterms:created>
  <dcterms:modified xsi:type="dcterms:W3CDTF">2018-10-26T07:00:04Z</dcterms:modified>
</cp:coreProperties>
</file>