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371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algn="ctr">
              <a:defRPr lang="zh-CN" sz="12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Sales Chart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1"/>
            </a:solidFill>
            <a:effectLst/>
          </c:spPr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A23-435E-8454-ACE563EBC68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A23-435E-8454-ACE563EBC685}"/>
              </c:ext>
            </c:extLst>
          </c:dPt>
          <c:dLbls>
            <c:dLbl>
              <c:idx val="0"/>
              <c:layout>
                <c:manualLayout>
                  <c:x val="-0.22485797488123899"/>
                  <c:y val="8.870223968308030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A23-435E-8454-ACE563EBC685}"/>
                </c:ext>
              </c:extLst>
            </c:dLbl>
            <c:dLbl>
              <c:idx val="1"/>
              <c:layout>
                <c:manualLayout>
                  <c:x val="0.22123966942148801"/>
                  <c:y val="-9.39316130925585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A23-435E-8454-ACE563EBC6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lIns="38100" tIns="19050" rIns="38100" bIns="19050" anchor="ctr" anchorCtr="1"/>
              <a:lstStyle/>
              <a:p>
                <a:pPr>
                  <a:defRPr lang="zh-CN"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2010</c:v>
                </c:pt>
                <c:pt idx="1">
                  <c:v>2015</c:v>
                </c:pt>
              </c:numCache>
            </c:numRef>
          </c:cat>
          <c:val>
            <c:numRef>
              <c:f>Sheet1!$B$2:$B$3</c:f>
              <c:numCache>
                <c:formatCode>0%</c:formatCode>
                <c:ptCount val="2"/>
                <c:pt idx="0">
                  <c:v>0.4</c:v>
                </c:pt>
                <c:pt idx="1">
                  <c:v>0.60000000000000098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A23-435E-8454-ACE563EBC68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600" b="1">
          <a:solidFill>
            <a:schemeClr val="bg1"/>
          </a:solidFill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21529039639302E-2"/>
          <c:y val="7.7936203871606505E-2"/>
          <c:w val="0.94607843137255099"/>
          <c:h val="0.87036451049843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Title 01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F52-474B-99E8-FFCC9B50959C}"/>
              </c:ext>
            </c:extLst>
          </c:dPt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F52-474B-99E8-FFCC9B5095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Income Avrage 2015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52-474B-99E8-FFCC9B50959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Title 02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Income Avrage 2015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F52-474B-99E8-FFCC9B50959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Title 03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Income Avrage 2015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52-474B-99E8-FFCC9B50959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Title 04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trendline>
            <c:spPr>
              <a:ln w="9525" cap="flat" cmpd="sng" algn="ctr">
                <a:solidFill>
                  <a:schemeClr val="tx1"/>
                </a:solidFill>
                <a:prstDash val="solid"/>
                <a:round/>
              </a:ln>
              <a:effectLst/>
            </c:spPr>
            <c:trendlineType val="linear"/>
            <c:dispRSqr val="0"/>
            <c:dispEq val="0"/>
          </c:trendline>
          <c:cat>
            <c:strRef>
              <c:f>Sheet1!$A$2</c:f>
              <c:strCache>
                <c:ptCount val="1"/>
                <c:pt idx="0">
                  <c:v>Income Avrage 2015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F52-474B-99E8-FFCC9B50959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Title 05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Income Avrage 2015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F52-474B-99E8-FFCC9B50959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"/>
        <c:overlap val="-78"/>
        <c:axId val="-411260160"/>
        <c:axId val="-411228608"/>
      </c:barChart>
      <c:catAx>
        <c:axId val="-411260160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one"/>
        <c:crossAx val="-411228608"/>
        <c:crosses val="autoZero"/>
        <c:auto val="0"/>
        <c:lblAlgn val="ctr"/>
        <c:lblOffset val="100"/>
        <c:noMultiLvlLbl val="0"/>
      </c:catAx>
      <c:valAx>
        <c:axId val="-411228608"/>
        <c:scaling>
          <c:orientation val="minMax"/>
        </c:scaling>
        <c:delete val="1"/>
        <c:axPos val="t"/>
        <c:numFmt formatCode="0.00%" sourceLinked="0"/>
        <c:majorTickMark val="cross"/>
        <c:minorTickMark val="none"/>
        <c:tickLblPos val="none"/>
        <c:crossAx val="-41126016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000" b="1">
          <a:solidFill>
            <a:schemeClr val="bg1"/>
          </a:solidFill>
        </a:defRPr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Title 01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629-46E3-B1A3-EEFDF20550D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Income Avrage 2015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629-46E3-B1A3-EEFDF20550D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Title 02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Income Avrage 2015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629-46E3-B1A3-EEFDF20550D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Title 03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Income Avrage 2015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629-46E3-B1A3-EEFDF20550D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Title 04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Income Avrage 2015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629-46E3-B1A3-EEFDF20550D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Title 05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Income Avrage 2015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629-46E3-B1A3-EEFDF20550D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-411237856"/>
        <c:axId val="-411237312"/>
      </c:barChart>
      <c:catAx>
        <c:axId val="-411237856"/>
        <c:scaling>
          <c:orientation val="maxMin"/>
        </c:scaling>
        <c:delete val="0"/>
        <c:axPos val="r"/>
        <c:numFmt formatCode="General" sourceLinked="0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0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411237312"/>
        <c:crosses val="autoZero"/>
        <c:auto val="0"/>
        <c:lblAlgn val="ctr"/>
        <c:lblOffset val="100"/>
        <c:noMultiLvlLbl val="0"/>
      </c:catAx>
      <c:valAx>
        <c:axId val="-411237312"/>
        <c:scaling>
          <c:orientation val="maxMin"/>
        </c:scaling>
        <c:delete val="0"/>
        <c:axPos val="t"/>
        <c:numFmt formatCode="0.00%" sourceLinked="0"/>
        <c:majorTickMark val="none"/>
        <c:minorTickMark val="none"/>
        <c:tickLblPos val="none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0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41123785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000" b="1">
          <a:solidFill>
            <a:schemeClr val="bg1"/>
          </a:solidFill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1DED0-3B1B-4656-B405-172A5730D6B6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A2337-75F9-41FB-8E04-B955C8F4F5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4595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A3265F-127B-4243-AC66-49E1A26ED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C14A95A-3CE0-44CD-AEC3-93D9F3B53C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6134816-3D80-4614-9D18-363B890D9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C5B77-7B25-4760-86D5-9B766B2BAD3B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ECF412E-59D3-417F-BA9A-182BE91DA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3B6B9F1-99AA-4319-BD6A-73EAE84B3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63DD-1330-4C17-BEF6-1E5E53C68D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1707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1FEF61-63F9-4DA8-AB0F-126962277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3D68312-A2B6-47F8-BDFC-A8CB8B80B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7E05048-6780-4698-A8F2-3FCEC7DFE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C5B77-7B25-4760-86D5-9B766B2BAD3B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D9A9BC3-D2CF-4A95-946D-D785D0E13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3B80114-22DD-4908-AA62-51C9CA9A9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63DD-1330-4C17-BEF6-1E5E53C68D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5613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FDD0E7C-3473-4F36-8CB5-971AE350E1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E1FE845-C6F1-4629-B2DE-3E6D758C3D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880F7B5-134D-4580-B401-0083D0584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C5B77-7B25-4760-86D5-9B766B2BAD3B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08FF17B-5440-40E6-9F66-F9BC778F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031864-76EB-42B0-8CD4-06FA647B2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63DD-1330-4C17-BEF6-1E5E53C68D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1638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056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CDF42B-8849-43E6-9EB6-01009A2ED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9E9059-FACD-4179-8A50-B9A1A0223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083812D-B2DA-494A-AF2C-DA6AE9571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C5B77-7B25-4760-86D5-9B766B2BAD3B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E162C1B-C8D3-4F4F-AFF1-2BD644CD8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4D2F18E-9438-4A90-965F-4596BAB78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63DD-1330-4C17-BEF6-1E5E53C68D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5833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0BF44E-F98D-44AA-85F7-4AC11DF4E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8330242-4A76-4A53-BC0B-547BA83CE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A24BFA-16D2-4CF5-B929-547050060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C5B77-7B25-4760-86D5-9B766B2BAD3B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3A0BCC4-D1D5-4D26-92D8-56C51D722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A07E212-F615-49E6-94AE-4F0B516BC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63DD-1330-4C17-BEF6-1E5E53C68D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4237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9E2278-FA59-4F09-8510-0E055A0CF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B743A9B-8B73-430F-955B-9543AD815E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05791B6-5ED9-49C6-9F36-3C9BB4C262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0C5D96A-3DDE-4708-9E52-7AEA241AC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C5B77-7B25-4760-86D5-9B766B2BAD3B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764621B-C1F2-463F-8BA0-1A49F6CBE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6F8B7C0-0E4B-4B55-AAF1-FF4674606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63DD-1330-4C17-BEF6-1E5E53C68D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0416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67BE35-A6C4-43E5-849F-CD6CBEB47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0678C4E-AA20-4369-B11C-33AF0459E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1FDCE56-EDC9-4EA4-9641-B45A6AC56B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2EB1D2C-D304-4B0E-9CE4-C546AD2567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14E452A-3C7F-4F4E-8E4C-0BF9C5F0EC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43CAC41-6F64-4C91-8F9F-769D40EEB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C5B77-7B25-4760-86D5-9B766B2BAD3B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56D9D1E-5D67-4C4F-A8C2-B4E2E210D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39BD3CB-DC21-4E00-9F6E-22A9CFE9A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63DD-1330-4C17-BEF6-1E5E53C68D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2607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552002-959B-4DCF-8FB1-FCF34BECA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85884AC-8535-42A0-965B-86549E3CE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C5B77-7B25-4760-86D5-9B766B2BAD3B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19264A2-9279-468B-A6EE-61326EB01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9FF7229-1F26-4286-8DA3-8087D0D00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63DD-1330-4C17-BEF6-1E5E53C68D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434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5C60DDA-94BC-465E-81FC-51B693105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C5B77-7B25-4760-86D5-9B766B2BAD3B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1CD712F-2466-4920-BD47-059075A71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A400ED4-05DB-4659-A81A-0A95E4D9A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63DD-1330-4C17-BEF6-1E5E53C68D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5838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14C097-8461-4D24-BDFA-AEC2DDFA2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D310EF9-0A90-4B05-8EFE-64971C9BA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B00630A-D7D0-480F-B85B-BDF5E9B00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2119BD9-8432-416B-84F4-CA54122B8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C5B77-7B25-4760-86D5-9B766B2BAD3B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602F441-BF4C-4505-9488-CD4851454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4183C53-D908-44A7-B734-19936CCBB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63DD-1330-4C17-BEF6-1E5E53C68D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839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09752E-8DF0-457F-A68D-E124C2EFB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75F1D9B-FCBB-49C7-8B9E-F080A1FD1F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AC736ED-DBD1-42E5-A776-FF2EF82D04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AC136C8-E8C8-4179-8494-395F60A16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C5B77-7B25-4760-86D5-9B766B2BAD3B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53FB432-2A07-4FF4-B01C-78F7B532E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148425A-5469-499A-A997-DDEFEDF1F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63DD-1330-4C17-BEF6-1E5E53C68D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9318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F401597-F12C-47B4-90C6-966410EA5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C7B03CA-CA73-40E6-88C5-88DA7DD85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20FA146-CF85-499D-A502-C47C0AA341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C5B77-7B25-4760-86D5-9B766B2BAD3B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47DBFE-861D-4274-960F-74880672FF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99FDCCE-F9C2-4BB3-95E6-43B311CB53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863DD-1330-4C17-BEF6-1E5E53C68D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0292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 rot="16200000">
            <a:off x="2989701" y="2802281"/>
            <a:ext cx="2364740" cy="34157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67" dirty="0">
                <a:solidFill>
                  <a:schemeClr val="bg1"/>
                </a:solidFill>
              </a:rPr>
              <a:t>Axis Title Goes Here</a:t>
            </a:r>
          </a:p>
        </p:txBody>
      </p:sp>
      <p:sp>
        <p:nvSpPr>
          <p:cNvPr id="17" name="Rectangle 16"/>
          <p:cNvSpPr/>
          <p:nvPr/>
        </p:nvSpPr>
        <p:spPr>
          <a:xfrm rot="16200000">
            <a:off x="6730544" y="2802280"/>
            <a:ext cx="2427395" cy="34157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67" dirty="0">
                <a:solidFill>
                  <a:schemeClr val="bg1"/>
                </a:solidFill>
              </a:rPr>
              <a:t>Axis Title Goes Here</a:t>
            </a:r>
          </a:p>
        </p:txBody>
      </p:sp>
      <p:graphicFrame>
        <p:nvGraphicFramePr>
          <p:cNvPr id="10" name="Chart 9"/>
          <p:cNvGraphicFramePr/>
          <p:nvPr/>
        </p:nvGraphicFramePr>
        <p:xfrm>
          <a:off x="4288738" y="1739901"/>
          <a:ext cx="3500965" cy="4005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6096000" y="1778002"/>
            <a:ext cx="2265680" cy="3307079"/>
            <a:chOff x="4572000" y="1333501"/>
            <a:chExt cx="1699260" cy="2480309"/>
          </a:xfrm>
        </p:grpSpPr>
        <p:cxnSp>
          <p:nvCxnSpPr>
            <p:cNvPr id="37" name="Elbow Connector 36"/>
            <p:cNvCxnSpPr/>
            <p:nvPr/>
          </p:nvCxnSpPr>
          <p:spPr>
            <a:xfrm flipV="1">
              <a:off x="4572000" y="1333501"/>
              <a:ext cx="1647825" cy="628649"/>
            </a:xfrm>
            <a:prstGeom prst="bentConnector3">
              <a:avLst>
                <a:gd name="adj1" fmla="val 68300"/>
              </a:avLst>
            </a:prstGeom>
            <a:ln w="19050">
              <a:solidFill>
                <a:schemeClr val="bg2">
                  <a:lumMod val="65000"/>
                </a:schemeClr>
              </a:solidFill>
              <a:prstDash val="sysDot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Elbow Connector 39"/>
            <p:cNvCxnSpPr/>
            <p:nvPr/>
          </p:nvCxnSpPr>
          <p:spPr>
            <a:xfrm flipV="1">
              <a:off x="5128260" y="3128010"/>
              <a:ext cx="1143000" cy="685800"/>
            </a:xfrm>
            <a:prstGeom prst="bentConnector3">
              <a:avLst>
                <a:gd name="adj1" fmla="val 51702"/>
              </a:avLst>
            </a:prstGeom>
            <a:ln w="19050">
              <a:solidFill>
                <a:schemeClr val="bg2">
                  <a:lumMod val="65000"/>
                </a:schemeClr>
              </a:solidFill>
              <a:prstDash val="sysDot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6" name="Chart 15"/>
          <p:cNvGraphicFramePr/>
          <p:nvPr/>
        </p:nvGraphicFramePr>
        <p:xfrm>
          <a:off x="8331200" y="1596702"/>
          <a:ext cx="3962400" cy="2581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0" name="Group 19"/>
          <p:cNvGrpSpPr/>
          <p:nvPr/>
        </p:nvGrpSpPr>
        <p:grpSpPr>
          <a:xfrm flipH="1">
            <a:off x="3780841" y="1803402"/>
            <a:ext cx="2213561" cy="3545193"/>
            <a:chOff x="4571998" y="1352551"/>
            <a:chExt cx="1752602" cy="2658895"/>
          </a:xfrm>
        </p:grpSpPr>
        <p:cxnSp>
          <p:nvCxnSpPr>
            <p:cNvPr id="21" name="Elbow Connector 20"/>
            <p:cNvCxnSpPr/>
            <p:nvPr/>
          </p:nvCxnSpPr>
          <p:spPr>
            <a:xfrm rot="10800000" flipH="1">
              <a:off x="4571998" y="1352551"/>
              <a:ext cx="1752601" cy="609601"/>
            </a:xfrm>
            <a:prstGeom prst="bentConnector3">
              <a:avLst>
                <a:gd name="adj1" fmla="val 66096"/>
              </a:avLst>
            </a:prstGeom>
            <a:ln w="19050">
              <a:solidFill>
                <a:schemeClr val="bg2">
                  <a:lumMod val="65000"/>
                </a:schemeClr>
              </a:solidFill>
              <a:prstDash val="sysDot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/>
            <p:nvPr/>
          </p:nvCxnSpPr>
          <p:spPr>
            <a:xfrm rot="10800000" flipH="1">
              <a:off x="4572000" y="3105150"/>
              <a:ext cx="1752600" cy="906296"/>
            </a:xfrm>
            <a:prstGeom prst="bentConnector3">
              <a:avLst>
                <a:gd name="adj1" fmla="val 66651"/>
              </a:avLst>
            </a:prstGeom>
            <a:ln w="19050">
              <a:solidFill>
                <a:schemeClr val="bg2">
                  <a:lumMod val="65000"/>
                </a:schemeClr>
              </a:solidFill>
              <a:prstDash val="sysDot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1" name="Chart 30"/>
          <p:cNvGraphicFramePr/>
          <p:nvPr/>
        </p:nvGraphicFramePr>
        <p:xfrm>
          <a:off x="-304800" y="1701801"/>
          <a:ext cx="4085637" cy="2581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2362275" y="5765795"/>
            <a:ext cx="7628821" cy="268224"/>
            <a:chOff x="1028811" y="4267200"/>
            <a:chExt cx="5721616" cy="201168"/>
          </a:xfrm>
        </p:grpSpPr>
        <p:grpSp>
          <p:nvGrpSpPr>
            <p:cNvPr id="24" name="Group 50"/>
            <p:cNvGrpSpPr/>
            <p:nvPr/>
          </p:nvGrpSpPr>
          <p:grpSpPr>
            <a:xfrm>
              <a:off x="1028811" y="4267200"/>
              <a:ext cx="1129753" cy="201168"/>
              <a:chOff x="2221306" y="3914656"/>
              <a:chExt cx="1129753" cy="201168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2463797" y="3938296"/>
                <a:ext cx="887262" cy="15384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r>
                  <a:rPr lang="en-US" sz="1333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Text Goes Here</a:t>
                </a:r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>
                <a:off x="2221306" y="3914656"/>
                <a:ext cx="207097" cy="20116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grpSp>
          <p:nvGrpSpPr>
            <p:cNvPr id="25" name="Group 50"/>
            <p:cNvGrpSpPr/>
            <p:nvPr/>
          </p:nvGrpSpPr>
          <p:grpSpPr>
            <a:xfrm>
              <a:off x="2176777" y="4267200"/>
              <a:ext cx="1129753" cy="201168"/>
              <a:chOff x="2221306" y="3914656"/>
              <a:chExt cx="1129753" cy="201168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2463797" y="3938296"/>
                <a:ext cx="887262" cy="15384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r>
                  <a:rPr lang="en-US" sz="1333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Text Goes Here</a:t>
                </a:r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>
                <a:off x="2221306" y="3914656"/>
                <a:ext cx="207097" cy="20116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grpSp>
          <p:nvGrpSpPr>
            <p:cNvPr id="26" name="Group 50"/>
            <p:cNvGrpSpPr/>
            <p:nvPr/>
          </p:nvGrpSpPr>
          <p:grpSpPr>
            <a:xfrm>
              <a:off x="3324743" y="4267200"/>
              <a:ext cx="1129753" cy="201168"/>
              <a:chOff x="2221306" y="3914656"/>
              <a:chExt cx="1129753" cy="201168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2463797" y="3938296"/>
                <a:ext cx="887262" cy="15384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r>
                  <a:rPr lang="en-US" sz="1333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Text Goes Here</a:t>
                </a:r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>
                <a:off x="2221306" y="3914656"/>
                <a:ext cx="207097" cy="201168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grpSp>
          <p:nvGrpSpPr>
            <p:cNvPr id="28" name="Group 50"/>
            <p:cNvGrpSpPr/>
            <p:nvPr/>
          </p:nvGrpSpPr>
          <p:grpSpPr>
            <a:xfrm>
              <a:off x="4472709" y="4267200"/>
              <a:ext cx="1129753" cy="201168"/>
              <a:chOff x="2221306" y="3914656"/>
              <a:chExt cx="1129753" cy="201168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2463797" y="3938296"/>
                <a:ext cx="887262" cy="15384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r>
                  <a:rPr lang="en-US" sz="1333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Text Goes Here</a:t>
                </a:r>
              </a:p>
            </p:txBody>
          </p:sp>
          <p:sp>
            <p:nvSpPr>
              <p:cNvPr id="34" name="Oval 33"/>
              <p:cNvSpPr>
                <a:spLocks noChangeAspect="1"/>
              </p:cNvSpPr>
              <p:nvPr/>
            </p:nvSpPr>
            <p:spPr>
              <a:xfrm>
                <a:off x="2221306" y="3914656"/>
                <a:ext cx="207097" cy="201168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grpSp>
          <p:nvGrpSpPr>
            <p:cNvPr id="29" name="Group 50"/>
            <p:cNvGrpSpPr/>
            <p:nvPr/>
          </p:nvGrpSpPr>
          <p:grpSpPr>
            <a:xfrm>
              <a:off x="5620674" y="4267200"/>
              <a:ext cx="1129753" cy="201168"/>
              <a:chOff x="2221306" y="3914656"/>
              <a:chExt cx="1129753" cy="201168"/>
            </a:xfrm>
          </p:grpSpPr>
          <p:sp>
            <p:nvSpPr>
              <p:cNvPr id="30" name="TextBox 29"/>
              <p:cNvSpPr txBox="1"/>
              <p:nvPr/>
            </p:nvSpPr>
            <p:spPr>
              <a:xfrm>
                <a:off x="2463797" y="3938296"/>
                <a:ext cx="887262" cy="15384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r>
                  <a:rPr lang="en-US" sz="1333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Text Goes Here</a:t>
                </a:r>
              </a:p>
            </p:txBody>
          </p:sp>
          <p:sp>
            <p:nvSpPr>
              <p:cNvPr id="32" name="Oval 31"/>
              <p:cNvSpPr>
                <a:spLocks noChangeAspect="1"/>
              </p:cNvSpPr>
              <p:nvPr/>
            </p:nvSpPr>
            <p:spPr>
              <a:xfrm>
                <a:off x="2221306" y="3914656"/>
                <a:ext cx="207097" cy="201168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</p:grpSp>
    </p:spTree>
  </p:cSld>
  <p:clrMapOvr>
    <a:masterClrMapping/>
  </p:clrMapOvr>
  <p:transition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1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1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1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9" dur="500"/>
                                        <p:tgtEl>
                                          <p:spTgt spid="16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5" dur="500"/>
                                        <p:tgtEl>
                                          <p:spTgt spid="3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9" dur="500"/>
                                        <p:tgtEl>
                                          <p:spTgt spid="3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3" dur="500"/>
                                        <p:tgtEl>
                                          <p:spTgt spid="3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7" dur="500"/>
                                        <p:tgtEl>
                                          <p:spTgt spid="31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1" dur="500"/>
                                        <p:tgtEl>
                                          <p:spTgt spid="31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Graphic spid="10" grpId="0">
        <p:bldAsOne/>
      </p:bldGraphic>
      <p:bldGraphic spid="16" grpId="0">
        <p:bldSub>
          <a:bldChart bld="series"/>
        </p:bldSub>
      </p:bldGraphic>
      <p:bldGraphic spid="31" grpId="0" uiExpand="1">
        <p:bldSub>
          <a:bldChart bld="series"/>
        </p:bldSub>
      </p:bldGraphic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宽屏</PresentationFormat>
  <Paragraphs>12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办公资源</cp:lastModifiedBy>
  <cp:revision>2</cp:revision>
  <dcterms:created xsi:type="dcterms:W3CDTF">2019-02-19T09:37:13Z</dcterms:created>
  <dcterms:modified xsi:type="dcterms:W3CDTF">2019-02-25T05:47:05Z</dcterms:modified>
</cp:coreProperties>
</file>