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7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8A-487D-8EFB-4384737D42C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8A-487D-8EFB-4384737D42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58A-487D-8EFB-4384737D42C3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58A-487D-8EFB-4384737D42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8A-487D-8EFB-4384737D42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82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57526256797699"/>
          <c:y val="0.82047237695916397"/>
          <c:w val="0.55225907053011902"/>
          <c:h val="7.5582593475257101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100" b="1" i="0" u="none" strike="noStrike" kern="1200" baseline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600">
          <a:solidFill>
            <a:schemeClr val="bg1"/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F61C4-523A-409E-9A04-DEE4235F229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20149-1CFF-4292-8D64-9AF364C879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69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3A0180-5D2E-4430-8BE8-9B11A9139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194AE81-42C3-4E2B-A3A3-42234A241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83AD3F-E527-4F5F-92DF-8C4159E24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79D0C5-4804-46A1-A52C-2604536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41A2FF-5F9D-47FE-8C1A-FF8E6DFD8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16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05438B-7728-464F-871C-FBF7398D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D86C9E6-FC26-4E66-A3C8-64E1DC0DA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97CAC5-6C8A-425E-A7B5-3F74FC37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6084E1-2C93-4F00-9601-9486245A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71C1A8-909C-4B1C-82B2-51A54516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10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C99EB34-52AB-44FB-930A-61C6A66D4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9A8C34-FE9C-4A75-9730-903368C17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CED6FC-1A2D-43C3-9FD8-93740F0A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98CDC7-A6E5-441E-809C-6D51821A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81E1E0-22F6-4B5E-8C11-F62DF045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19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78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49FA1-279A-46F2-ABCB-D8FABE29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8E5959-4754-401D-B78E-6E6139E95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DE1FA0-2614-40B0-8E67-732F518D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B9579C-0B6E-4AF0-8663-B788B703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EA3A9B-444F-4DB9-86A2-F5F1E1EF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34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5EA739-B70B-4A18-B60D-9C31A14D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E9B817-9AB4-483B-9C6C-8843CF83A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0BBAEB-428A-42D1-8F1A-EF20CA68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BB2417-73FF-455B-8DA7-62D7CDD4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C3EDA4-24E7-474B-AF82-58B98F5A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920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8583E9-1BB6-4D18-BCF4-E78161C1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4DEE42-D227-46F6-BC8A-7168F5903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AF7D332-8858-4888-B013-3DDAFBCC2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5FC84A-27A9-42BE-935D-BB45FA59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1EBCE2-59E8-45FE-A406-11319242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25DCA7B-A6F4-48B8-B3F5-2626D798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2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B414CF-F0D3-4CF0-AB9B-D6735AA25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C83EDF-6B1E-436F-BB70-602058579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826F3FF-2E7A-4851-9CC5-0C3F39E93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DA7D2D-6077-414F-ACC9-9D4B489CE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88EF22E-D2FC-4B09-B45E-F89AF33BF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A50D8C3-3146-4663-A863-616ED0F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1FA26BC-9FB4-4181-BCE8-B01436C2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78CC5ED-F05F-4419-B4D0-A16BBB1CA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28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5144AA-E371-475B-AAD6-63F46114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A9157F6-B853-4732-A347-C66DAA82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DCCBB07-0FD7-4967-85F7-60147D1F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F8C7E1F-7305-4851-9BA8-22943629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83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6450DD-938B-4E01-90E5-B41C2898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BC6CD4E-2C68-4E24-80A6-541F67CE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AF1EB34-1374-409B-87B7-51021202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20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2352EE-609C-458D-A474-A3914864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1A2A8B-C38F-45B7-9C34-C49118083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0BBF75-49D8-4546-B83C-C0B48EA96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3AA0F7-2DFC-43A0-84C4-251583FC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DFBB2D-3757-4415-8C2A-1799F605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DFECB3-A62A-48FB-8472-F95E672B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71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F09D6C-6747-4EA1-B6E3-EA6D061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DB27670-0A70-42CC-9780-8645B6D83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1A70236-CC7D-42C8-BFB0-23F80B867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4EA75F-27CA-4970-ABE7-2BA9634A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89DA01-BEFC-4A9C-9002-3155D2172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3AA246-9BCA-432B-A800-DD1EBE1A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55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3ADB535-6C7B-4DF9-86B6-AD54022B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A785F9-D95D-4106-B416-06F286B14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CA5439-02C7-4D0D-82C9-4DC4C8C08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57DA-8ECE-4108-8E71-0A26FC624BF7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32C2D8-7CAA-4A43-A024-B7920701B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7F1E9F-9CF5-47C9-A815-87F7DAADA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6E1D-7E31-417A-B683-08445ED47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20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Chart 42"/>
          <p:cNvGraphicFramePr/>
          <p:nvPr/>
        </p:nvGraphicFramePr>
        <p:xfrm>
          <a:off x="3526507" y="1820702"/>
          <a:ext cx="5138987" cy="4561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reeform 23"/>
          <p:cNvSpPr>
            <a:spLocks noEditPoints="1"/>
          </p:cNvSpPr>
          <p:nvPr/>
        </p:nvSpPr>
        <p:spPr bwMode="auto">
          <a:xfrm>
            <a:off x="8929995" y="2114769"/>
            <a:ext cx="603068" cy="603068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47" y="21"/>
              </a:cxn>
              <a:cxn ang="0">
                <a:pos x="51" y="16"/>
              </a:cxn>
              <a:cxn ang="0">
                <a:pos x="45" y="19"/>
              </a:cxn>
              <a:cxn ang="0">
                <a:pos x="39" y="16"/>
              </a:cxn>
              <a:cxn ang="0">
                <a:pos x="31" y="24"/>
              </a:cxn>
              <a:cxn ang="0">
                <a:pos x="31" y="26"/>
              </a:cxn>
              <a:cxn ang="0">
                <a:pos x="14" y="17"/>
              </a:cxn>
              <a:cxn ang="0">
                <a:pos x="12" y="22"/>
              </a:cxn>
              <a:cxn ang="0">
                <a:pos x="16" y="29"/>
              </a:cxn>
              <a:cxn ang="0">
                <a:pos x="12" y="28"/>
              </a:cxn>
              <a:cxn ang="0">
                <a:pos x="12" y="28"/>
              </a:cxn>
              <a:cxn ang="0">
                <a:pos x="19" y="36"/>
              </a:cxn>
              <a:cxn ang="0">
                <a:pos x="17" y="36"/>
              </a:cxn>
              <a:cxn ang="0">
                <a:pos x="15" y="36"/>
              </a:cxn>
              <a:cxn ang="0">
                <a:pos x="23" y="42"/>
              </a:cxn>
              <a:cxn ang="0">
                <a:pos x="13" y="46"/>
              </a:cxn>
              <a:cxn ang="0">
                <a:pos x="11" y="46"/>
              </a:cxn>
              <a:cxn ang="0">
                <a:pos x="24" y="49"/>
              </a:cxn>
              <a:cxn ang="0">
                <a:pos x="48" y="25"/>
              </a:cxn>
              <a:cxn ang="0">
                <a:pos x="48" y="24"/>
              </a:cxn>
              <a:cxn ang="0">
                <a:pos x="52" y="20"/>
              </a:cxn>
              <a:cxn ang="0">
                <a:pos x="47" y="21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47" y="21"/>
                </a:moveTo>
                <a:cubicBezTo>
                  <a:pt x="49" y="20"/>
                  <a:pt x="50" y="18"/>
                  <a:pt x="51" y="16"/>
                </a:cubicBezTo>
                <a:cubicBezTo>
                  <a:pt x="49" y="17"/>
                  <a:pt x="47" y="18"/>
                  <a:pt x="45" y="19"/>
                </a:cubicBezTo>
                <a:cubicBezTo>
                  <a:pt x="44" y="17"/>
                  <a:pt x="42" y="16"/>
                  <a:pt x="39" y="16"/>
                </a:cubicBezTo>
                <a:cubicBezTo>
                  <a:pt x="35" y="16"/>
                  <a:pt x="31" y="20"/>
                  <a:pt x="31" y="24"/>
                </a:cubicBezTo>
                <a:cubicBezTo>
                  <a:pt x="31" y="25"/>
                  <a:pt x="31" y="26"/>
                  <a:pt x="31" y="26"/>
                </a:cubicBezTo>
                <a:cubicBezTo>
                  <a:pt x="24" y="26"/>
                  <a:pt x="18" y="23"/>
                  <a:pt x="14" y="17"/>
                </a:cubicBezTo>
                <a:cubicBezTo>
                  <a:pt x="13" y="19"/>
                  <a:pt x="12" y="20"/>
                  <a:pt x="12" y="22"/>
                </a:cubicBezTo>
                <a:cubicBezTo>
                  <a:pt x="12" y="25"/>
                  <a:pt x="14" y="27"/>
                  <a:pt x="16" y="29"/>
                </a:cubicBezTo>
                <a:cubicBezTo>
                  <a:pt x="15" y="29"/>
                  <a:pt x="13" y="28"/>
                  <a:pt x="12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2" y="32"/>
                  <a:pt x="15" y="35"/>
                  <a:pt x="19" y="36"/>
                </a:cubicBezTo>
                <a:cubicBezTo>
                  <a:pt x="18" y="36"/>
                  <a:pt x="18" y="36"/>
                  <a:pt x="17" y="36"/>
                </a:cubicBezTo>
                <a:cubicBezTo>
                  <a:pt x="16" y="36"/>
                  <a:pt x="16" y="36"/>
                  <a:pt x="15" y="36"/>
                </a:cubicBezTo>
                <a:cubicBezTo>
                  <a:pt x="16" y="39"/>
                  <a:pt x="20" y="42"/>
                  <a:pt x="23" y="42"/>
                </a:cubicBezTo>
                <a:cubicBezTo>
                  <a:pt x="20" y="44"/>
                  <a:pt x="17" y="46"/>
                  <a:pt x="13" y="46"/>
                </a:cubicBezTo>
                <a:cubicBezTo>
                  <a:pt x="12" y="46"/>
                  <a:pt x="11" y="46"/>
                  <a:pt x="11" y="46"/>
                </a:cubicBezTo>
                <a:cubicBezTo>
                  <a:pt x="14" y="48"/>
                  <a:pt x="19" y="49"/>
                  <a:pt x="24" y="49"/>
                </a:cubicBezTo>
                <a:cubicBezTo>
                  <a:pt x="39" y="49"/>
                  <a:pt x="48" y="36"/>
                  <a:pt x="48" y="25"/>
                </a:cubicBezTo>
                <a:cubicBezTo>
                  <a:pt x="48" y="25"/>
                  <a:pt x="48" y="25"/>
                  <a:pt x="48" y="24"/>
                </a:cubicBezTo>
                <a:cubicBezTo>
                  <a:pt x="49" y="23"/>
                  <a:pt x="51" y="22"/>
                  <a:pt x="52" y="20"/>
                </a:cubicBezTo>
                <a:cubicBezTo>
                  <a:pt x="50" y="20"/>
                  <a:pt x="49" y="21"/>
                  <a:pt x="47" y="21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6" name="Freeform 104"/>
          <p:cNvSpPr>
            <a:spLocks noEditPoints="1"/>
          </p:cNvSpPr>
          <p:nvPr/>
        </p:nvSpPr>
        <p:spPr bwMode="auto">
          <a:xfrm>
            <a:off x="2648133" y="2114769"/>
            <a:ext cx="603068" cy="603068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15" y="11"/>
              </a:cxn>
              <a:cxn ang="0">
                <a:pos x="9" y="16"/>
              </a:cxn>
              <a:cxn ang="0">
                <a:pos x="15" y="20"/>
              </a:cxn>
              <a:cxn ang="0">
                <a:pos x="15" y="20"/>
              </a:cxn>
              <a:cxn ang="0">
                <a:pos x="20" y="16"/>
              </a:cxn>
              <a:cxn ang="0">
                <a:pos x="15" y="11"/>
              </a:cxn>
              <a:cxn ang="0">
                <a:pos x="19" y="52"/>
              </a:cxn>
              <a:cxn ang="0">
                <a:pos x="19" y="24"/>
              </a:cxn>
              <a:cxn ang="0">
                <a:pos x="10" y="24"/>
              </a:cxn>
              <a:cxn ang="0">
                <a:pos x="10" y="52"/>
              </a:cxn>
              <a:cxn ang="0">
                <a:pos x="19" y="52"/>
              </a:cxn>
              <a:cxn ang="0">
                <a:pos x="53" y="52"/>
              </a:cxn>
              <a:cxn ang="0">
                <a:pos x="53" y="36"/>
              </a:cxn>
              <a:cxn ang="0">
                <a:pos x="42" y="24"/>
              </a:cxn>
              <a:cxn ang="0">
                <a:pos x="34" y="28"/>
              </a:cxn>
              <a:cxn ang="0">
                <a:pos x="34" y="28"/>
              </a:cxn>
              <a:cxn ang="0">
                <a:pos x="34" y="24"/>
              </a:cxn>
              <a:cxn ang="0">
                <a:pos x="24" y="24"/>
              </a:cxn>
              <a:cxn ang="0">
                <a:pos x="24" y="52"/>
              </a:cxn>
              <a:cxn ang="0">
                <a:pos x="34" y="52"/>
              </a:cxn>
              <a:cxn ang="0">
                <a:pos x="34" y="37"/>
              </a:cxn>
              <a:cxn ang="0">
                <a:pos x="34" y="34"/>
              </a:cxn>
              <a:cxn ang="0">
                <a:pos x="39" y="31"/>
              </a:cxn>
              <a:cxn ang="0">
                <a:pos x="43" y="37"/>
              </a:cxn>
              <a:cxn ang="0">
                <a:pos x="43" y="52"/>
              </a:cxn>
              <a:cxn ang="0">
                <a:pos x="53" y="52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15" y="11"/>
                </a:moveTo>
                <a:cubicBezTo>
                  <a:pt x="12" y="11"/>
                  <a:pt x="9" y="13"/>
                  <a:pt x="9" y="16"/>
                </a:cubicBezTo>
                <a:cubicBezTo>
                  <a:pt x="9" y="18"/>
                  <a:pt x="11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8" y="20"/>
                  <a:pt x="20" y="18"/>
                  <a:pt x="20" y="16"/>
                </a:cubicBezTo>
                <a:cubicBezTo>
                  <a:pt x="20" y="13"/>
                  <a:pt x="18" y="11"/>
                  <a:pt x="15" y="11"/>
                </a:cubicBezTo>
                <a:close/>
                <a:moveTo>
                  <a:pt x="19" y="52"/>
                </a:moveTo>
                <a:cubicBezTo>
                  <a:pt x="19" y="24"/>
                  <a:pt x="19" y="24"/>
                  <a:pt x="19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10" y="52"/>
                  <a:pt x="10" y="52"/>
                  <a:pt x="10" y="52"/>
                </a:cubicBezTo>
                <a:lnTo>
                  <a:pt x="19" y="52"/>
                </a:lnTo>
                <a:close/>
                <a:moveTo>
                  <a:pt x="53" y="52"/>
                </a:moveTo>
                <a:cubicBezTo>
                  <a:pt x="53" y="36"/>
                  <a:pt x="53" y="36"/>
                  <a:pt x="53" y="36"/>
                </a:cubicBezTo>
                <a:cubicBezTo>
                  <a:pt x="53" y="28"/>
                  <a:pt x="48" y="24"/>
                  <a:pt x="42" y="24"/>
                </a:cubicBezTo>
                <a:cubicBezTo>
                  <a:pt x="37" y="24"/>
                  <a:pt x="35" y="26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4"/>
                  <a:pt x="34" y="24"/>
                  <a:pt x="3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7"/>
                  <a:pt x="2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4" y="35"/>
                  <a:pt x="34" y="34"/>
                </a:cubicBezTo>
                <a:cubicBezTo>
                  <a:pt x="35" y="33"/>
                  <a:pt x="36" y="31"/>
                  <a:pt x="39" y="31"/>
                </a:cubicBezTo>
                <a:cubicBezTo>
                  <a:pt x="42" y="31"/>
                  <a:pt x="43" y="33"/>
                  <a:pt x="43" y="37"/>
                </a:cubicBezTo>
                <a:cubicBezTo>
                  <a:pt x="43" y="52"/>
                  <a:pt x="43" y="52"/>
                  <a:pt x="43" y="52"/>
                </a:cubicBezTo>
                <a:lnTo>
                  <a:pt x="53" y="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7" name="Freeform 188"/>
          <p:cNvSpPr/>
          <p:nvPr/>
        </p:nvSpPr>
        <p:spPr bwMode="auto">
          <a:xfrm>
            <a:off x="8943497" y="4469376"/>
            <a:ext cx="576065" cy="567064"/>
          </a:xfrm>
          <a:custGeom>
            <a:avLst/>
            <a:gdLst/>
            <a:ahLst/>
            <a:cxnLst>
              <a:cxn ang="0">
                <a:pos x="48" y="58"/>
              </a:cxn>
              <a:cxn ang="0">
                <a:pos x="41" y="58"/>
              </a:cxn>
              <a:cxn ang="0">
                <a:pos x="41" y="35"/>
              </a:cxn>
              <a:cxn ang="0">
                <a:pos x="48" y="35"/>
              </a:cxn>
              <a:cxn ang="0">
                <a:pos x="49" y="26"/>
              </a:cxn>
              <a:cxn ang="0">
                <a:pos x="41" y="26"/>
              </a:cxn>
              <a:cxn ang="0">
                <a:pos x="41" y="21"/>
              </a:cxn>
              <a:cxn ang="0">
                <a:pos x="45" y="17"/>
              </a:cxn>
              <a:cxn ang="0">
                <a:pos x="50" y="17"/>
              </a:cxn>
              <a:cxn ang="0">
                <a:pos x="50" y="9"/>
              </a:cxn>
              <a:cxn ang="0">
                <a:pos x="43" y="8"/>
              </a:cxn>
              <a:cxn ang="0">
                <a:pos x="32" y="20"/>
              </a:cxn>
              <a:cxn ang="0">
                <a:pos x="32" y="26"/>
              </a:cxn>
              <a:cxn ang="0">
                <a:pos x="24" y="26"/>
              </a:cxn>
              <a:cxn ang="0">
                <a:pos x="24" y="35"/>
              </a:cxn>
              <a:cxn ang="0">
                <a:pos x="32" y="35"/>
              </a:cxn>
              <a:cxn ang="0">
                <a:pos x="32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8" y="0"/>
              </a:cxn>
              <a:cxn ang="0">
                <a:pos x="59" y="10"/>
              </a:cxn>
              <a:cxn ang="0">
                <a:pos x="59" y="47"/>
              </a:cxn>
              <a:cxn ang="0">
                <a:pos x="48" y="58"/>
              </a:cxn>
            </a:cxnLst>
            <a:rect l="0" t="0" r="r" b="b"/>
            <a:pathLst>
              <a:path w="59" h="58">
                <a:moveTo>
                  <a:pt x="48" y="58"/>
                </a:moveTo>
                <a:cubicBezTo>
                  <a:pt x="41" y="58"/>
                  <a:pt x="41" y="58"/>
                  <a:pt x="41" y="58"/>
                </a:cubicBezTo>
                <a:cubicBezTo>
                  <a:pt x="41" y="35"/>
                  <a:pt x="41" y="35"/>
                  <a:pt x="41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9" y="26"/>
                  <a:pt x="49" y="26"/>
                  <a:pt x="49" y="26"/>
                </a:cubicBezTo>
                <a:cubicBezTo>
                  <a:pt x="41" y="26"/>
                  <a:pt x="41" y="26"/>
                  <a:pt x="41" y="26"/>
                </a:cubicBezTo>
                <a:cubicBezTo>
                  <a:pt x="41" y="21"/>
                  <a:pt x="41" y="21"/>
                  <a:pt x="41" y="21"/>
                </a:cubicBezTo>
                <a:cubicBezTo>
                  <a:pt x="41" y="18"/>
                  <a:pt x="42" y="17"/>
                  <a:pt x="45" y="17"/>
                </a:cubicBezTo>
                <a:cubicBezTo>
                  <a:pt x="50" y="17"/>
                  <a:pt x="50" y="17"/>
                  <a:pt x="50" y="17"/>
                </a:cubicBezTo>
                <a:cubicBezTo>
                  <a:pt x="50" y="9"/>
                  <a:pt x="50" y="9"/>
                  <a:pt x="50" y="9"/>
                </a:cubicBezTo>
                <a:cubicBezTo>
                  <a:pt x="49" y="9"/>
                  <a:pt x="47" y="8"/>
                  <a:pt x="43" y="8"/>
                </a:cubicBezTo>
                <a:cubicBezTo>
                  <a:pt x="37" y="8"/>
                  <a:pt x="32" y="12"/>
                  <a:pt x="32" y="20"/>
                </a:cubicBezTo>
                <a:cubicBezTo>
                  <a:pt x="32" y="26"/>
                  <a:pt x="32" y="26"/>
                  <a:pt x="32" y="26"/>
                </a:cubicBezTo>
                <a:cubicBezTo>
                  <a:pt x="24" y="26"/>
                  <a:pt x="24" y="26"/>
                  <a:pt x="24" y="26"/>
                </a:cubicBezTo>
                <a:cubicBezTo>
                  <a:pt x="24" y="35"/>
                  <a:pt x="24" y="35"/>
                  <a:pt x="24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58"/>
                  <a:pt x="32" y="58"/>
                  <a:pt x="32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4" y="0"/>
                  <a:pt x="59" y="4"/>
                  <a:pt x="59" y="10"/>
                </a:cubicBezTo>
                <a:cubicBezTo>
                  <a:pt x="59" y="47"/>
                  <a:pt x="59" y="47"/>
                  <a:pt x="59" y="47"/>
                </a:cubicBezTo>
                <a:cubicBezTo>
                  <a:pt x="59" y="53"/>
                  <a:pt x="54" y="58"/>
                  <a:pt x="48" y="5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8" name="Freeform 104"/>
          <p:cNvSpPr>
            <a:spLocks noEditPoints="1"/>
          </p:cNvSpPr>
          <p:nvPr/>
        </p:nvSpPr>
        <p:spPr bwMode="auto">
          <a:xfrm>
            <a:off x="2681886" y="4509977"/>
            <a:ext cx="535561" cy="535561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34" y="8"/>
              </a:cxn>
              <a:cxn ang="0">
                <a:pos x="24" y="8"/>
              </a:cxn>
              <a:cxn ang="0">
                <a:pos x="12" y="18"/>
              </a:cxn>
              <a:cxn ang="0">
                <a:pos x="20" y="26"/>
              </a:cxn>
              <a:cxn ang="0">
                <a:pos x="22" y="25"/>
              </a:cxn>
              <a:cxn ang="0">
                <a:pos x="21" y="27"/>
              </a:cxn>
              <a:cxn ang="0">
                <a:pos x="23" y="31"/>
              </a:cxn>
              <a:cxn ang="0">
                <a:pos x="13" y="33"/>
              </a:cxn>
              <a:cxn ang="0">
                <a:pos x="10" y="39"/>
              </a:cxn>
              <a:cxn ang="0">
                <a:pos x="20" y="46"/>
              </a:cxn>
              <a:cxn ang="0">
                <a:pos x="33" y="37"/>
              </a:cxn>
              <a:cxn ang="0">
                <a:pos x="26" y="26"/>
              </a:cxn>
              <a:cxn ang="0">
                <a:pos x="31" y="17"/>
              </a:cxn>
              <a:cxn ang="0">
                <a:pos x="28" y="10"/>
              </a:cxn>
              <a:cxn ang="0">
                <a:pos x="31" y="10"/>
              </a:cxn>
              <a:cxn ang="0">
                <a:pos x="34" y="8"/>
              </a:cxn>
              <a:cxn ang="0">
                <a:pos x="22" y="44"/>
              </a:cxn>
              <a:cxn ang="0">
                <a:pos x="14" y="38"/>
              </a:cxn>
              <a:cxn ang="0">
                <a:pos x="23" y="32"/>
              </a:cxn>
              <a:cxn ang="0">
                <a:pos x="24" y="32"/>
              </a:cxn>
              <a:cxn ang="0">
                <a:pos x="29" y="39"/>
              </a:cxn>
              <a:cxn ang="0">
                <a:pos x="22" y="44"/>
              </a:cxn>
              <a:cxn ang="0">
                <a:pos x="22" y="24"/>
              </a:cxn>
              <a:cxn ang="0">
                <a:pos x="16" y="15"/>
              </a:cxn>
              <a:cxn ang="0">
                <a:pos x="21" y="10"/>
              </a:cxn>
              <a:cxn ang="0">
                <a:pos x="27" y="19"/>
              </a:cxn>
              <a:cxn ang="0">
                <a:pos x="22" y="24"/>
              </a:cxn>
              <a:cxn ang="0">
                <a:pos x="45" y="26"/>
              </a:cxn>
              <a:cxn ang="0">
                <a:pos x="45" y="24"/>
              </a:cxn>
              <a:cxn ang="0">
                <a:pos x="41" y="24"/>
              </a:cxn>
              <a:cxn ang="0">
                <a:pos x="41" y="19"/>
              </a:cxn>
              <a:cxn ang="0">
                <a:pos x="39" y="19"/>
              </a:cxn>
              <a:cxn ang="0">
                <a:pos x="39" y="24"/>
              </a:cxn>
              <a:cxn ang="0">
                <a:pos x="34" y="24"/>
              </a:cxn>
              <a:cxn ang="0">
                <a:pos x="34" y="26"/>
              </a:cxn>
              <a:cxn ang="0">
                <a:pos x="39" y="26"/>
              </a:cxn>
              <a:cxn ang="0">
                <a:pos x="39" y="32"/>
              </a:cxn>
              <a:cxn ang="0">
                <a:pos x="41" y="32"/>
              </a:cxn>
              <a:cxn ang="0">
                <a:pos x="41" y="26"/>
              </a:cxn>
              <a:cxn ang="0">
                <a:pos x="45" y="26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4"/>
                  <a:pt x="55" y="10"/>
                </a:cubicBezTo>
                <a:lnTo>
                  <a:pt x="55" y="44"/>
                </a:lnTo>
                <a:close/>
                <a:moveTo>
                  <a:pt x="34" y="8"/>
                </a:moveTo>
                <a:cubicBezTo>
                  <a:pt x="24" y="8"/>
                  <a:pt x="24" y="8"/>
                  <a:pt x="24" y="8"/>
                </a:cubicBezTo>
                <a:cubicBezTo>
                  <a:pt x="18" y="8"/>
                  <a:pt x="12" y="11"/>
                  <a:pt x="12" y="18"/>
                </a:cubicBezTo>
                <a:cubicBezTo>
                  <a:pt x="12" y="22"/>
                  <a:pt x="16" y="26"/>
                  <a:pt x="20" y="26"/>
                </a:cubicBezTo>
                <a:cubicBezTo>
                  <a:pt x="21" y="26"/>
                  <a:pt x="21" y="26"/>
                  <a:pt x="22" y="25"/>
                </a:cubicBezTo>
                <a:cubicBezTo>
                  <a:pt x="21" y="26"/>
                  <a:pt x="21" y="27"/>
                  <a:pt x="21" y="27"/>
                </a:cubicBezTo>
                <a:cubicBezTo>
                  <a:pt x="21" y="29"/>
                  <a:pt x="22" y="30"/>
                  <a:pt x="23" y="31"/>
                </a:cubicBezTo>
                <a:cubicBezTo>
                  <a:pt x="19" y="31"/>
                  <a:pt x="16" y="31"/>
                  <a:pt x="13" y="33"/>
                </a:cubicBezTo>
                <a:cubicBezTo>
                  <a:pt x="11" y="34"/>
                  <a:pt x="10" y="36"/>
                  <a:pt x="10" y="39"/>
                </a:cubicBezTo>
                <a:cubicBezTo>
                  <a:pt x="10" y="44"/>
                  <a:pt x="16" y="46"/>
                  <a:pt x="20" y="46"/>
                </a:cubicBezTo>
                <a:cubicBezTo>
                  <a:pt x="25" y="46"/>
                  <a:pt x="33" y="43"/>
                  <a:pt x="33" y="37"/>
                </a:cubicBezTo>
                <a:cubicBezTo>
                  <a:pt x="33" y="30"/>
                  <a:pt x="26" y="29"/>
                  <a:pt x="26" y="26"/>
                </a:cubicBezTo>
                <a:cubicBezTo>
                  <a:pt x="26" y="23"/>
                  <a:pt x="31" y="23"/>
                  <a:pt x="31" y="17"/>
                </a:cubicBezTo>
                <a:cubicBezTo>
                  <a:pt x="31" y="14"/>
                  <a:pt x="30" y="12"/>
                  <a:pt x="28" y="10"/>
                </a:cubicBezTo>
                <a:cubicBezTo>
                  <a:pt x="31" y="10"/>
                  <a:pt x="31" y="10"/>
                  <a:pt x="31" y="10"/>
                </a:cubicBezTo>
                <a:lnTo>
                  <a:pt x="34" y="8"/>
                </a:lnTo>
                <a:close/>
                <a:moveTo>
                  <a:pt x="22" y="44"/>
                </a:moveTo>
                <a:cubicBezTo>
                  <a:pt x="19" y="44"/>
                  <a:pt x="14" y="42"/>
                  <a:pt x="14" y="38"/>
                </a:cubicBezTo>
                <a:cubicBezTo>
                  <a:pt x="14" y="33"/>
                  <a:pt x="19" y="32"/>
                  <a:pt x="23" y="32"/>
                </a:cubicBezTo>
                <a:cubicBezTo>
                  <a:pt x="23" y="32"/>
                  <a:pt x="24" y="32"/>
                  <a:pt x="24" y="32"/>
                </a:cubicBezTo>
                <a:cubicBezTo>
                  <a:pt x="26" y="34"/>
                  <a:pt x="29" y="36"/>
                  <a:pt x="29" y="39"/>
                </a:cubicBezTo>
                <a:cubicBezTo>
                  <a:pt x="29" y="43"/>
                  <a:pt x="26" y="44"/>
                  <a:pt x="22" y="44"/>
                </a:cubicBezTo>
                <a:close/>
                <a:moveTo>
                  <a:pt x="22" y="24"/>
                </a:moveTo>
                <a:cubicBezTo>
                  <a:pt x="18" y="24"/>
                  <a:pt x="16" y="19"/>
                  <a:pt x="16" y="15"/>
                </a:cubicBezTo>
                <a:cubicBezTo>
                  <a:pt x="16" y="13"/>
                  <a:pt x="18" y="10"/>
                  <a:pt x="21" y="10"/>
                </a:cubicBezTo>
                <a:cubicBezTo>
                  <a:pt x="25" y="10"/>
                  <a:pt x="27" y="16"/>
                  <a:pt x="27" y="19"/>
                </a:cubicBezTo>
                <a:cubicBezTo>
                  <a:pt x="27" y="22"/>
                  <a:pt x="25" y="24"/>
                  <a:pt x="22" y="24"/>
                </a:cubicBezTo>
                <a:close/>
                <a:moveTo>
                  <a:pt x="45" y="26"/>
                </a:moveTo>
                <a:cubicBezTo>
                  <a:pt x="45" y="24"/>
                  <a:pt x="45" y="24"/>
                  <a:pt x="45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19"/>
                  <a:pt x="41" y="19"/>
                  <a:pt x="41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24"/>
                  <a:pt x="39" y="24"/>
                  <a:pt x="39" y="24"/>
                </a:cubicBezTo>
                <a:cubicBezTo>
                  <a:pt x="34" y="24"/>
                  <a:pt x="34" y="24"/>
                  <a:pt x="34" y="24"/>
                </a:cubicBezTo>
                <a:cubicBezTo>
                  <a:pt x="34" y="26"/>
                  <a:pt x="34" y="26"/>
                  <a:pt x="34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32"/>
                  <a:pt x="39" y="32"/>
                  <a:pt x="39" y="32"/>
                </a:cubicBezTo>
                <a:cubicBezTo>
                  <a:pt x="41" y="32"/>
                  <a:pt x="41" y="32"/>
                  <a:pt x="41" y="32"/>
                </a:cubicBezTo>
                <a:cubicBezTo>
                  <a:pt x="41" y="26"/>
                  <a:pt x="41" y="26"/>
                  <a:pt x="41" y="26"/>
                </a:cubicBezTo>
                <a:lnTo>
                  <a:pt x="45" y="26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533062" y="4363059"/>
            <a:ext cx="2211468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  <a:endParaRPr lang="en-US" sz="1600" dirty="0">
              <a:solidFill>
                <a:schemeClr val="accent1"/>
              </a:solidFill>
            </a:endParaRPr>
          </a:p>
          <a:p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</a:t>
            </a:r>
            <a:endParaRPr lang="en-US" sz="1333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33062" y="2026453"/>
            <a:ext cx="2211468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</a:t>
            </a:r>
            <a:endParaRPr lang="en-US" sz="1333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4191" y="4363059"/>
            <a:ext cx="2211468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4"/>
                </a:solidFill>
              </a:rPr>
              <a:t>Title Goes Here</a:t>
            </a:r>
            <a:endParaRPr lang="en-US" sz="1600" dirty="0">
              <a:solidFill>
                <a:schemeClr val="accent4"/>
              </a:solidFill>
            </a:endParaRPr>
          </a:p>
          <a:p>
            <a:pPr algn="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</a:t>
            </a:r>
            <a:endParaRPr lang="en-US" sz="1333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4191" y="2026453"/>
            <a:ext cx="2211468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  <a:endParaRPr lang="en-US" sz="1600" dirty="0">
              <a:solidFill>
                <a:schemeClr val="accent3"/>
              </a:solidFill>
            </a:endParaRPr>
          </a:p>
          <a:p>
            <a:pPr algn="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</a:t>
            </a:r>
            <a:endParaRPr lang="en-US" sz="1333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 rot="10800000">
            <a:off x="3251200" y="2419688"/>
            <a:ext cx="1828800" cy="464288"/>
          </a:xfrm>
          <a:prstGeom prst="bentConnector3">
            <a:avLst>
              <a:gd name="adj1" fmla="val 355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0800000" flipH="1">
            <a:off x="7112000" y="2419688"/>
            <a:ext cx="1828800" cy="464288"/>
          </a:xfrm>
          <a:prstGeom prst="bentConnector3">
            <a:avLst>
              <a:gd name="adj1" fmla="val 355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 flipV="1">
            <a:off x="3251200" y="3667832"/>
            <a:ext cx="1189707" cy="1088656"/>
          </a:xfrm>
          <a:prstGeom prst="bentConnector3">
            <a:avLst>
              <a:gd name="adj1" fmla="val 81616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0800000" flipH="1" flipV="1">
            <a:off x="7753789" y="3667832"/>
            <a:ext cx="1189707" cy="1088656"/>
          </a:xfrm>
          <a:prstGeom prst="bentConnector3">
            <a:avLst>
              <a:gd name="adj1" fmla="val 81616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3" grpId="0" uiExpand="1">
        <p:bldSub>
          <a:bldChart bld="category"/>
        </p:bldSub>
      </p:bldGraphic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宽屏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2019-02-19T09:37:33Z</dcterms:created>
  <dcterms:modified xsi:type="dcterms:W3CDTF">2019-02-25T05:47:37Z</dcterms:modified>
</cp:coreProperties>
</file>