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7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977-4751-B1F2-2BADF6927642}"/>
              </c:ext>
            </c:extLst>
          </c:dPt>
          <c:dPt>
            <c:idx val="1"/>
            <c:bubble3D val="0"/>
            <c:explosion val="2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977-4751-B1F2-2BADF6927642}"/>
              </c:ext>
            </c:extLst>
          </c:dPt>
          <c:dPt>
            <c:idx val="2"/>
            <c:bubble3D val="0"/>
            <c:explosion val="2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977-4751-B1F2-2BADF6927642}"/>
              </c:ext>
            </c:extLst>
          </c:dPt>
          <c:dPt>
            <c:idx val="3"/>
            <c:bubble3D val="0"/>
            <c:explosion val="2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977-4751-B1F2-2BADF6927642}"/>
              </c:ext>
            </c:extLst>
          </c:dPt>
          <c:dPt>
            <c:idx val="4"/>
            <c:bubble3D val="0"/>
            <c:explosion val="2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977-4751-B1F2-2BADF692764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977-4751-B1F2-2BADF69276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0.3</c:v>
                </c:pt>
                <c:pt idx="1">
                  <c:v>0.1</c:v>
                </c:pt>
                <c:pt idx="2">
                  <c:v>0.15</c:v>
                </c:pt>
                <c:pt idx="3">
                  <c:v>0.1</c:v>
                </c:pt>
                <c:pt idx="4">
                  <c:v>0.15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977-4751-B1F2-2BADF69276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115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595634937108605E-2"/>
          <c:y val="0.83551614622626602"/>
          <c:w val="0.82844815060816301"/>
          <c:h val="8.2975343033701798E-2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horzOverflow="overflow" vert="horz" wrap="square" anchor="ctr" anchorCtr="1"/>
        <a:lstStyle/>
        <a:p>
          <a:pPr>
            <a:defRPr lang="zh-CN" sz="1100" b="1" i="0" u="none" strike="noStrike" kern="1200" baseline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600">
          <a:solidFill>
            <a:schemeClr val="bg1"/>
          </a:solidFill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13-4F62-8588-BA53EB32AF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13-4F62-8588-BA53EB32AF5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13-4F62-8588-BA53EB32AF5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13-4F62-8588-BA53EB32AF5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5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13-4F62-8588-BA53EB32A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2"/>
        <c:overlap val="100"/>
        <c:axId val="-411204672"/>
        <c:axId val="-411211200"/>
      </c:barChart>
      <c:catAx>
        <c:axId val="-411204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11200"/>
        <c:crosses val="autoZero"/>
        <c:auto val="1"/>
        <c:lblAlgn val="ctr"/>
        <c:lblOffset val="100"/>
        <c:noMultiLvlLbl val="0"/>
      </c:catAx>
      <c:valAx>
        <c:axId val="-4112112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25000"/>
                  <a:lumOff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-41120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219206974128299"/>
          <c:y val="0.85320925231976397"/>
          <c:w val="0.84490157480314998"/>
          <c:h val="9.8440573638647597E-2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horzOverflow="overflow" vert="horz" wrap="square" anchor="ctr" anchorCtr="1"/>
        <a:lstStyle/>
        <a:p>
          <a:pPr>
            <a:defRPr lang="zh-CN" sz="11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100">
          <a:solidFill>
            <a:schemeClr val="tx1">
              <a:lumMod val="50000"/>
              <a:lumOff val="50000"/>
            </a:schemeClr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DC943-566F-413E-8505-A4E2C2B3C12C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A3E8F-3DB7-4C29-B41A-93B78B24BD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644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B050A5-8398-45F7-BBCE-423CE8433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0E1E00E-29D2-459B-96C3-43A2545D5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6B7846-8669-4DC5-86BA-9EC4B55D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59F-7A82-4207-B5D9-8C803910387D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CFA9D4-483C-4AA9-BE86-971A23BF8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CF355A-3720-49C7-BBE9-350AEAF8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4240-F3E9-47E0-9FEA-BDF4567C7D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067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3B4DF6-70AD-44DA-9FD5-DEA497152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F527EEB-B84B-4C0B-975F-F55AF8080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AF82539-4285-47DD-9818-9623852F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59F-7A82-4207-B5D9-8C803910387D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5728CE-41F1-4253-A4A9-4E26F4274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ED0013-A821-42FC-90F5-24B3480A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4240-F3E9-47E0-9FEA-BDF4567C7D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904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11E815E-EA2B-46C7-94F7-CCE1966DBF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388CCF9-80E8-4440-AE48-2CA91A6BD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8C31B7-D8DF-4D8E-8DC0-015B96389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59F-7A82-4207-B5D9-8C803910387D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4441C28-2F22-4E64-A1FF-84735C7A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AD168D-FFC9-4223-8DAC-6CF381839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4240-F3E9-47E0-9FEA-BDF4567C7D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1066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56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0A71B7-1E56-4B67-9E26-6324927E1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14E79C-1B2A-468D-AB79-377EA3EA4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B64D794-BE33-4890-8B2A-29B78749E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59F-7A82-4207-B5D9-8C803910387D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8C8145-9B71-44D8-A2F6-A5EC4C1F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A1F7247-37A1-4FBA-AF17-739FC899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4240-F3E9-47E0-9FEA-BDF4567C7D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155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40C71D-33FF-48A5-A064-B966ED78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DFD5CE6-81CA-4371-BC35-80CD7D846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0F5F53-8CFC-448C-9927-B1D121304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59F-7A82-4207-B5D9-8C803910387D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D539A0-4F2B-4D79-945C-4B17A9B15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7B0FABF-B457-43CC-8BC2-965036405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4240-F3E9-47E0-9FEA-BDF4567C7D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34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FEF29B-FBDC-4091-8DB7-EB704773C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318AD5-64AD-4606-BF5C-35CD43C65A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0944D20-8896-40E9-9B04-DFBF09664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60B9C29-E074-4CEC-AA35-38BE401F4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59F-7A82-4207-B5D9-8C803910387D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E331DB9-A266-431E-B539-47F0518EE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51AFF87-CC85-42E4-A51A-57FB75DB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4240-F3E9-47E0-9FEA-BDF4567C7D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60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1F0B37-B672-4CDA-BA96-9CBEC6501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3B4F9D4-4928-432E-8BCB-4555E8E47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4F2E1CF-08BC-4D76-91EF-BEA1CACC1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899CA5B-959C-426F-AB54-D40FB217A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A42FF47-8B25-4CAB-B4BE-D0BF7588DE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DDCB049-20B3-467F-8045-AD8E9A601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59F-7A82-4207-B5D9-8C803910387D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61996DC-875C-4243-87C8-4A291ADAE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554C1C0-79C1-4D00-90E6-F475B2622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4240-F3E9-47E0-9FEA-BDF4567C7D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67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54A616-6F99-49E1-AFC2-FBBD7C439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1CEFF4E-397E-40F9-921B-C4A8A4700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59F-7A82-4207-B5D9-8C803910387D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D493F3F-D311-4409-9C09-AA5608CAF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D147979-CF7F-4C5E-90AC-3E6FB56EF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4240-F3E9-47E0-9FEA-BDF4567C7D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93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50F1756-FE9C-4836-BE6A-4AD26728D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59F-7A82-4207-B5D9-8C803910387D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A579C2D-B953-4668-9BCD-9C78FD734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8724909-E62D-411D-9F62-A4A185EDE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4240-F3E9-47E0-9FEA-BDF4567C7D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983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6F0B67-B00A-4FC2-BE48-DB356A2C5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DD2F92-3509-468C-A8CC-EA6043776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B0BEB18-27B8-4799-94AB-7E1F09DFC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A7CDBDD-2B72-4B28-AC4A-A6739A0A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59F-7A82-4207-B5D9-8C803910387D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0C54795-D3FB-4EF4-B08C-E601103A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E39F65A-40A9-4B48-9794-F7B090AD6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4240-F3E9-47E0-9FEA-BDF4567C7D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86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B952B5-84BD-44D4-8BA7-1E0ACC345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D243857-8188-4A11-B19B-C4138B6024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9D946BA-F734-4B3C-9417-D91CA2063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36AE79D-F3E0-4F4A-B67D-ED5545F9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59F-7A82-4207-B5D9-8C803910387D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55CA8D7-568C-4324-B929-19CEFFB6B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13BE003-EAF2-4046-9AF1-2B5A5C2F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4240-F3E9-47E0-9FEA-BDF4567C7D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505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A06353D-9334-4A17-9B9E-55A26EAF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95D6019-82A2-4F4C-8DE6-C56EC6BBA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50F2B23-1386-46DA-9BAD-9152B43BE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4F59F-7A82-4207-B5D9-8C803910387D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A6B0A1-C53D-40A9-B117-44950CC655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6F214E-015A-46E7-8BDB-5B1A368A06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C4240-F3E9-47E0-9FEA-BDF4567C7D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619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entagon 17"/>
          <p:cNvSpPr/>
          <p:nvPr/>
        </p:nvSpPr>
        <p:spPr>
          <a:xfrm flipH="1">
            <a:off x="4502816" y="1888062"/>
            <a:ext cx="6807205" cy="3651655"/>
          </a:xfrm>
          <a:prstGeom prst="homePlate">
            <a:avLst/>
          </a:prstGeom>
          <a:solidFill>
            <a:schemeClr val="tx1">
              <a:lumMod val="10000"/>
              <a:lumOff val="9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aphicFrame>
        <p:nvGraphicFramePr>
          <p:cNvPr id="43" name="Chart 42"/>
          <p:cNvGraphicFramePr/>
          <p:nvPr/>
        </p:nvGraphicFramePr>
        <p:xfrm>
          <a:off x="614688" y="2068016"/>
          <a:ext cx="5138987" cy="4154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/>
          <p:cNvGraphicFramePr/>
          <p:nvPr/>
        </p:nvGraphicFramePr>
        <p:xfrm>
          <a:off x="5620421" y="2037489"/>
          <a:ext cx="5689600" cy="3502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Graphic spid="43" grpId="0">
        <p:bldSub>
          <a:bldChart bld="category"/>
        </p:bldSub>
      </p:bldGraphic>
      <p:bldGraphic spid="19" grpId="0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宽屏</PresentationFormat>
  <Paragraphs>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2019-02-19T09:38:44Z</dcterms:created>
  <dcterms:modified xsi:type="dcterms:W3CDTF">2019-02-25T05:48:27Z</dcterms:modified>
</cp:coreProperties>
</file>