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1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effectLst/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5-449D-954C-B09BC7B2BBB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B5-449D-954C-B09BC7B2BBBD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B5-449D-954C-B09BC7B2BBB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B5-449D-954C-B09BC7B2BBBD}"/>
              </c:ext>
            </c:extLst>
          </c:dPt>
          <c:dLbls>
            <c:dLbl>
              <c:idx val="0"/>
              <c:layout>
                <c:manualLayout>
                  <c:x val="-0.22397755905511799"/>
                  <c:y val="0.1130322118826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B5-449D-954C-B09BC7B2BBBD}"/>
                </c:ext>
              </c:extLst>
            </c:dLbl>
            <c:dLbl>
              <c:idx val="1"/>
              <c:layout>
                <c:manualLayout>
                  <c:x val="3.7971259842520498E-2"/>
                  <c:y val="-0.269629205440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4B5-449D-954C-B09BC7B2BBBD}"/>
                </c:ext>
              </c:extLst>
            </c:dLbl>
            <c:dLbl>
              <c:idx val="2"/>
              <c:layout>
                <c:manualLayout>
                  <c:x val="0.15983989501312801"/>
                  <c:y val="6.73872584108808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4B5-449D-954C-B09BC7B2BBBD}"/>
                </c:ext>
              </c:extLst>
            </c:dLbl>
            <c:dLbl>
              <c:idx val="3"/>
              <c:layout>
                <c:manualLayout>
                  <c:x val="9.5941469816273203E-2"/>
                  <c:y val="0.2032347888332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4B5-449D-954C-B09BC7B2BB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0.25</c:v>
                </c:pt>
                <c:pt idx="2">
                  <c:v>0.2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B5-449D-954C-B09BC7B2B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8923884514499"/>
          <c:y val="0.88326216345700304"/>
          <c:w val="0.57308818897637803"/>
          <c:h val="7.1103957852546501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900" b="1" i="0" u="none" strike="noStrike" kern="1200" baseline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 b="1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94062-90CA-4AF8-9963-99A467A5C71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1033B-A30F-4DBA-88A5-DCC81C4EF2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64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AFE44-708E-461D-A5E7-03C5808DA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43CC04-C4D6-4C39-87B6-DA0F75546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CE7E8B-F4D2-4E2A-A358-3F3A947C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B36F5-43FE-4FCD-A347-A992598E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C33F93-33C7-47C2-9AAE-A164DEE4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75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E937D-3F25-4F70-A9F3-871292EB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119068-18DE-44E1-940C-343584327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5D94AE-ACBD-49FC-A274-64137588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B54139-495C-4199-9EAC-BCF023F8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AF9F02-33B6-4C0A-8514-94CFF26F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25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AD4C726-4F43-4703-B0A3-0C57DEFF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6BC6DF-1AB0-4D9C-A04D-55DA45FDE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B568E3-42B1-4FEF-A812-DD27604E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F78B4C-6B5F-491A-BAE4-07095D62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7CFC70-3BC5-4AA5-88AF-7A6ACB5A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357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9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230B2A-393B-4216-9841-A25E0727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721C5B-0159-4D02-BB05-0F60A832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B0F81-E777-4F18-AE97-27C33A59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B93622-73E2-4B28-8763-B70B1555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F52908-4F97-49A1-9846-C9E37D7B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57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8C3D5-7828-49D4-BFA3-F82B2FDDA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093753-43A2-413C-84A3-D993F2F4F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61EDD6-B051-419A-BFEC-4FAD3214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E940B8-1B83-4988-98B3-BA1762E3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F0820C-683E-476B-BCDF-B9B9B633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77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53B69-1FD5-4DD5-8E26-F0BB944B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C45734-80F8-4940-9D03-F6E89884F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9C4E30-6E14-40F6-ABE6-9D3A6DC2B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006D2E-CD77-4999-8B2D-FFE335B5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EB94D6-295B-403D-99E5-F0D857DA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EB932A-CCFE-4D52-8609-7E4552E3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83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F7DE12-5755-490B-A2B4-C65159E3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B9CCD4-2666-44D7-ADBD-E2A584170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A77CA2-1534-4055-B90C-491D04CE7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DFC669-106B-4D32-80A1-7D7F0F314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091CB47-32CC-4935-9CC0-0901040EB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2232C6-7824-4E5E-934C-6CE7027C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A076151-93B0-47F9-BA25-A8E3CB65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9F769A-2B48-4878-BF61-C81AEE61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31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5B8AF-2566-4791-9527-2E3DBC10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4A052B7-192D-48CF-9D7C-081824F9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33506FC-FB1F-42BB-9456-2521B3FE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859B2D-5C6A-4D50-ABC4-46967CD4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52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25E352-A968-45CE-8DF6-31A162AF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06486E3-AD3D-4F95-AA66-BC3AEAB1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8AD0F2-9DD9-435C-9CFA-4E7C1428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13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5353AC-A407-41A0-B938-50DDB520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FCED86-4612-48C6-98D4-4B094DC87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74F1F0-95D8-4D74-A93E-8B0C464BD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772BC9-AFCD-4F82-AFE5-4F5EEBD0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03BD77-B535-4ED5-A699-785CE08D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36118E-D2DE-4F22-A94F-D1C9F44F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4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065D4-B989-4F53-BA18-4DAFEC2F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3A8ABFA-D898-40D0-80CF-A7F24FF9A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EBC218-177B-4215-B9D7-CFD15A5A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FD5481-D7C6-40BA-B79C-A1B68B03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CC6B99-F977-469D-BC48-37B62A40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1F04F6-CE26-4DFF-88FC-A90590DB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01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F275DE6-47A3-4213-964C-55A5C1AC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756B57-956B-4C69-A9A8-6D212660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9D5B6D-8D0E-46E6-ABC2-C16E1DEE9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A4FDF-E5A9-46E3-9ECE-54755CE4A47E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BA4B5-99DB-4306-B266-E5373FA78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A57E6F-C91D-4427-892B-69CC5C737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EA26-0A3D-416A-875C-FFA1A1BDE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15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448733" y="1912498"/>
          <a:ext cx="5080000" cy="422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66254" y="2023635"/>
            <a:ext cx="330437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are many variations of passages of Lorem Ipsum available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6253" y="3074385"/>
            <a:ext cx="3304375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are many variations of passages of Lorem Ipsum available.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6254" y="4117798"/>
            <a:ext cx="330437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  <a:endParaRPr lang="en-US" sz="1600" dirty="0">
              <a:solidFill>
                <a:schemeClr val="accent3"/>
              </a:solidFill>
            </a:endParaRPr>
          </a:p>
          <a:p>
            <a:r>
              <a: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are many variations of passages of Lorem Ipsum available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6254" y="5161211"/>
            <a:ext cx="330437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are many variations of passages of Lorem Ipsum available</a:t>
            </a:r>
          </a:p>
        </p:txBody>
      </p:sp>
      <p:sp>
        <p:nvSpPr>
          <p:cNvPr id="15" name="Text Placeholder 3"/>
          <p:cNvSpPr txBox="1"/>
          <p:nvPr/>
        </p:nvSpPr>
        <p:spPr>
          <a:xfrm>
            <a:off x="9853085" y="2169919"/>
            <a:ext cx="660437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1"/>
                </a:solidFill>
              </a:rPr>
              <a:t>20%</a:t>
            </a:r>
          </a:p>
        </p:txBody>
      </p:sp>
      <p:sp>
        <p:nvSpPr>
          <p:cNvPr id="16" name="Text Placeholder 3"/>
          <p:cNvSpPr txBox="1"/>
          <p:nvPr/>
        </p:nvSpPr>
        <p:spPr>
          <a:xfrm>
            <a:off x="9853084" y="5371660"/>
            <a:ext cx="660437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4"/>
                </a:solidFill>
              </a:rPr>
              <a:t>25%</a:t>
            </a:r>
          </a:p>
        </p:txBody>
      </p:sp>
      <p:sp>
        <p:nvSpPr>
          <p:cNvPr id="17" name="Text Placeholder 3"/>
          <p:cNvSpPr txBox="1"/>
          <p:nvPr/>
        </p:nvSpPr>
        <p:spPr>
          <a:xfrm>
            <a:off x="9853084" y="3237166"/>
            <a:ext cx="660437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2"/>
                </a:solidFill>
              </a:rPr>
              <a:t>15%</a:t>
            </a:r>
          </a:p>
        </p:txBody>
      </p:sp>
      <p:sp>
        <p:nvSpPr>
          <p:cNvPr id="18" name="Text Placeholder 3"/>
          <p:cNvSpPr txBox="1"/>
          <p:nvPr/>
        </p:nvSpPr>
        <p:spPr>
          <a:xfrm>
            <a:off x="9853085" y="4304412"/>
            <a:ext cx="660437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3"/>
                </a:solidFill>
              </a:rPr>
              <a:t>40%</a:t>
            </a:r>
          </a:p>
        </p:txBody>
      </p:sp>
      <p:grpSp>
        <p:nvGrpSpPr>
          <p:cNvPr id="4" name="Group 24"/>
          <p:cNvGrpSpPr/>
          <p:nvPr/>
        </p:nvGrpSpPr>
        <p:grpSpPr>
          <a:xfrm>
            <a:off x="5984273" y="4185706"/>
            <a:ext cx="657827" cy="638993"/>
            <a:chOff x="840159" y="2852760"/>
            <a:chExt cx="493370" cy="479245"/>
          </a:xfrm>
        </p:grpSpPr>
        <p:sp>
          <p:nvSpPr>
            <p:cNvPr id="26" name="Oval 25"/>
            <p:cNvSpPr/>
            <p:nvPr/>
          </p:nvSpPr>
          <p:spPr>
            <a:xfrm>
              <a:off x="840159" y="2852760"/>
              <a:ext cx="493370" cy="4792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7" name="Freeform 144"/>
            <p:cNvSpPr>
              <a:spLocks noEditPoints="1"/>
            </p:cNvSpPr>
            <p:nvPr/>
          </p:nvSpPr>
          <p:spPr bwMode="auto">
            <a:xfrm>
              <a:off x="955869" y="2990792"/>
              <a:ext cx="261950" cy="203180"/>
            </a:xfrm>
            <a:custGeom>
              <a:avLst/>
              <a:gdLst/>
              <a:ahLst/>
              <a:cxnLst>
                <a:cxn ang="0">
                  <a:pos x="67" y="55"/>
                </a:cxn>
                <a:cxn ang="0">
                  <a:pos x="65" y="56"/>
                </a:cxn>
                <a:cxn ang="0">
                  <a:pos x="8" y="56"/>
                </a:cxn>
                <a:cxn ang="0">
                  <a:pos x="6" y="55"/>
                </a:cxn>
                <a:cxn ang="0">
                  <a:pos x="0" y="36"/>
                </a:cxn>
                <a:cxn ang="0">
                  <a:pos x="36" y="0"/>
                </a:cxn>
                <a:cxn ang="0">
                  <a:pos x="72" y="36"/>
                </a:cxn>
                <a:cxn ang="0">
                  <a:pos x="67" y="55"/>
                </a:cxn>
                <a:cxn ang="0">
                  <a:pos x="11" y="30"/>
                </a:cxn>
                <a:cxn ang="0">
                  <a:pos x="6" y="36"/>
                </a:cxn>
                <a:cxn ang="0">
                  <a:pos x="11" y="41"/>
                </a:cxn>
                <a:cxn ang="0">
                  <a:pos x="16" y="36"/>
                </a:cxn>
                <a:cxn ang="0">
                  <a:pos x="11" y="30"/>
                </a:cxn>
                <a:cxn ang="0">
                  <a:pos x="18" y="12"/>
                </a:cxn>
                <a:cxn ang="0">
                  <a:pos x="13" y="18"/>
                </a:cxn>
                <a:cxn ang="0">
                  <a:pos x="18" y="23"/>
                </a:cxn>
                <a:cxn ang="0">
                  <a:pos x="24" y="18"/>
                </a:cxn>
                <a:cxn ang="0">
                  <a:pos x="18" y="12"/>
                </a:cxn>
                <a:cxn ang="0">
                  <a:pos x="45" y="22"/>
                </a:cxn>
                <a:cxn ang="0">
                  <a:pos x="43" y="18"/>
                </a:cxn>
                <a:cxn ang="0">
                  <a:pos x="40" y="20"/>
                </a:cxn>
                <a:cxn ang="0">
                  <a:pos x="36" y="36"/>
                </a:cxn>
                <a:cxn ang="0">
                  <a:pos x="29" y="41"/>
                </a:cxn>
                <a:cxn ang="0">
                  <a:pos x="34" y="51"/>
                </a:cxn>
                <a:cxn ang="0">
                  <a:pos x="44" y="45"/>
                </a:cxn>
                <a:cxn ang="0">
                  <a:pos x="41" y="37"/>
                </a:cxn>
                <a:cxn ang="0">
                  <a:pos x="45" y="22"/>
                </a:cxn>
                <a:cxn ang="0">
                  <a:pos x="36" y="5"/>
                </a:cxn>
                <a:cxn ang="0">
                  <a:pos x="31" y="10"/>
                </a:cxn>
                <a:cxn ang="0">
                  <a:pos x="36" y="15"/>
                </a:cxn>
                <a:cxn ang="0">
                  <a:pos x="42" y="10"/>
                </a:cxn>
                <a:cxn ang="0">
                  <a:pos x="36" y="5"/>
                </a:cxn>
                <a:cxn ang="0">
                  <a:pos x="54" y="12"/>
                </a:cxn>
                <a:cxn ang="0">
                  <a:pos x="49" y="18"/>
                </a:cxn>
                <a:cxn ang="0">
                  <a:pos x="54" y="23"/>
                </a:cxn>
                <a:cxn ang="0">
                  <a:pos x="60" y="18"/>
                </a:cxn>
                <a:cxn ang="0">
                  <a:pos x="54" y="12"/>
                </a:cxn>
                <a:cxn ang="0">
                  <a:pos x="62" y="30"/>
                </a:cxn>
                <a:cxn ang="0">
                  <a:pos x="57" y="36"/>
                </a:cxn>
                <a:cxn ang="0">
                  <a:pos x="62" y="41"/>
                </a:cxn>
                <a:cxn ang="0">
                  <a:pos x="67" y="36"/>
                </a:cxn>
                <a:cxn ang="0">
                  <a:pos x="62" y="30"/>
                </a:cxn>
              </a:cxnLst>
              <a:rect l="0" t="0" r="r" b="b"/>
              <a:pathLst>
                <a:path w="72" h="56">
                  <a:moveTo>
                    <a:pt x="67" y="55"/>
                  </a:moveTo>
                  <a:cubicBezTo>
                    <a:pt x="66" y="56"/>
                    <a:pt x="66" y="56"/>
                    <a:pt x="65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2" y="49"/>
                    <a:pt x="0" y="42"/>
                    <a:pt x="0" y="36"/>
                  </a:cubicBezTo>
                  <a:cubicBezTo>
                    <a:pt x="0" y="16"/>
                    <a:pt x="17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42"/>
                    <a:pt x="70" y="49"/>
                    <a:pt x="67" y="55"/>
                  </a:cubicBezTo>
                  <a:close/>
                  <a:moveTo>
                    <a:pt x="11" y="30"/>
                  </a:moveTo>
                  <a:cubicBezTo>
                    <a:pt x="8" y="30"/>
                    <a:pt x="6" y="33"/>
                    <a:pt x="6" y="36"/>
                  </a:cubicBezTo>
                  <a:cubicBezTo>
                    <a:pt x="6" y="38"/>
                    <a:pt x="8" y="41"/>
                    <a:pt x="11" y="41"/>
                  </a:cubicBezTo>
                  <a:cubicBezTo>
                    <a:pt x="14" y="41"/>
                    <a:pt x="16" y="38"/>
                    <a:pt x="16" y="36"/>
                  </a:cubicBezTo>
                  <a:cubicBezTo>
                    <a:pt x="16" y="33"/>
                    <a:pt x="14" y="30"/>
                    <a:pt x="11" y="30"/>
                  </a:cubicBezTo>
                  <a:close/>
                  <a:moveTo>
                    <a:pt x="18" y="12"/>
                  </a:moveTo>
                  <a:cubicBezTo>
                    <a:pt x="16" y="12"/>
                    <a:pt x="13" y="15"/>
                    <a:pt x="13" y="18"/>
                  </a:cubicBezTo>
                  <a:cubicBezTo>
                    <a:pt x="13" y="20"/>
                    <a:pt x="16" y="23"/>
                    <a:pt x="18" y="23"/>
                  </a:cubicBezTo>
                  <a:cubicBezTo>
                    <a:pt x="21" y="23"/>
                    <a:pt x="24" y="20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  <a:moveTo>
                    <a:pt x="45" y="22"/>
                  </a:moveTo>
                  <a:cubicBezTo>
                    <a:pt x="45" y="20"/>
                    <a:pt x="44" y="19"/>
                    <a:pt x="43" y="18"/>
                  </a:cubicBezTo>
                  <a:cubicBezTo>
                    <a:pt x="42" y="18"/>
                    <a:pt x="40" y="19"/>
                    <a:pt x="40" y="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30" y="38"/>
                    <a:pt x="29" y="41"/>
                  </a:cubicBezTo>
                  <a:cubicBezTo>
                    <a:pt x="28" y="45"/>
                    <a:pt x="30" y="50"/>
                    <a:pt x="34" y="51"/>
                  </a:cubicBezTo>
                  <a:cubicBezTo>
                    <a:pt x="39" y="52"/>
                    <a:pt x="43" y="49"/>
                    <a:pt x="44" y="45"/>
                  </a:cubicBezTo>
                  <a:cubicBezTo>
                    <a:pt x="45" y="42"/>
                    <a:pt x="43" y="39"/>
                    <a:pt x="41" y="37"/>
                  </a:cubicBezTo>
                  <a:lnTo>
                    <a:pt x="45" y="22"/>
                  </a:lnTo>
                  <a:close/>
                  <a:moveTo>
                    <a:pt x="36" y="5"/>
                  </a:moveTo>
                  <a:cubicBezTo>
                    <a:pt x="34" y="5"/>
                    <a:pt x="31" y="7"/>
                    <a:pt x="31" y="10"/>
                  </a:cubicBezTo>
                  <a:cubicBezTo>
                    <a:pt x="31" y="13"/>
                    <a:pt x="34" y="15"/>
                    <a:pt x="36" y="15"/>
                  </a:cubicBezTo>
                  <a:cubicBezTo>
                    <a:pt x="39" y="15"/>
                    <a:pt x="42" y="13"/>
                    <a:pt x="42" y="10"/>
                  </a:cubicBezTo>
                  <a:cubicBezTo>
                    <a:pt x="42" y="7"/>
                    <a:pt x="39" y="5"/>
                    <a:pt x="36" y="5"/>
                  </a:cubicBezTo>
                  <a:close/>
                  <a:moveTo>
                    <a:pt x="54" y="12"/>
                  </a:moveTo>
                  <a:cubicBezTo>
                    <a:pt x="52" y="12"/>
                    <a:pt x="49" y="15"/>
                    <a:pt x="49" y="18"/>
                  </a:cubicBezTo>
                  <a:cubicBezTo>
                    <a:pt x="49" y="20"/>
                    <a:pt x="52" y="23"/>
                    <a:pt x="54" y="23"/>
                  </a:cubicBezTo>
                  <a:cubicBezTo>
                    <a:pt x="57" y="23"/>
                    <a:pt x="60" y="20"/>
                    <a:pt x="60" y="18"/>
                  </a:cubicBezTo>
                  <a:cubicBezTo>
                    <a:pt x="60" y="15"/>
                    <a:pt x="57" y="12"/>
                    <a:pt x="54" y="12"/>
                  </a:cubicBezTo>
                  <a:close/>
                  <a:moveTo>
                    <a:pt x="62" y="30"/>
                  </a:moveTo>
                  <a:cubicBezTo>
                    <a:pt x="59" y="30"/>
                    <a:pt x="57" y="33"/>
                    <a:pt x="57" y="36"/>
                  </a:cubicBezTo>
                  <a:cubicBezTo>
                    <a:pt x="57" y="38"/>
                    <a:pt x="59" y="41"/>
                    <a:pt x="62" y="41"/>
                  </a:cubicBezTo>
                  <a:cubicBezTo>
                    <a:pt x="65" y="41"/>
                    <a:pt x="67" y="38"/>
                    <a:pt x="67" y="36"/>
                  </a:cubicBezTo>
                  <a:cubicBezTo>
                    <a:pt x="67" y="33"/>
                    <a:pt x="65" y="30"/>
                    <a:pt x="62" y="3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cxnSp>
        <p:nvCxnSpPr>
          <p:cNvPr id="33" name="Elbow Connector 32"/>
          <p:cNvCxnSpPr/>
          <p:nvPr/>
        </p:nvCxnSpPr>
        <p:spPr>
          <a:xfrm rot="10800000" flipV="1">
            <a:off x="2252136" y="2413485"/>
            <a:ext cx="3726025" cy="1552736"/>
          </a:xfrm>
          <a:prstGeom prst="bentConnector3">
            <a:avLst>
              <a:gd name="adj1" fmla="val 10044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>
            <a:off x="2760135" y="5161213"/>
            <a:ext cx="3218028" cy="387012"/>
          </a:xfrm>
          <a:prstGeom prst="bentConnector3">
            <a:avLst>
              <a:gd name="adj1" fmla="val 99978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0800000">
            <a:off x="2760135" y="3074384"/>
            <a:ext cx="3218028" cy="393467"/>
          </a:xfrm>
          <a:prstGeom prst="bentConnector3">
            <a:avLst>
              <a:gd name="adj1" fmla="val 34684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>
            <a:off x="3776138" y="3966225"/>
            <a:ext cx="2175207" cy="5414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5984273" y="2093989"/>
            <a:ext cx="657827" cy="638993"/>
            <a:chOff x="860271" y="1518068"/>
            <a:chExt cx="493370" cy="479245"/>
          </a:xfrm>
        </p:grpSpPr>
        <p:sp>
          <p:nvSpPr>
            <p:cNvPr id="20" name="Oval 19"/>
            <p:cNvSpPr/>
            <p:nvPr/>
          </p:nvSpPr>
          <p:spPr>
            <a:xfrm>
              <a:off x="860271" y="1518068"/>
              <a:ext cx="493370" cy="47924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997419" y="1671965"/>
              <a:ext cx="219075" cy="171450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1" y="50"/>
                </a:cxn>
                <a:cxn ang="0">
                  <a:pos x="2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2" y="41"/>
                </a:cxn>
                <a:cxn ang="0">
                  <a:pos x="61" y="41"/>
                </a:cxn>
                <a:cxn ang="0">
                  <a:pos x="64" y="43"/>
                </a:cxn>
                <a:cxn ang="0">
                  <a:pos x="64" y="48"/>
                </a:cxn>
                <a:cxn ang="0">
                  <a:pos x="59" y="20"/>
                </a:cxn>
                <a:cxn ang="0">
                  <a:pos x="57" y="23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4" y="16"/>
                </a:cxn>
                <a:cxn ang="0">
                  <a:pos x="7" y="13"/>
                </a:cxn>
                <a:cxn ang="0">
                  <a:pos x="57" y="13"/>
                </a:cxn>
                <a:cxn ang="0">
                  <a:pos x="59" y="16"/>
                </a:cxn>
                <a:cxn ang="0">
                  <a:pos x="59" y="20"/>
                </a:cxn>
                <a:cxn ang="0">
                  <a:pos x="50" y="34"/>
                </a:cxn>
                <a:cxn ang="0">
                  <a:pos x="48" y="36"/>
                </a:cxn>
                <a:cxn ang="0">
                  <a:pos x="16" y="36"/>
                </a:cxn>
                <a:cxn ang="0">
                  <a:pos x="13" y="34"/>
                </a:cxn>
                <a:cxn ang="0">
                  <a:pos x="13" y="29"/>
                </a:cxn>
                <a:cxn ang="0">
                  <a:pos x="16" y="27"/>
                </a:cxn>
                <a:cxn ang="0">
                  <a:pos x="48" y="27"/>
                </a:cxn>
                <a:cxn ang="0">
                  <a:pos x="50" y="29"/>
                </a:cxn>
                <a:cxn ang="0">
                  <a:pos x="50" y="34"/>
                </a:cxn>
                <a:cxn ang="0">
                  <a:pos x="45" y="7"/>
                </a:cxn>
                <a:cxn ang="0">
                  <a:pos x="43" y="9"/>
                </a:cxn>
                <a:cxn ang="0">
                  <a:pos x="20" y="9"/>
                </a:cxn>
                <a:cxn ang="0">
                  <a:pos x="18" y="7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43" y="0"/>
                </a:cxn>
                <a:cxn ang="0">
                  <a:pos x="45" y="2"/>
                </a:cxn>
                <a:cxn ang="0">
                  <a:pos x="45" y="7"/>
                </a:cxn>
              </a:cxnLst>
              <a:rect l="0" t="0" r="r" b="b"/>
              <a:pathLst>
                <a:path w="64" h="50">
                  <a:moveTo>
                    <a:pt x="64" y="48"/>
                  </a:moveTo>
                  <a:cubicBezTo>
                    <a:pt x="64" y="49"/>
                    <a:pt x="63" y="50"/>
                    <a:pt x="61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2"/>
                    <a:pt x="1" y="41"/>
                    <a:pt x="2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3" y="41"/>
                    <a:pt x="64" y="42"/>
                    <a:pt x="64" y="43"/>
                  </a:cubicBezTo>
                  <a:lnTo>
                    <a:pt x="64" y="48"/>
                  </a:lnTo>
                  <a:close/>
                  <a:moveTo>
                    <a:pt x="59" y="20"/>
                  </a:moveTo>
                  <a:cubicBezTo>
                    <a:pt x="59" y="22"/>
                    <a:pt x="58" y="23"/>
                    <a:pt x="5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5" y="13"/>
                    <a:pt x="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9" y="14"/>
                    <a:pt x="59" y="16"/>
                  </a:cubicBezTo>
                  <a:lnTo>
                    <a:pt x="59" y="20"/>
                  </a:lnTo>
                  <a:close/>
                  <a:moveTo>
                    <a:pt x="50" y="34"/>
                  </a:moveTo>
                  <a:cubicBezTo>
                    <a:pt x="50" y="35"/>
                    <a:pt x="49" y="36"/>
                    <a:pt x="4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5" y="36"/>
                    <a:pt x="13" y="35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50" y="28"/>
                    <a:pt x="50" y="29"/>
                  </a:cubicBezTo>
                  <a:lnTo>
                    <a:pt x="50" y="34"/>
                  </a:lnTo>
                  <a:close/>
                  <a:moveTo>
                    <a:pt x="45" y="7"/>
                  </a:moveTo>
                  <a:cubicBezTo>
                    <a:pt x="45" y="8"/>
                    <a:pt x="44" y="9"/>
                    <a:pt x="43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5" y="2"/>
                  </a:cubicBezTo>
                  <a:lnTo>
                    <a:pt x="45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5984273" y="3139848"/>
            <a:ext cx="657827" cy="638993"/>
            <a:chOff x="840159" y="2185414"/>
            <a:chExt cx="493370" cy="479245"/>
          </a:xfrm>
        </p:grpSpPr>
        <p:sp>
          <p:nvSpPr>
            <p:cNvPr id="23" name="Oval 22"/>
            <p:cNvSpPr/>
            <p:nvPr/>
          </p:nvSpPr>
          <p:spPr>
            <a:xfrm>
              <a:off x="840159" y="2185414"/>
              <a:ext cx="493370" cy="4792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4" name="Freeform 100"/>
            <p:cNvSpPr>
              <a:spLocks noEditPoints="1"/>
            </p:cNvSpPr>
            <p:nvPr/>
          </p:nvSpPr>
          <p:spPr bwMode="auto">
            <a:xfrm>
              <a:off x="971750" y="2314705"/>
              <a:ext cx="230188" cy="220663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5984273" y="5231565"/>
            <a:ext cx="657827" cy="638993"/>
            <a:chOff x="840159" y="3520106"/>
            <a:chExt cx="493370" cy="479245"/>
          </a:xfrm>
        </p:grpSpPr>
        <p:sp>
          <p:nvSpPr>
            <p:cNvPr id="29" name="Oval 28"/>
            <p:cNvSpPr/>
            <p:nvPr/>
          </p:nvSpPr>
          <p:spPr>
            <a:xfrm>
              <a:off x="840159" y="3520106"/>
              <a:ext cx="493370" cy="47924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21920"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31" name="Freeform 152"/>
            <p:cNvSpPr>
              <a:spLocks noEditPoints="1"/>
            </p:cNvSpPr>
            <p:nvPr/>
          </p:nvSpPr>
          <p:spPr bwMode="auto">
            <a:xfrm>
              <a:off x="955869" y="3638690"/>
              <a:ext cx="261950" cy="24207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FontAwesome</vt:lpstr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2019-02-19T09:40:03Z</dcterms:created>
  <dcterms:modified xsi:type="dcterms:W3CDTF">2019-02-25T05:49:24Z</dcterms:modified>
</cp:coreProperties>
</file>