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2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47-4432-8312-BABC68202AA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47-4432-8312-BABC68202AA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47-4432-8312-BABC68202AA7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47-4432-8312-BABC68202AA7}"/>
              </c:ext>
            </c:extLst>
          </c:dPt>
          <c:dLbls>
            <c:dLbl>
              <c:idx val="0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647-4432-8312-BABC68202AA7}"/>
                </c:ext>
              </c:extLst>
            </c:dLbl>
            <c:dLbl>
              <c:idx val="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647-4432-8312-BABC68202AA7}"/>
                </c:ext>
              </c:extLst>
            </c:dLbl>
            <c:dLbl>
              <c:idx val="2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647-4432-8312-BABC68202AA7}"/>
                </c:ext>
              </c:extLst>
            </c:dLbl>
            <c:dLbl>
              <c:idx val="3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647-4432-8312-BABC68202A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3nd Qtr</c:v>
                </c:pt>
                <c:pt idx="3">
                  <c:v>4nd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47-4432-8312-BABC68202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0"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D401A-58E9-4774-863F-A4C335211FA6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6727F-C09F-4123-90BC-4E1511A19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30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2EC615-3D07-44DD-AA9D-D10A76024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436676-C966-499A-ADA6-1DDCAE4F1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88D3F9-94B8-4E73-8962-3A588B37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44342F-20F8-46B6-8263-6CEADDF4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0AB66D-6A62-453F-81B7-4D5562A5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05A3E9-C0CB-4362-A0CD-3CE50D39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68FA7E-3858-4D02-85AA-670ED806A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C67E33-BCEA-4106-A64F-116DB7B0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2351C0-7291-4D91-A5AF-ECBFEBE7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203B79-7B3A-4C0F-A295-CCEAF5B4E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8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E1B5DC8-D735-47C7-BF20-DA7038EE6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E3049E-796E-490F-96F4-7B2280520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29597D-9368-43B1-9904-0FF07ED71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FA81AB-6067-45D4-AE32-8687D8C1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CF97DE-C19D-4CD5-ADBF-551D9F20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2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A93EE-3A7C-4470-B176-4B283B13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79CAFA-37E0-4546-9B27-FAB017CAE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D57DAD-2FAB-479A-9B97-5C208A6F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CC4C7A-9F36-41DE-83FB-A7701C7A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C09F21-5A34-43BE-A1C6-B528EA45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97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FDC52-C0ED-4667-A893-FDA95105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221B9D-6566-4EE5-941C-EC9B3281C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384E3C-0C99-4984-B9A8-49CC6099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9DA0D9-D5DA-4584-90B6-7AF928E9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732E16-C54B-42E4-9972-B991D3B6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41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361C0F-717C-4C68-9E85-4CE1DEB0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6BDA9F-F0A9-42AF-8512-0CD8BC49D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860FD36-D327-4DD8-83FD-78F8780D4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FA072E-DA5C-456A-BD05-3D5A6ADC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416DC7-5020-4050-97C6-B60C5B36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7F95B3-1010-4023-B08B-FA0036A0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68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A2F025-1FD0-4CFF-87A3-1EC29B3B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810174-923D-464E-BD3D-9E830A370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D192E-97A1-4924-91C0-32D7196F7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63E129B-FE11-4C7C-AE03-4152CB39E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D7A2726-53E7-475C-B938-954DD250C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09E81AF-4A26-4359-AA17-A1B5BEBD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CDBFCD7-5F12-4863-A749-27FCB072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3918D1E-2741-41C5-AFBD-D8EA44C5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0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62505A-D1B9-406C-82DF-E77DDCBF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6A5CF45-B76F-4204-918C-13924F12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DCD16B-1004-4369-BF8E-A3CCDF90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75E8AA-1275-4AC1-88E1-162FCF64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2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058A6C-4073-4E6C-BCFC-0DA1DB57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4B07E5-2672-411B-AA0B-498F55A6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21FA7A-67B4-42A1-B344-B798AAEC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1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D7145C-AA1A-43CF-8C23-2B826754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878684-5CF0-4C9F-95CC-5D2A5286B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9ECF77B-22B9-4265-B87A-CE34E8108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AD6F57-B5C6-4133-84B5-7C9FA7BA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637805-C26F-4C01-BF61-32CB51C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B1340F-E3D5-46B9-9308-1230CF11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4FDB21-14A5-4464-8D8F-8B97C35A5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0AA159B-3689-4913-A8B7-CE76E4371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1420B0-E9D2-4B5C-A209-BB7FAB7BF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A38E01-1688-4F51-945D-3BA3E11D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8D8D06-43EB-4523-A700-7FCAC3FFD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CFBA1D-F6BF-4D7E-AE27-06E2FB72A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0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DE9E0FA-FD41-48D9-AACE-C3DC16E9A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1A918D-BE8B-4176-8D11-B2BBCBD56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383F40-5C44-47A0-A1A9-CD437057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292F-7921-478D-B3DC-1754AF4997A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749A86-B5D6-4F37-81AE-F16D773C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86C970-21D6-40D6-AF49-91D698D42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CFE7-534E-4287-A3C2-78C583CB7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18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95927" y="1487021"/>
          <a:ext cx="4546584" cy="481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reeform 167"/>
          <p:cNvSpPr>
            <a:spLocks noEditPoints="1"/>
          </p:cNvSpPr>
          <p:nvPr/>
        </p:nvSpPr>
        <p:spPr bwMode="auto">
          <a:xfrm>
            <a:off x="8229600" y="2811525"/>
            <a:ext cx="331707" cy="3343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6" name="Text Placeholder 3"/>
          <p:cNvSpPr txBox="1"/>
          <p:nvPr/>
        </p:nvSpPr>
        <p:spPr>
          <a:xfrm>
            <a:off x="8711717" y="2527301"/>
            <a:ext cx="2806699" cy="9026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l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2"/>
                </a:solidFill>
              </a:rPr>
              <a:t>Title Goes Here</a:t>
            </a:r>
            <a:endParaRPr lang="en-US" b="1" dirty="0">
              <a:solidFill>
                <a:schemeClr val="accent2"/>
              </a:solidFill>
              <a:cs typeface="+mj-cs"/>
            </a:endParaRPr>
          </a:p>
          <a:p>
            <a:pPr algn="l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of the new ball alteration in some form.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167"/>
          <p:cNvSpPr>
            <a:spLocks noEditPoints="1"/>
          </p:cNvSpPr>
          <p:nvPr/>
        </p:nvSpPr>
        <p:spPr bwMode="auto">
          <a:xfrm>
            <a:off x="3630693" y="2811525"/>
            <a:ext cx="331707" cy="3343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8" name="Text Placeholder 3"/>
          <p:cNvSpPr txBox="1"/>
          <p:nvPr/>
        </p:nvSpPr>
        <p:spPr>
          <a:xfrm>
            <a:off x="646193" y="2527301"/>
            <a:ext cx="2806699" cy="9026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r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/>
                </a:solidFill>
              </a:rPr>
              <a:t>Title Goes Here</a:t>
            </a:r>
            <a:endParaRPr lang="en-US" b="1" dirty="0">
              <a:solidFill>
                <a:schemeClr val="accent1"/>
              </a:solidFill>
              <a:cs typeface="+mj-cs"/>
            </a:endParaRPr>
          </a:p>
          <a:p>
            <a:pPr algn="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of the new ball alteration in some form.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Freeform 167"/>
          <p:cNvSpPr>
            <a:spLocks noEditPoints="1"/>
          </p:cNvSpPr>
          <p:nvPr/>
        </p:nvSpPr>
        <p:spPr bwMode="auto">
          <a:xfrm>
            <a:off x="8229600" y="4748276"/>
            <a:ext cx="331707" cy="3343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10" name="Text Placeholder 3"/>
          <p:cNvSpPr txBox="1"/>
          <p:nvPr/>
        </p:nvSpPr>
        <p:spPr>
          <a:xfrm>
            <a:off x="8711717" y="4464052"/>
            <a:ext cx="2806699" cy="9026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l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3"/>
                </a:solidFill>
              </a:rPr>
              <a:t>Title Goes Here</a:t>
            </a:r>
            <a:endParaRPr lang="en-US" b="1" dirty="0">
              <a:solidFill>
                <a:schemeClr val="accent3"/>
              </a:solidFill>
              <a:cs typeface="+mj-cs"/>
            </a:endParaRPr>
          </a:p>
          <a:p>
            <a:pPr algn="l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of the new ball alteration in some form.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Freeform 167"/>
          <p:cNvSpPr>
            <a:spLocks noEditPoints="1"/>
          </p:cNvSpPr>
          <p:nvPr/>
        </p:nvSpPr>
        <p:spPr bwMode="auto">
          <a:xfrm>
            <a:off x="3630693" y="4748276"/>
            <a:ext cx="331707" cy="334360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12" name="Text Placeholder 3"/>
          <p:cNvSpPr txBox="1"/>
          <p:nvPr/>
        </p:nvSpPr>
        <p:spPr>
          <a:xfrm>
            <a:off x="646193" y="4464052"/>
            <a:ext cx="2806699" cy="9026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r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4"/>
                </a:solidFill>
              </a:rPr>
              <a:t>Title Goes Here</a:t>
            </a:r>
            <a:endParaRPr lang="en-US" b="1" dirty="0">
              <a:solidFill>
                <a:schemeClr val="accent4"/>
              </a:solidFill>
              <a:cs typeface="+mj-cs"/>
            </a:endParaRPr>
          </a:p>
          <a:p>
            <a:pPr algn="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of the new ball alteration in some form.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2019-02-19T09:43:51Z</dcterms:created>
  <dcterms:modified xsi:type="dcterms:W3CDTF">2019-02-25T05:50:32Z</dcterms:modified>
</cp:coreProperties>
</file>