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429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lang="zh-CN" sz="1800" b="0" i="0" u="none" strike="noStrike" kern="1200" spc="0" baseline="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pPr>
            <a:r>
              <a:rPr lang="zh-CN" altLang="en-US" sz="1800" dirty="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销售额占比</a:t>
            </a:r>
          </a:p>
        </c:rich>
      </c:tx>
      <c:layout>
        <c:manualLayout>
          <c:xMode val="edge"/>
          <c:yMode val="edge"/>
          <c:x val="0.40208333333333302"/>
          <c:y val="3.5161744022503502E-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7391043307086599"/>
          <c:y val="0.14729254571026701"/>
          <c:w val="0.44176263123359599"/>
          <c:h val="0.74559093879087901"/>
        </c:manualLayout>
      </c:layout>
      <c:doughnutChart>
        <c:varyColors val="1"/>
        <c:ser>
          <c:idx val="0"/>
          <c:order val="0"/>
          <c:spPr>
            <a:effectLst/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624-48A6-AC23-764DE7144E4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624-48A6-AC23-764DE7144E4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2624-48A6-AC23-764DE7144E4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2624-48A6-AC23-764DE7144E4A}"/>
              </c:ext>
            </c:extLst>
          </c:dPt>
          <c:dLbls>
            <c:dLbl>
              <c:idx val="0"/>
              <c:layout>
                <c:manualLayout>
                  <c:x val="0.19375000000000001"/>
                  <c:y val="-0.28481012658227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/>
                <a:lstStyle/>
                <a:p>
                  <a:pPr>
                    <a:defRPr lang="zh-CN" sz="10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624-48A6-AC23-764DE7144E4A}"/>
                </c:ext>
              </c:extLst>
            </c:dLbl>
            <c:dLbl>
              <c:idx val="1"/>
              <c:layout>
                <c:manualLayout>
                  <c:x val="-0.15208333333333299"/>
                  <c:y val="0.14064697609001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/>
                <a:lstStyle/>
                <a:p>
                  <a:pPr>
                    <a:defRPr lang="zh-CN" sz="10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624-48A6-AC23-764DE7144E4A}"/>
                </c:ext>
              </c:extLst>
            </c:dLbl>
            <c:dLbl>
              <c:idx val="2"/>
              <c:layout>
                <c:manualLayout>
                  <c:x val="-0.147916666666667"/>
                  <c:y val="-9.4936708860759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/>
                <a:lstStyle/>
                <a:p>
                  <a:pPr>
                    <a:defRPr lang="zh-CN" sz="10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624-48A6-AC23-764DE7144E4A}"/>
                </c:ext>
              </c:extLst>
            </c:dLbl>
            <c:dLbl>
              <c:idx val="3"/>
              <c:layout>
                <c:manualLayout>
                  <c:x val="-0.16250000000000001"/>
                  <c:y val="-0.17229254571026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/>
                <a:lstStyle/>
                <a:p>
                  <a:pPr>
                    <a:defRPr lang="zh-CN" sz="10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2624-48A6-AC23-764DE7144E4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horzOverflow="overflow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4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zh-CN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0" cap="flat" cmpd="sng" algn="ctr">
                  <a:solidFill>
                    <a:schemeClr val="accent1">
                      <a:alpha val="21000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Sheet1!$B$3:$B$6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Sheet1!$B$2</c15:sqref>
                        </c15:formulaRef>
                      </c:ext>
                    </c:extLst>
                    <c:strCache>
                      <c:ptCount val="1"/>
                      <c:pt idx="0">
                        <c:v>销售额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Sheet1!$A$3:$A$6</c15:sqref>
                        </c15:formulaRef>
                      </c:ext>
                    </c:extLst>
                    <c:strCache>
                      <c:ptCount val="4"/>
                      <c:pt idx="0">
                        <c:v>产品A</c:v>
                      </c:pt>
                      <c:pt idx="1">
                        <c:v>产品B</c:v>
                      </c:pt>
                      <c:pt idx="2">
                        <c:v>产品C</c:v>
                      </c:pt>
                      <c:pt idx="3">
                        <c:v>产品D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8-2624-48A6-AC23-764DE7144E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42"/>
      </c:doughnut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horzOverflow="overflow" vert="horz" wrap="square" anchor="ctr" anchorCtr="1"/>
        <a:lstStyle/>
        <a:p>
          <a:pPr rtl="0">
            <a:defRPr lang="zh-CN" sz="1195" b="0" i="0" u="none" strike="noStrike" kern="1200" baseline="0">
              <a:solidFill>
                <a:schemeClr val="tx1"/>
              </a:solidFill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 rot="0" spcFirstLastPara="0" vertOverflow="ellipsis" horzOverflow="overflow" vert="horz" wrap="square" anchor="ctr" anchorCtr="1"/>
    <a:lstStyle/>
    <a:p>
      <a:pPr>
        <a:defRPr lang="zh-CN"/>
      </a:pPr>
      <a:endParaRPr lang="zh-CN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20AC35-FAB2-4FEA-ADE3-241EE4931BA5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C4CDE-FC59-4FBC-8415-E09BEDA1FC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3753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D4C87-4BE0-4BD3-819B-9CF6BE054723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2D86540-D575-4530-977D-A975C0A2B3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C202DC8C-E6B1-45B6-AA0D-454F0207AF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B10AC65-C9AE-46A9-8155-71C61BE04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7BB6C-501C-4CE7-9755-1303E4504A71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6FEC4A6-96D6-49D1-879E-679E8E0C6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DD335D7-3F8F-4A9C-858B-3F5ED3186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7FA9E-B7EF-411B-90CA-EE99DFFDA9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2770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2AB36FC-AC2D-4566-94A7-272F1531C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B837C68-F145-453B-BA2D-19C87DE19A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785661B-6E16-40B7-B46B-D04FD1A83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7BB6C-501C-4CE7-9755-1303E4504A71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37BA6B7-4960-4D51-8A86-5F939E8F6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37BB3AE-B7DC-41DB-A3D2-3F2AC38B8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7FA9E-B7EF-411B-90CA-EE99DFFDA9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2364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D07E7279-1317-4819-9AD1-E27F364461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9F6F0EE-5F58-406E-9748-43A328AD79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29C90F7-6984-4F1A-BC6E-A7313DCFF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7BB6C-501C-4CE7-9755-1303E4504A71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F535402-EF53-44E2-99E2-683C46ECE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BDAA6D5-EE5B-481D-ADF9-5D242CCB1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7FA9E-B7EF-411B-90CA-EE99DFFDA9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50074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2988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92B199A-CA23-45B0-AE61-19883D5D7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F3AC275-5EDD-4AE5-B0B0-33297017AE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F50C142-07E9-4811-BAF7-2F163578C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7BB6C-501C-4CE7-9755-1303E4504A71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975A7BB-ED4F-4D0D-A2D0-11A022B11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0B66F27-28AF-4B92-8104-DB3A19E09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7FA9E-B7EF-411B-90CA-EE99DFFDA9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0527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6726A46-3740-479A-A2F7-DA240FCBC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D50B28E-675F-43F2-9E0E-44CB34D6D1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FCF0959-BD0A-4A63-AFFD-A05A687EF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7BB6C-501C-4CE7-9755-1303E4504A71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CDA8385-155F-4986-8D0C-ECC38C73B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5C1661C-ABD9-47E7-8168-C9DB3EFAF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7FA9E-B7EF-411B-90CA-EE99DFFDA9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1331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BA0386F-1B27-4BB2-8EB9-82892227C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6DEA29F-4CDA-441E-999E-951DEE0F32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699A4DE-C943-48B0-8A2A-D7851E5051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E7E4CFA-23A6-4FE2-B308-8A5CE9A9D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7BB6C-501C-4CE7-9755-1303E4504A71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3258567-D512-4FF1-96F5-ABDACDC88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C0EEF06-2FE7-4823-A927-5662B5D1C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7FA9E-B7EF-411B-90CA-EE99DFFDA9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5051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9B3F6A2-8F2E-4237-96FB-17352180A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A8F7A82-E2AE-4027-8E6D-1237BDD0CC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C14DFB3-ED6D-4758-A97E-BE007D1A59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FCE7881D-5514-4DE6-B85E-559D3FCF39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341164E9-161C-4FA2-B928-911ADBFC33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EAE9B82F-F968-444C-A666-2F559E6D6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7BB6C-501C-4CE7-9755-1303E4504A71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BCBDD066-3D9F-46B0-9FE6-B4FF028A0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15013B03-9626-449A-8970-473003F22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7FA9E-B7EF-411B-90CA-EE99DFFDA9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8202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5487623-CC48-4569-888E-357634293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80F81342-14EC-41C7-9CCF-73C637962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7BB6C-501C-4CE7-9755-1303E4504A71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81162D85-7E5D-4489-A425-2605D6C7C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C7A1520-4BC4-4A0A-88AC-2F38906F7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7FA9E-B7EF-411B-90CA-EE99DFFDA9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0958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4DA05478-275E-4D49-B466-47ABC2653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7BB6C-501C-4CE7-9755-1303E4504A71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A071774E-0D12-4EC5-AE3D-E70E8FE79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7DD1169-8B5D-491F-9C72-4819492B1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7FA9E-B7EF-411B-90CA-EE99DFFDA9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0641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20F3ACE-EC50-40BB-B083-BDB1D4396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F72172D-374E-428D-98C2-41EFE1BFA8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C68285D-A6D5-49DE-AFC1-4667658623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EC5004C-A8D9-4C30-9AF2-74DB70894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7BB6C-501C-4CE7-9755-1303E4504A71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87BD070-C386-4B8F-AACC-3F14A94BB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953FE29-2B4C-41D9-A9FC-454D76A28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7FA9E-B7EF-411B-90CA-EE99DFFDA9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2669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A15BCE8-69F4-47DA-9E6A-618FF0DB8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9D5A1150-BBEA-4363-9524-98F01B35FE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721CFF43-27E7-4DC3-A4F0-D4B8E99C28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2FD8ACD-FDAC-431E-B02A-18378CEE1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7BB6C-501C-4CE7-9755-1303E4504A71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A160A13-ADA5-4A96-9961-45DF92FE2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9906F2B-7B6C-4C20-9E8D-C9D9E5659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7FA9E-B7EF-411B-90CA-EE99DFFDA9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5719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7CB9E89E-7529-4A72-B3CB-DFA9D3490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EF996DC-5210-4A5B-A7D7-AE850A245E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144C3CC-1B9E-4653-AEE3-6D23062154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7BB6C-501C-4CE7-9755-1303E4504A71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C05CBE7-97F9-419C-BACF-556B007C71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B1AE058-0304-4BAC-8D7F-E1A5D5AB9A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7FA9E-B7EF-411B-90CA-EE99DFFDA9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7258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组合 20"/>
          <p:cNvGrpSpPr/>
          <p:nvPr/>
        </p:nvGrpSpPr>
        <p:grpSpPr>
          <a:xfrm>
            <a:off x="1940563" y="1456267"/>
            <a:ext cx="8808191" cy="5218853"/>
            <a:chOff x="1455420" y="1394460"/>
            <a:chExt cx="6096000" cy="3611880"/>
          </a:xfrm>
        </p:grpSpPr>
        <p:grpSp>
          <p:nvGrpSpPr>
            <p:cNvPr id="10" name="组合 9"/>
            <p:cNvGrpSpPr/>
            <p:nvPr/>
          </p:nvGrpSpPr>
          <p:grpSpPr>
            <a:xfrm>
              <a:off x="1455420" y="1394460"/>
              <a:ext cx="6096000" cy="3611880"/>
              <a:chOff x="1455420" y="1394460"/>
              <a:chExt cx="6096000" cy="3611880"/>
            </a:xfrm>
          </p:grpSpPr>
          <p:graphicFrame>
            <p:nvGraphicFramePr>
              <p:cNvPr id="8" name="图表 7"/>
              <p:cNvGraphicFramePr/>
              <p:nvPr/>
            </p:nvGraphicFramePr>
            <p:xfrm>
              <a:off x="1455420" y="1394460"/>
              <a:ext cx="6096000" cy="361188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sp>
            <p:nvSpPr>
              <p:cNvPr id="9" name="椭圆 8"/>
              <p:cNvSpPr/>
              <p:nvPr/>
            </p:nvSpPr>
            <p:spPr>
              <a:xfrm>
                <a:off x="3771900" y="2594610"/>
                <a:ext cx="1360170" cy="136017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outerShdw blurRad="50800" dist="12700" dir="5400000" algn="t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</p:grpSp>
        <p:sp>
          <p:nvSpPr>
            <p:cNvPr id="11" name="Freeform 496"/>
            <p:cNvSpPr>
              <a:spLocks noEditPoints="1"/>
            </p:cNvSpPr>
            <p:nvPr/>
          </p:nvSpPr>
          <p:spPr bwMode="auto">
            <a:xfrm>
              <a:off x="4194570" y="2892098"/>
              <a:ext cx="534989" cy="628341"/>
            </a:xfrm>
            <a:custGeom>
              <a:avLst/>
              <a:gdLst>
                <a:gd name="T0" fmla="*/ 10 w 63"/>
                <a:gd name="T1" fmla="*/ 43 h 74"/>
                <a:gd name="T2" fmla="*/ 9 w 63"/>
                <a:gd name="T3" fmla="*/ 46 h 74"/>
                <a:gd name="T4" fmla="*/ 1 w 63"/>
                <a:gd name="T5" fmla="*/ 70 h 74"/>
                <a:gd name="T6" fmla="*/ 63 w 63"/>
                <a:gd name="T7" fmla="*/ 74 h 74"/>
                <a:gd name="T8" fmla="*/ 56 w 63"/>
                <a:gd name="T9" fmla="*/ 68 h 74"/>
                <a:gd name="T10" fmla="*/ 55 w 63"/>
                <a:gd name="T11" fmla="*/ 57 h 74"/>
                <a:gd name="T12" fmla="*/ 52 w 63"/>
                <a:gd name="T13" fmla="*/ 40 h 74"/>
                <a:gd name="T14" fmla="*/ 49 w 63"/>
                <a:gd name="T15" fmla="*/ 37 h 74"/>
                <a:gd name="T16" fmla="*/ 21 w 63"/>
                <a:gd name="T17" fmla="*/ 27 h 74"/>
                <a:gd name="T18" fmla="*/ 32 w 63"/>
                <a:gd name="T19" fmla="*/ 45 h 74"/>
                <a:gd name="T20" fmla="*/ 32 w 63"/>
                <a:gd name="T21" fmla="*/ 42 h 74"/>
                <a:gd name="T22" fmla="*/ 30 w 63"/>
                <a:gd name="T23" fmla="*/ 42 h 74"/>
                <a:gd name="T24" fmla="*/ 30 w 63"/>
                <a:gd name="T25" fmla="*/ 45 h 74"/>
                <a:gd name="T26" fmla="*/ 38 w 63"/>
                <a:gd name="T27" fmla="*/ 50 h 74"/>
                <a:gd name="T28" fmla="*/ 40 w 63"/>
                <a:gd name="T29" fmla="*/ 56 h 74"/>
                <a:gd name="T30" fmla="*/ 33 w 63"/>
                <a:gd name="T31" fmla="*/ 65 h 74"/>
                <a:gd name="T32" fmla="*/ 30 w 63"/>
                <a:gd name="T33" fmla="*/ 67 h 74"/>
                <a:gd name="T34" fmla="*/ 25 w 63"/>
                <a:gd name="T35" fmla="*/ 62 h 74"/>
                <a:gd name="T36" fmla="*/ 23 w 63"/>
                <a:gd name="T37" fmla="*/ 55 h 74"/>
                <a:gd name="T38" fmla="*/ 30 w 63"/>
                <a:gd name="T39" fmla="*/ 56 h 74"/>
                <a:gd name="T40" fmla="*/ 31 w 63"/>
                <a:gd name="T41" fmla="*/ 60 h 74"/>
                <a:gd name="T42" fmla="*/ 32 w 63"/>
                <a:gd name="T43" fmla="*/ 59 h 74"/>
                <a:gd name="T44" fmla="*/ 30 w 63"/>
                <a:gd name="T45" fmla="*/ 53 h 74"/>
                <a:gd name="T46" fmla="*/ 24 w 63"/>
                <a:gd name="T47" fmla="*/ 48 h 74"/>
                <a:gd name="T48" fmla="*/ 25 w 63"/>
                <a:gd name="T49" fmla="*/ 39 h 74"/>
                <a:gd name="T50" fmla="*/ 30 w 63"/>
                <a:gd name="T51" fmla="*/ 35 h 74"/>
                <a:gd name="T52" fmla="*/ 33 w 63"/>
                <a:gd name="T53" fmla="*/ 37 h 74"/>
                <a:gd name="T54" fmla="*/ 39 w 63"/>
                <a:gd name="T55" fmla="*/ 44 h 74"/>
                <a:gd name="T56" fmla="*/ 25 w 63"/>
                <a:gd name="T57" fmla="*/ 19 h 74"/>
                <a:gd name="T58" fmla="*/ 42 w 63"/>
                <a:gd name="T59" fmla="*/ 9 h 74"/>
                <a:gd name="T60" fmla="*/ 34 w 63"/>
                <a:gd name="T61" fmla="*/ 15 h 74"/>
                <a:gd name="T62" fmla="*/ 30 w 63"/>
                <a:gd name="T63" fmla="*/ 2 h 74"/>
                <a:gd name="T64" fmla="*/ 27 w 63"/>
                <a:gd name="T65" fmla="*/ 0 h 74"/>
                <a:gd name="T66" fmla="*/ 25 w 63"/>
                <a:gd name="T67" fmla="*/ 19 h 74"/>
                <a:gd name="T68" fmla="*/ 20 w 63"/>
                <a:gd name="T69" fmla="*/ 23 h 74"/>
                <a:gd name="T70" fmla="*/ 41 w 63"/>
                <a:gd name="T71" fmla="*/ 22 h 74"/>
                <a:gd name="T72" fmla="*/ 41 w 63"/>
                <a:gd name="T73" fmla="*/ 26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3" h="74">
                  <a:moveTo>
                    <a:pt x="21" y="27"/>
                  </a:moveTo>
                  <a:cubicBezTo>
                    <a:pt x="17" y="33"/>
                    <a:pt x="13" y="38"/>
                    <a:pt x="10" y="43"/>
                  </a:cubicBezTo>
                  <a:cubicBezTo>
                    <a:pt x="12" y="45"/>
                    <a:pt x="12" y="45"/>
                    <a:pt x="12" y="45"/>
                  </a:cubicBezTo>
                  <a:cubicBezTo>
                    <a:pt x="9" y="46"/>
                    <a:pt x="9" y="46"/>
                    <a:pt x="9" y="46"/>
                  </a:cubicBezTo>
                  <a:cubicBezTo>
                    <a:pt x="5" y="53"/>
                    <a:pt x="4" y="61"/>
                    <a:pt x="6" y="70"/>
                  </a:cubicBezTo>
                  <a:cubicBezTo>
                    <a:pt x="4" y="70"/>
                    <a:pt x="3" y="70"/>
                    <a:pt x="1" y="70"/>
                  </a:cubicBezTo>
                  <a:cubicBezTo>
                    <a:pt x="1" y="72"/>
                    <a:pt x="0" y="73"/>
                    <a:pt x="0" y="74"/>
                  </a:cubicBezTo>
                  <a:cubicBezTo>
                    <a:pt x="21" y="74"/>
                    <a:pt x="42" y="74"/>
                    <a:pt x="63" y="74"/>
                  </a:cubicBezTo>
                  <a:cubicBezTo>
                    <a:pt x="62" y="73"/>
                    <a:pt x="62" y="72"/>
                    <a:pt x="61" y="71"/>
                  </a:cubicBezTo>
                  <a:cubicBezTo>
                    <a:pt x="60" y="70"/>
                    <a:pt x="58" y="69"/>
                    <a:pt x="56" y="68"/>
                  </a:cubicBezTo>
                  <a:cubicBezTo>
                    <a:pt x="57" y="66"/>
                    <a:pt x="57" y="63"/>
                    <a:pt x="57" y="60"/>
                  </a:cubicBezTo>
                  <a:cubicBezTo>
                    <a:pt x="55" y="57"/>
                    <a:pt x="55" y="57"/>
                    <a:pt x="55" y="57"/>
                  </a:cubicBezTo>
                  <a:cubicBezTo>
                    <a:pt x="57" y="56"/>
                    <a:pt x="57" y="56"/>
                    <a:pt x="57" y="56"/>
                  </a:cubicBezTo>
                  <a:cubicBezTo>
                    <a:pt x="57" y="50"/>
                    <a:pt x="55" y="45"/>
                    <a:pt x="52" y="40"/>
                  </a:cubicBezTo>
                  <a:cubicBezTo>
                    <a:pt x="49" y="39"/>
                    <a:pt x="49" y="39"/>
                    <a:pt x="49" y="39"/>
                  </a:cubicBezTo>
                  <a:cubicBezTo>
                    <a:pt x="49" y="37"/>
                    <a:pt x="49" y="37"/>
                    <a:pt x="49" y="37"/>
                  </a:cubicBezTo>
                  <a:cubicBezTo>
                    <a:pt x="47" y="34"/>
                    <a:pt x="44" y="31"/>
                    <a:pt x="40" y="28"/>
                  </a:cubicBezTo>
                  <a:cubicBezTo>
                    <a:pt x="34" y="28"/>
                    <a:pt x="28" y="28"/>
                    <a:pt x="21" y="27"/>
                  </a:cubicBezTo>
                  <a:close/>
                  <a:moveTo>
                    <a:pt x="39" y="45"/>
                  </a:moveTo>
                  <a:cubicBezTo>
                    <a:pt x="32" y="45"/>
                    <a:pt x="32" y="45"/>
                    <a:pt x="32" y="45"/>
                  </a:cubicBezTo>
                  <a:cubicBezTo>
                    <a:pt x="32" y="44"/>
                    <a:pt x="32" y="44"/>
                    <a:pt x="32" y="44"/>
                  </a:cubicBezTo>
                  <a:cubicBezTo>
                    <a:pt x="32" y="43"/>
                    <a:pt x="32" y="42"/>
                    <a:pt x="32" y="42"/>
                  </a:cubicBezTo>
                  <a:cubicBezTo>
                    <a:pt x="32" y="41"/>
                    <a:pt x="32" y="41"/>
                    <a:pt x="31" y="41"/>
                  </a:cubicBezTo>
                  <a:cubicBezTo>
                    <a:pt x="31" y="41"/>
                    <a:pt x="30" y="41"/>
                    <a:pt x="30" y="42"/>
                  </a:cubicBezTo>
                  <a:cubicBezTo>
                    <a:pt x="30" y="42"/>
                    <a:pt x="30" y="42"/>
                    <a:pt x="30" y="43"/>
                  </a:cubicBezTo>
                  <a:cubicBezTo>
                    <a:pt x="30" y="44"/>
                    <a:pt x="30" y="45"/>
                    <a:pt x="30" y="45"/>
                  </a:cubicBezTo>
                  <a:cubicBezTo>
                    <a:pt x="31" y="46"/>
                    <a:pt x="32" y="47"/>
                    <a:pt x="34" y="48"/>
                  </a:cubicBezTo>
                  <a:cubicBezTo>
                    <a:pt x="36" y="49"/>
                    <a:pt x="37" y="50"/>
                    <a:pt x="38" y="50"/>
                  </a:cubicBezTo>
                  <a:cubicBezTo>
                    <a:pt x="38" y="51"/>
                    <a:pt x="39" y="52"/>
                    <a:pt x="39" y="53"/>
                  </a:cubicBezTo>
                  <a:cubicBezTo>
                    <a:pt x="40" y="54"/>
                    <a:pt x="40" y="55"/>
                    <a:pt x="40" y="56"/>
                  </a:cubicBezTo>
                  <a:cubicBezTo>
                    <a:pt x="40" y="59"/>
                    <a:pt x="39" y="61"/>
                    <a:pt x="38" y="62"/>
                  </a:cubicBezTo>
                  <a:cubicBezTo>
                    <a:pt x="37" y="63"/>
                    <a:pt x="35" y="64"/>
                    <a:pt x="33" y="65"/>
                  </a:cubicBezTo>
                  <a:cubicBezTo>
                    <a:pt x="33" y="67"/>
                    <a:pt x="33" y="67"/>
                    <a:pt x="33" y="67"/>
                  </a:cubicBezTo>
                  <a:cubicBezTo>
                    <a:pt x="30" y="67"/>
                    <a:pt x="30" y="67"/>
                    <a:pt x="30" y="67"/>
                  </a:cubicBezTo>
                  <a:cubicBezTo>
                    <a:pt x="30" y="64"/>
                    <a:pt x="30" y="64"/>
                    <a:pt x="30" y="64"/>
                  </a:cubicBezTo>
                  <a:cubicBezTo>
                    <a:pt x="28" y="64"/>
                    <a:pt x="26" y="64"/>
                    <a:pt x="25" y="62"/>
                  </a:cubicBezTo>
                  <a:cubicBezTo>
                    <a:pt x="24" y="61"/>
                    <a:pt x="23" y="59"/>
                    <a:pt x="23" y="56"/>
                  </a:cubicBezTo>
                  <a:cubicBezTo>
                    <a:pt x="23" y="55"/>
                    <a:pt x="23" y="55"/>
                    <a:pt x="23" y="55"/>
                  </a:cubicBezTo>
                  <a:cubicBezTo>
                    <a:pt x="30" y="55"/>
                    <a:pt x="30" y="55"/>
                    <a:pt x="30" y="55"/>
                  </a:cubicBezTo>
                  <a:cubicBezTo>
                    <a:pt x="30" y="56"/>
                    <a:pt x="30" y="56"/>
                    <a:pt x="30" y="56"/>
                  </a:cubicBezTo>
                  <a:cubicBezTo>
                    <a:pt x="30" y="58"/>
                    <a:pt x="30" y="59"/>
                    <a:pt x="30" y="60"/>
                  </a:cubicBezTo>
                  <a:cubicBezTo>
                    <a:pt x="30" y="60"/>
                    <a:pt x="30" y="60"/>
                    <a:pt x="31" y="60"/>
                  </a:cubicBezTo>
                  <a:cubicBezTo>
                    <a:pt x="31" y="60"/>
                    <a:pt x="32" y="60"/>
                    <a:pt x="32" y="60"/>
                  </a:cubicBezTo>
                  <a:cubicBezTo>
                    <a:pt x="32" y="60"/>
                    <a:pt x="32" y="59"/>
                    <a:pt x="32" y="59"/>
                  </a:cubicBezTo>
                  <a:cubicBezTo>
                    <a:pt x="32" y="57"/>
                    <a:pt x="32" y="56"/>
                    <a:pt x="32" y="55"/>
                  </a:cubicBezTo>
                  <a:cubicBezTo>
                    <a:pt x="32" y="55"/>
                    <a:pt x="31" y="54"/>
                    <a:pt x="30" y="53"/>
                  </a:cubicBezTo>
                  <a:cubicBezTo>
                    <a:pt x="28" y="52"/>
                    <a:pt x="26" y="51"/>
                    <a:pt x="26" y="50"/>
                  </a:cubicBezTo>
                  <a:cubicBezTo>
                    <a:pt x="25" y="50"/>
                    <a:pt x="24" y="49"/>
                    <a:pt x="24" y="48"/>
                  </a:cubicBezTo>
                  <a:cubicBezTo>
                    <a:pt x="23" y="47"/>
                    <a:pt x="23" y="45"/>
                    <a:pt x="23" y="44"/>
                  </a:cubicBezTo>
                  <a:cubicBezTo>
                    <a:pt x="23" y="42"/>
                    <a:pt x="23" y="40"/>
                    <a:pt x="25" y="39"/>
                  </a:cubicBezTo>
                  <a:cubicBezTo>
                    <a:pt x="26" y="38"/>
                    <a:pt x="27" y="37"/>
                    <a:pt x="30" y="37"/>
                  </a:cubicBezTo>
                  <a:cubicBezTo>
                    <a:pt x="30" y="35"/>
                    <a:pt x="30" y="35"/>
                    <a:pt x="30" y="35"/>
                  </a:cubicBezTo>
                  <a:cubicBezTo>
                    <a:pt x="33" y="35"/>
                    <a:pt x="33" y="35"/>
                    <a:pt x="33" y="35"/>
                  </a:cubicBezTo>
                  <a:cubicBezTo>
                    <a:pt x="33" y="37"/>
                    <a:pt x="33" y="37"/>
                    <a:pt x="33" y="37"/>
                  </a:cubicBezTo>
                  <a:cubicBezTo>
                    <a:pt x="35" y="37"/>
                    <a:pt x="36" y="38"/>
                    <a:pt x="38" y="39"/>
                  </a:cubicBezTo>
                  <a:cubicBezTo>
                    <a:pt x="39" y="40"/>
                    <a:pt x="39" y="42"/>
                    <a:pt x="39" y="44"/>
                  </a:cubicBezTo>
                  <a:cubicBezTo>
                    <a:pt x="39" y="44"/>
                    <a:pt x="39" y="45"/>
                    <a:pt x="39" y="45"/>
                  </a:cubicBezTo>
                  <a:close/>
                  <a:moveTo>
                    <a:pt x="25" y="19"/>
                  </a:moveTo>
                  <a:cubicBezTo>
                    <a:pt x="38" y="20"/>
                    <a:pt x="38" y="20"/>
                    <a:pt x="38" y="20"/>
                  </a:cubicBezTo>
                  <a:cubicBezTo>
                    <a:pt x="42" y="9"/>
                    <a:pt x="42" y="9"/>
                    <a:pt x="42" y="9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4" y="15"/>
                    <a:pt x="34" y="15"/>
                    <a:pt x="34" y="15"/>
                  </a:cubicBezTo>
                  <a:cubicBezTo>
                    <a:pt x="33" y="3"/>
                    <a:pt x="33" y="3"/>
                    <a:pt x="33" y="3"/>
                  </a:cubicBezTo>
                  <a:cubicBezTo>
                    <a:pt x="30" y="2"/>
                    <a:pt x="30" y="2"/>
                    <a:pt x="30" y="2"/>
                  </a:cubicBezTo>
                  <a:cubicBezTo>
                    <a:pt x="30" y="14"/>
                    <a:pt x="30" y="14"/>
                    <a:pt x="30" y="14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9" y="2"/>
                    <a:pt x="19" y="2"/>
                    <a:pt x="19" y="2"/>
                  </a:cubicBezTo>
                  <a:cubicBezTo>
                    <a:pt x="25" y="19"/>
                    <a:pt x="25" y="19"/>
                    <a:pt x="25" y="19"/>
                  </a:cubicBezTo>
                  <a:close/>
                  <a:moveTo>
                    <a:pt x="22" y="25"/>
                  </a:moveTo>
                  <a:cubicBezTo>
                    <a:pt x="20" y="25"/>
                    <a:pt x="19" y="24"/>
                    <a:pt x="20" y="23"/>
                  </a:cubicBezTo>
                  <a:cubicBezTo>
                    <a:pt x="20" y="22"/>
                    <a:pt x="21" y="21"/>
                    <a:pt x="22" y="21"/>
                  </a:cubicBezTo>
                  <a:cubicBezTo>
                    <a:pt x="41" y="22"/>
                    <a:pt x="41" y="22"/>
                    <a:pt x="41" y="22"/>
                  </a:cubicBezTo>
                  <a:cubicBezTo>
                    <a:pt x="42" y="22"/>
                    <a:pt x="43" y="23"/>
                    <a:pt x="43" y="24"/>
                  </a:cubicBezTo>
                  <a:cubicBezTo>
                    <a:pt x="43" y="26"/>
                    <a:pt x="42" y="26"/>
                    <a:pt x="41" y="26"/>
                  </a:cubicBezTo>
                  <a:lnTo>
                    <a:pt x="22" y="2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1640"/>
            <p:cNvSpPr>
              <a:spLocks noEditPoints="1"/>
            </p:cNvSpPr>
            <p:nvPr/>
          </p:nvSpPr>
          <p:spPr bwMode="auto">
            <a:xfrm>
              <a:off x="6843078" y="2345905"/>
              <a:ext cx="383222" cy="243432"/>
            </a:xfrm>
            <a:custGeom>
              <a:avLst/>
              <a:gdLst>
                <a:gd name="T0" fmla="*/ 168 w 180"/>
                <a:gd name="T1" fmla="*/ 0 h 114"/>
                <a:gd name="T2" fmla="*/ 12 w 180"/>
                <a:gd name="T3" fmla="*/ 0 h 114"/>
                <a:gd name="T4" fmla="*/ 0 w 180"/>
                <a:gd name="T5" fmla="*/ 12 h 114"/>
                <a:gd name="T6" fmla="*/ 0 w 180"/>
                <a:gd name="T7" fmla="*/ 90 h 114"/>
                <a:gd name="T8" fmla="*/ 12 w 180"/>
                <a:gd name="T9" fmla="*/ 102 h 114"/>
                <a:gd name="T10" fmla="*/ 78 w 180"/>
                <a:gd name="T11" fmla="*/ 102 h 114"/>
                <a:gd name="T12" fmla="*/ 78 w 180"/>
                <a:gd name="T13" fmla="*/ 108 h 114"/>
                <a:gd name="T14" fmla="*/ 66 w 180"/>
                <a:gd name="T15" fmla="*/ 108 h 114"/>
                <a:gd name="T16" fmla="*/ 60 w 180"/>
                <a:gd name="T17" fmla="*/ 114 h 114"/>
                <a:gd name="T18" fmla="*/ 120 w 180"/>
                <a:gd name="T19" fmla="*/ 114 h 114"/>
                <a:gd name="T20" fmla="*/ 114 w 180"/>
                <a:gd name="T21" fmla="*/ 108 h 114"/>
                <a:gd name="T22" fmla="*/ 102 w 180"/>
                <a:gd name="T23" fmla="*/ 108 h 114"/>
                <a:gd name="T24" fmla="*/ 102 w 180"/>
                <a:gd name="T25" fmla="*/ 102 h 114"/>
                <a:gd name="T26" fmla="*/ 168 w 180"/>
                <a:gd name="T27" fmla="*/ 102 h 114"/>
                <a:gd name="T28" fmla="*/ 180 w 180"/>
                <a:gd name="T29" fmla="*/ 90 h 114"/>
                <a:gd name="T30" fmla="*/ 180 w 180"/>
                <a:gd name="T31" fmla="*/ 12 h 114"/>
                <a:gd name="T32" fmla="*/ 168 w 180"/>
                <a:gd name="T33" fmla="*/ 0 h 114"/>
                <a:gd name="T34" fmla="*/ 174 w 180"/>
                <a:gd name="T35" fmla="*/ 90 h 114"/>
                <a:gd name="T36" fmla="*/ 168 w 180"/>
                <a:gd name="T37" fmla="*/ 96 h 114"/>
                <a:gd name="T38" fmla="*/ 12 w 180"/>
                <a:gd name="T39" fmla="*/ 96 h 114"/>
                <a:gd name="T40" fmla="*/ 6 w 180"/>
                <a:gd name="T41" fmla="*/ 90 h 114"/>
                <a:gd name="T42" fmla="*/ 6 w 180"/>
                <a:gd name="T43" fmla="*/ 12 h 114"/>
                <a:gd name="T44" fmla="*/ 12 w 180"/>
                <a:gd name="T45" fmla="*/ 6 h 114"/>
                <a:gd name="T46" fmla="*/ 168 w 180"/>
                <a:gd name="T47" fmla="*/ 6 h 114"/>
                <a:gd name="T48" fmla="*/ 174 w 180"/>
                <a:gd name="T49" fmla="*/ 12 h 114"/>
                <a:gd name="T50" fmla="*/ 174 w 180"/>
                <a:gd name="T51" fmla="*/ 9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80" h="114">
                  <a:moveTo>
                    <a:pt x="168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0" y="5"/>
                    <a:pt x="0" y="12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7"/>
                    <a:pt x="5" y="102"/>
                    <a:pt x="12" y="102"/>
                  </a:cubicBezTo>
                  <a:cubicBezTo>
                    <a:pt x="78" y="102"/>
                    <a:pt x="78" y="102"/>
                    <a:pt x="78" y="102"/>
                  </a:cubicBezTo>
                  <a:cubicBezTo>
                    <a:pt x="78" y="108"/>
                    <a:pt x="78" y="108"/>
                    <a:pt x="78" y="108"/>
                  </a:cubicBezTo>
                  <a:cubicBezTo>
                    <a:pt x="66" y="108"/>
                    <a:pt x="66" y="108"/>
                    <a:pt x="66" y="108"/>
                  </a:cubicBezTo>
                  <a:cubicBezTo>
                    <a:pt x="60" y="108"/>
                    <a:pt x="60" y="114"/>
                    <a:pt x="60" y="114"/>
                  </a:cubicBezTo>
                  <a:cubicBezTo>
                    <a:pt x="120" y="114"/>
                    <a:pt x="120" y="114"/>
                    <a:pt x="120" y="114"/>
                  </a:cubicBezTo>
                  <a:cubicBezTo>
                    <a:pt x="120" y="108"/>
                    <a:pt x="114" y="108"/>
                    <a:pt x="114" y="108"/>
                  </a:cubicBezTo>
                  <a:cubicBezTo>
                    <a:pt x="102" y="108"/>
                    <a:pt x="102" y="108"/>
                    <a:pt x="102" y="108"/>
                  </a:cubicBezTo>
                  <a:cubicBezTo>
                    <a:pt x="102" y="102"/>
                    <a:pt x="102" y="102"/>
                    <a:pt x="102" y="102"/>
                  </a:cubicBezTo>
                  <a:cubicBezTo>
                    <a:pt x="168" y="102"/>
                    <a:pt x="168" y="102"/>
                    <a:pt x="168" y="102"/>
                  </a:cubicBezTo>
                  <a:cubicBezTo>
                    <a:pt x="175" y="102"/>
                    <a:pt x="180" y="97"/>
                    <a:pt x="180" y="90"/>
                  </a:cubicBezTo>
                  <a:cubicBezTo>
                    <a:pt x="180" y="12"/>
                    <a:pt x="180" y="12"/>
                    <a:pt x="180" y="12"/>
                  </a:cubicBezTo>
                  <a:cubicBezTo>
                    <a:pt x="180" y="5"/>
                    <a:pt x="175" y="0"/>
                    <a:pt x="168" y="0"/>
                  </a:cubicBezTo>
                  <a:moveTo>
                    <a:pt x="174" y="90"/>
                  </a:moveTo>
                  <a:cubicBezTo>
                    <a:pt x="174" y="93"/>
                    <a:pt x="171" y="96"/>
                    <a:pt x="168" y="96"/>
                  </a:cubicBezTo>
                  <a:cubicBezTo>
                    <a:pt x="12" y="96"/>
                    <a:pt x="12" y="96"/>
                    <a:pt x="12" y="96"/>
                  </a:cubicBezTo>
                  <a:cubicBezTo>
                    <a:pt x="9" y="96"/>
                    <a:pt x="6" y="93"/>
                    <a:pt x="6" y="90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9"/>
                    <a:pt x="9" y="6"/>
                    <a:pt x="12" y="6"/>
                  </a:cubicBezTo>
                  <a:cubicBezTo>
                    <a:pt x="168" y="6"/>
                    <a:pt x="168" y="6"/>
                    <a:pt x="168" y="6"/>
                  </a:cubicBezTo>
                  <a:cubicBezTo>
                    <a:pt x="171" y="6"/>
                    <a:pt x="174" y="9"/>
                    <a:pt x="174" y="12"/>
                  </a:cubicBezTo>
                  <a:lnTo>
                    <a:pt x="174" y="9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3" name="Freeform 1634"/>
            <p:cNvSpPr>
              <a:spLocks noEditPoints="1"/>
            </p:cNvSpPr>
            <p:nvPr/>
          </p:nvSpPr>
          <p:spPr bwMode="auto">
            <a:xfrm>
              <a:off x="2206625" y="3954780"/>
              <a:ext cx="134937" cy="252413"/>
            </a:xfrm>
            <a:custGeom>
              <a:avLst/>
              <a:gdLst>
                <a:gd name="T0" fmla="*/ 81 w 96"/>
                <a:gd name="T1" fmla="*/ 0 h 180"/>
                <a:gd name="T2" fmla="*/ 15 w 96"/>
                <a:gd name="T3" fmla="*/ 0 h 180"/>
                <a:gd name="T4" fmla="*/ 0 w 96"/>
                <a:gd name="T5" fmla="*/ 15 h 180"/>
                <a:gd name="T6" fmla="*/ 0 w 96"/>
                <a:gd name="T7" fmla="*/ 165 h 180"/>
                <a:gd name="T8" fmla="*/ 15 w 96"/>
                <a:gd name="T9" fmla="*/ 180 h 180"/>
                <a:gd name="T10" fmla="*/ 81 w 96"/>
                <a:gd name="T11" fmla="*/ 180 h 180"/>
                <a:gd name="T12" fmla="*/ 96 w 96"/>
                <a:gd name="T13" fmla="*/ 165 h 180"/>
                <a:gd name="T14" fmla="*/ 96 w 96"/>
                <a:gd name="T15" fmla="*/ 15 h 180"/>
                <a:gd name="T16" fmla="*/ 81 w 96"/>
                <a:gd name="T17" fmla="*/ 0 h 180"/>
                <a:gd name="T18" fmla="*/ 39 w 96"/>
                <a:gd name="T19" fmla="*/ 12 h 180"/>
                <a:gd name="T20" fmla="*/ 57 w 96"/>
                <a:gd name="T21" fmla="*/ 12 h 180"/>
                <a:gd name="T22" fmla="*/ 60 w 96"/>
                <a:gd name="T23" fmla="*/ 15 h 180"/>
                <a:gd name="T24" fmla="*/ 57 w 96"/>
                <a:gd name="T25" fmla="*/ 18 h 180"/>
                <a:gd name="T26" fmla="*/ 39 w 96"/>
                <a:gd name="T27" fmla="*/ 18 h 180"/>
                <a:gd name="T28" fmla="*/ 36 w 96"/>
                <a:gd name="T29" fmla="*/ 15 h 180"/>
                <a:gd name="T30" fmla="*/ 39 w 96"/>
                <a:gd name="T31" fmla="*/ 12 h 180"/>
                <a:gd name="T32" fmla="*/ 48 w 96"/>
                <a:gd name="T33" fmla="*/ 174 h 180"/>
                <a:gd name="T34" fmla="*/ 39 w 96"/>
                <a:gd name="T35" fmla="*/ 165 h 180"/>
                <a:gd name="T36" fmla="*/ 48 w 96"/>
                <a:gd name="T37" fmla="*/ 156 h 180"/>
                <a:gd name="T38" fmla="*/ 57 w 96"/>
                <a:gd name="T39" fmla="*/ 165 h 180"/>
                <a:gd name="T40" fmla="*/ 48 w 96"/>
                <a:gd name="T41" fmla="*/ 174 h 180"/>
                <a:gd name="T42" fmla="*/ 90 w 96"/>
                <a:gd name="T43" fmla="*/ 150 h 180"/>
                <a:gd name="T44" fmla="*/ 6 w 96"/>
                <a:gd name="T45" fmla="*/ 150 h 180"/>
                <a:gd name="T46" fmla="*/ 6 w 96"/>
                <a:gd name="T47" fmla="*/ 30 h 180"/>
                <a:gd name="T48" fmla="*/ 90 w 96"/>
                <a:gd name="T49" fmla="*/ 30 h 180"/>
                <a:gd name="T50" fmla="*/ 90 w 96"/>
                <a:gd name="T51" fmla="*/ 15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6" h="180">
                  <a:moveTo>
                    <a:pt x="81" y="0"/>
                  </a:move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7"/>
                    <a:pt x="0" y="15"/>
                  </a:cubicBezTo>
                  <a:cubicBezTo>
                    <a:pt x="0" y="165"/>
                    <a:pt x="0" y="165"/>
                    <a:pt x="0" y="165"/>
                  </a:cubicBezTo>
                  <a:cubicBezTo>
                    <a:pt x="0" y="173"/>
                    <a:pt x="7" y="180"/>
                    <a:pt x="15" y="180"/>
                  </a:cubicBezTo>
                  <a:cubicBezTo>
                    <a:pt x="81" y="180"/>
                    <a:pt x="81" y="180"/>
                    <a:pt x="81" y="180"/>
                  </a:cubicBezTo>
                  <a:cubicBezTo>
                    <a:pt x="89" y="180"/>
                    <a:pt x="96" y="173"/>
                    <a:pt x="96" y="165"/>
                  </a:cubicBezTo>
                  <a:cubicBezTo>
                    <a:pt x="96" y="15"/>
                    <a:pt x="96" y="15"/>
                    <a:pt x="96" y="15"/>
                  </a:cubicBezTo>
                  <a:cubicBezTo>
                    <a:pt x="96" y="7"/>
                    <a:pt x="89" y="0"/>
                    <a:pt x="81" y="0"/>
                  </a:cubicBezTo>
                  <a:moveTo>
                    <a:pt x="39" y="12"/>
                  </a:moveTo>
                  <a:cubicBezTo>
                    <a:pt x="57" y="12"/>
                    <a:pt x="57" y="12"/>
                    <a:pt x="57" y="12"/>
                  </a:cubicBezTo>
                  <a:cubicBezTo>
                    <a:pt x="59" y="12"/>
                    <a:pt x="60" y="13"/>
                    <a:pt x="60" y="15"/>
                  </a:cubicBezTo>
                  <a:cubicBezTo>
                    <a:pt x="60" y="17"/>
                    <a:pt x="59" y="18"/>
                    <a:pt x="57" y="18"/>
                  </a:cubicBezTo>
                  <a:cubicBezTo>
                    <a:pt x="39" y="18"/>
                    <a:pt x="39" y="18"/>
                    <a:pt x="39" y="18"/>
                  </a:cubicBezTo>
                  <a:cubicBezTo>
                    <a:pt x="37" y="18"/>
                    <a:pt x="36" y="17"/>
                    <a:pt x="36" y="15"/>
                  </a:cubicBezTo>
                  <a:cubicBezTo>
                    <a:pt x="36" y="13"/>
                    <a:pt x="37" y="12"/>
                    <a:pt x="39" y="12"/>
                  </a:cubicBezTo>
                  <a:moveTo>
                    <a:pt x="48" y="174"/>
                  </a:moveTo>
                  <a:cubicBezTo>
                    <a:pt x="43" y="174"/>
                    <a:pt x="39" y="170"/>
                    <a:pt x="39" y="165"/>
                  </a:cubicBezTo>
                  <a:cubicBezTo>
                    <a:pt x="39" y="160"/>
                    <a:pt x="43" y="156"/>
                    <a:pt x="48" y="156"/>
                  </a:cubicBezTo>
                  <a:cubicBezTo>
                    <a:pt x="53" y="156"/>
                    <a:pt x="57" y="160"/>
                    <a:pt x="57" y="165"/>
                  </a:cubicBezTo>
                  <a:cubicBezTo>
                    <a:pt x="57" y="170"/>
                    <a:pt x="53" y="174"/>
                    <a:pt x="48" y="174"/>
                  </a:cubicBezTo>
                  <a:moveTo>
                    <a:pt x="90" y="150"/>
                  </a:moveTo>
                  <a:cubicBezTo>
                    <a:pt x="6" y="150"/>
                    <a:pt x="6" y="150"/>
                    <a:pt x="6" y="150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90" y="30"/>
                    <a:pt x="90" y="30"/>
                    <a:pt x="90" y="30"/>
                  </a:cubicBezTo>
                  <a:lnTo>
                    <a:pt x="90" y="15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grpSp>
          <p:nvGrpSpPr>
            <p:cNvPr id="16" name="组合 15"/>
            <p:cNvGrpSpPr/>
            <p:nvPr/>
          </p:nvGrpSpPr>
          <p:grpSpPr>
            <a:xfrm>
              <a:off x="2430145" y="2183186"/>
              <a:ext cx="134937" cy="236538"/>
              <a:chOff x="6442075" y="1292225"/>
              <a:chExt cx="134937" cy="236538"/>
            </a:xfrm>
          </p:grpSpPr>
          <p:sp>
            <p:nvSpPr>
              <p:cNvPr id="17" name="Oval 1632"/>
              <p:cNvSpPr>
                <a:spLocks noChangeArrowheads="1"/>
              </p:cNvSpPr>
              <p:nvPr/>
            </p:nvSpPr>
            <p:spPr bwMode="auto">
              <a:xfrm>
                <a:off x="6489700" y="1441450"/>
                <a:ext cx="39687" cy="39688"/>
              </a:xfrm>
              <a:prstGeom prst="ellipse">
                <a:avLst/>
              </a:pr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18" name="Freeform 1633"/>
              <p:cNvSpPr>
                <a:spLocks noEditPoints="1"/>
              </p:cNvSpPr>
              <p:nvPr/>
            </p:nvSpPr>
            <p:spPr bwMode="auto">
              <a:xfrm>
                <a:off x="6442075" y="1292225"/>
                <a:ext cx="134937" cy="236538"/>
              </a:xfrm>
              <a:custGeom>
                <a:avLst/>
                <a:gdLst>
                  <a:gd name="T0" fmla="*/ 84 w 96"/>
                  <a:gd name="T1" fmla="*/ 0 h 168"/>
                  <a:gd name="T2" fmla="*/ 12 w 96"/>
                  <a:gd name="T3" fmla="*/ 0 h 168"/>
                  <a:gd name="T4" fmla="*/ 0 w 96"/>
                  <a:gd name="T5" fmla="*/ 12 h 168"/>
                  <a:gd name="T6" fmla="*/ 0 w 96"/>
                  <a:gd name="T7" fmla="*/ 156 h 168"/>
                  <a:gd name="T8" fmla="*/ 12 w 96"/>
                  <a:gd name="T9" fmla="*/ 168 h 168"/>
                  <a:gd name="T10" fmla="*/ 84 w 96"/>
                  <a:gd name="T11" fmla="*/ 168 h 168"/>
                  <a:gd name="T12" fmla="*/ 96 w 96"/>
                  <a:gd name="T13" fmla="*/ 156 h 168"/>
                  <a:gd name="T14" fmla="*/ 96 w 96"/>
                  <a:gd name="T15" fmla="*/ 12 h 168"/>
                  <a:gd name="T16" fmla="*/ 84 w 96"/>
                  <a:gd name="T17" fmla="*/ 0 h 168"/>
                  <a:gd name="T18" fmla="*/ 48 w 96"/>
                  <a:gd name="T19" fmla="*/ 156 h 168"/>
                  <a:gd name="T20" fmla="*/ 12 w 96"/>
                  <a:gd name="T21" fmla="*/ 120 h 168"/>
                  <a:gd name="T22" fmla="*/ 48 w 96"/>
                  <a:gd name="T23" fmla="*/ 84 h 168"/>
                  <a:gd name="T24" fmla="*/ 84 w 96"/>
                  <a:gd name="T25" fmla="*/ 120 h 168"/>
                  <a:gd name="T26" fmla="*/ 48 w 96"/>
                  <a:gd name="T27" fmla="*/ 156 h 168"/>
                  <a:gd name="T28" fmla="*/ 84 w 96"/>
                  <a:gd name="T29" fmla="*/ 64 h 168"/>
                  <a:gd name="T30" fmla="*/ 76 w 96"/>
                  <a:gd name="T31" fmla="*/ 72 h 168"/>
                  <a:gd name="T32" fmla="*/ 20 w 96"/>
                  <a:gd name="T33" fmla="*/ 72 h 168"/>
                  <a:gd name="T34" fmla="*/ 12 w 96"/>
                  <a:gd name="T35" fmla="*/ 64 h 168"/>
                  <a:gd name="T36" fmla="*/ 12 w 96"/>
                  <a:gd name="T37" fmla="*/ 20 h 168"/>
                  <a:gd name="T38" fmla="*/ 20 w 96"/>
                  <a:gd name="T39" fmla="*/ 12 h 168"/>
                  <a:gd name="T40" fmla="*/ 76 w 96"/>
                  <a:gd name="T41" fmla="*/ 12 h 168"/>
                  <a:gd name="T42" fmla="*/ 84 w 96"/>
                  <a:gd name="T43" fmla="*/ 20 h 168"/>
                  <a:gd name="T44" fmla="*/ 84 w 96"/>
                  <a:gd name="T45" fmla="*/ 64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96" h="168">
                    <a:moveTo>
                      <a:pt x="84" y="0"/>
                    </a:moveTo>
                    <a:cubicBezTo>
                      <a:pt x="12" y="0"/>
                      <a:pt x="12" y="0"/>
                      <a:pt x="12" y="0"/>
                    </a:cubicBezTo>
                    <a:cubicBezTo>
                      <a:pt x="5" y="0"/>
                      <a:pt x="0" y="5"/>
                      <a:pt x="0" y="12"/>
                    </a:cubicBezTo>
                    <a:cubicBezTo>
                      <a:pt x="0" y="156"/>
                      <a:pt x="0" y="156"/>
                      <a:pt x="0" y="156"/>
                    </a:cubicBezTo>
                    <a:cubicBezTo>
                      <a:pt x="0" y="163"/>
                      <a:pt x="5" y="168"/>
                      <a:pt x="12" y="168"/>
                    </a:cubicBezTo>
                    <a:cubicBezTo>
                      <a:pt x="84" y="168"/>
                      <a:pt x="84" y="168"/>
                      <a:pt x="84" y="168"/>
                    </a:cubicBezTo>
                    <a:cubicBezTo>
                      <a:pt x="91" y="168"/>
                      <a:pt x="96" y="163"/>
                      <a:pt x="96" y="156"/>
                    </a:cubicBezTo>
                    <a:cubicBezTo>
                      <a:pt x="96" y="12"/>
                      <a:pt x="96" y="12"/>
                      <a:pt x="96" y="12"/>
                    </a:cubicBezTo>
                    <a:cubicBezTo>
                      <a:pt x="96" y="5"/>
                      <a:pt x="91" y="0"/>
                      <a:pt x="84" y="0"/>
                    </a:cubicBezTo>
                    <a:moveTo>
                      <a:pt x="48" y="156"/>
                    </a:moveTo>
                    <a:cubicBezTo>
                      <a:pt x="28" y="156"/>
                      <a:pt x="12" y="140"/>
                      <a:pt x="12" y="120"/>
                    </a:cubicBezTo>
                    <a:cubicBezTo>
                      <a:pt x="12" y="100"/>
                      <a:pt x="28" y="84"/>
                      <a:pt x="48" y="84"/>
                    </a:cubicBezTo>
                    <a:cubicBezTo>
                      <a:pt x="68" y="84"/>
                      <a:pt x="84" y="100"/>
                      <a:pt x="84" y="120"/>
                    </a:cubicBezTo>
                    <a:cubicBezTo>
                      <a:pt x="84" y="140"/>
                      <a:pt x="68" y="156"/>
                      <a:pt x="48" y="156"/>
                    </a:cubicBezTo>
                    <a:moveTo>
                      <a:pt x="84" y="64"/>
                    </a:moveTo>
                    <a:cubicBezTo>
                      <a:pt x="84" y="68"/>
                      <a:pt x="80" y="72"/>
                      <a:pt x="76" y="72"/>
                    </a:cubicBezTo>
                    <a:cubicBezTo>
                      <a:pt x="20" y="72"/>
                      <a:pt x="20" y="72"/>
                      <a:pt x="20" y="72"/>
                    </a:cubicBezTo>
                    <a:cubicBezTo>
                      <a:pt x="16" y="72"/>
                      <a:pt x="12" y="68"/>
                      <a:pt x="12" y="64"/>
                    </a:cubicBezTo>
                    <a:cubicBezTo>
                      <a:pt x="12" y="20"/>
                      <a:pt x="12" y="20"/>
                      <a:pt x="12" y="20"/>
                    </a:cubicBezTo>
                    <a:cubicBezTo>
                      <a:pt x="12" y="16"/>
                      <a:pt x="16" y="12"/>
                      <a:pt x="20" y="12"/>
                    </a:cubicBezTo>
                    <a:cubicBezTo>
                      <a:pt x="76" y="12"/>
                      <a:pt x="76" y="12"/>
                      <a:pt x="76" y="12"/>
                    </a:cubicBezTo>
                    <a:cubicBezTo>
                      <a:pt x="80" y="12"/>
                      <a:pt x="84" y="16"/>
                      <a:pt x="84" y="20"/>
                    </a:cubicBezTo>
                    <a:lnTo>
                      <a:pt x="84" y="64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</p:grpSp>
        <p:sp>
          <p:nvSpPr>
            <p:cNvPr id="19" name="Freeform 485"/>
            <p:cNvSpPr>
              <a:spLocks noEditPoints="1"/>
            </p:cNvSpPr>
            <p:nvPr/>
          </p:nvSpPr>
          <p:spPr bwMode="auto">
            <a:xfrm>
              <a:off x="2778126" y="1626597"/>
              <a:ext cx="194072" cy="151210"/>
            </a:xfrm>
            <a:custGeom>
              <a:avLst/>
              <a:gdLst>
                <a:gd name="T0" fmla="*/ 67 w 69"/>
                <a:gd name="T1" fmla="*/ 49 h 54"/>
                <a:gd name="T2" fmla="*/ 62 w 69"/>
                <a:gd name="T3" fmla="*/ 54 h 54"/>
                <a:gd name="T4" fmla="*/ 12 w 69"/>
                <a:gd name="T5" fmla="*/ 54 h 54"/>
                <a:gd name="T6" fmla="*/ 7 w 69"/>
                <a:gd name="T7" fmla="*/ 49 h 54"/>
                <a:gd name="T8" fmla="*/ 67 w 69"/>
                <a:gd name="T9" fmla="*/ 49 h 54"/>
                <a:gd name="T10" fmla="*/ 10 w 69"/>
                <a:gd name="T11" fmla="*/ 4 h 54"/>
                <a:gd name="T12" fmla="*/ 7 w 69"/>
                <a:gd name="T13" fmla="*/ 11 h 54"/>
                <a:gd name="T14" fmla="*/ 10 w 69"/>
                <a:gd name="T15" fmla="*/ 18 h 54"/>
                <a:gd name="T16" fmla="*/ 13 w 69"/>
                <a:gd name="T17" fmla="*/ 16 h 54"/>
                <a:gd name="T18" fmla="*/ 11 w 69"/>
                <a:gd name="T19" fmla="*/ 11 h 54"/>
                <a:gd name="T20" fmla="*/ 13 w 69"/>
                <a:gd name="T21" fmla="*/ 5 h 54"/>
                <a:gd name="T22" fmla="*/ 13 w 69"/>
                <a:gd name="T23" fmla="*/ 5 h 54"/>
                <a:gd name="T24" fmla="*/ 10 w 69"/>
                <a:gd name="T25" fmla="*/ 4 h 54"/>
                <a:gd name="T26" fmla="*/ 3 w 69"/>
                <a:gd name="T27" fmla="*/ 0 h 54"/>
                <a:gd name="T28" fmla="*/ 0 w 69"/>
                <a:gd name="T29" fmla="*/ 11 h 54"/>
                <a:gd name="T30" fmla="*/ 3 w 69"/>
                <a:gd name="T31" fmla="*/ 22 h 54"/>
                <a:gd name="T32" fmla="*/ 6 w 69"/>
                <a:gd name="T33" fmla="*/ 20 h 54"/>
                <a:gd name="T34" fmla="*/ 3 w 69"/>
                <a:gd name="T35" fmla="*/ 11 h 54"/>
                <a:gd name="T36" fmla="*/ 6 w 69"/>
                <a:gd name="T37" fmla="*/ 1 h 54"/>
                <a:gd name="T38" fmla="*/ 3 w 69"/>
                <a:gd name="T39" fmla="*/ 0 h 54"/>
                <a:gd name="T40" fmla="*/ 28 w 69"/>
                <a:gd name="T41" fmla="*/ 4 h 54"/>
                <a:gd name="T42" fmla="*/ 30 w 69"/>
                <a:gd name="T43" fmla="*/ 11 h 54"/>
                <a:gd name="T44" fmla="*/ 28 w 69"/>
                <a:gd name="T45" fmla="*/ 18 h 54"/>
                <a:gd name="T46" fmla="*/ 25 w 69"/>
                <a:gd name="T47" fmla="*/ 16 h 54"/>
                <a:gd name="T48" fmla="*/ 27 w 69"/>
                <a:gd name="T49" fmla="*/ 11 h 54"/>
                <a:gd name="T50" fmla="*/ 25 w 69"/>
                <a:gd name="T51" fmla="*/ 5 h 54"/>
                <a:gd name="T52" fmla="*/ 25 w 69"/>
                <a:gd name="T53" fmla="*/ 5 h 54"/>
                <a:gd name="T54" fmla="*/ 28 w 69"/>
                <a:gd name="T55" fmla="*/ 4 h 54"/>
                <a:gd name="T56" fmla="*/ 35 w 69"/>
                <a:gd name="T57" fmla="*/ 0 h 54"/>
                <a:gd name="T58" fmla="*/ 38 w 69"/>
                <a:gd name="T59" fmla="*/ 11 h 54"/>
                <a:gd name="T60" fmla="*/ 35 w 69"/>
                <a:gd name="T61" fmla="*/ 22 h 54"/>
                <a:gd name="T62" fmla="*/ 31 w 69"/>
                <a:gd name="T63" fmla="*/ 20 h 54"/>
                <a:gd name="T64" fmla="*/ 34 w 69"/>
                <a:gd name="T65" fmla="*/ 11 h 54"/>
                <a:gd name="T66" fmla="*/ 31 w 69"/>
                <a:gd name="T67" fmla="*/ 1 h 54"/>
                <a:gd name="T68" fmla="*/ 35 w 69"/>
                <a:gd name="T69" fmla="*/ 0 h 54"/>
                <a:gd name="T70" fmla="*/ 23 w 69"/>
                <a:gd name="T71" fmla="*/ 11 h 54"/>
                <a:gd name="T72" fmla="*/ 21 w 69"/>
                <a:gd name="T73" fmla="*/ 14 h 54"/>
                <a:gd name="T74" fmla="*/ 23 w 69"/>
                <a:gd name="T75" fmla="*/ 35 h 54"/>
                <a:gd name="T76" fmla="*/ 62 w 69"/>
                <a:gd name="T77" fmla="*/ 35 h 54"/>
                <a:gd name="T78" fmla="*/ 67 w 69"/>
                <a:gd name="T79" fmla="*/ 38 h 54"/>
                <a:gd name="T80" fmla="*/ 69 w 69"/>
                <a:gd name="T81" fmla="*/ 38 h 54"/>
                <a:gd name="T82" fmla="*/ 69 w 69"/>
                <a:gd name="T83" fmla="*/ 47 h 54"/>
                <a:gd name="T84" fmla="*/ 4 w 69"/>
                <a:gd name="T85" fmla="*/ 47 h 54"/>
                <a:gd name="T86" fmla="*/ 4 w 69"/>
                <a:gd name="T87" fmla="*/ 38 h 54"/>
                <a:gd name="T88" fmla="*/ 7 w 69"/>
                <a:gd name="T89" fmla="*/ 38 h 54"/>
                <a:gd name="T90" fmla="*/ 12 w 69"/>
                <a:gd name="T91" fmla="*/ 35 h 54"/>
                <a:gd name="T92" fmla="*/ 15 w 69"/>
                <a:gd name="T93" fmla="*/ 35 h 54"/>
                <a:gd name="T94" fmla="*/ 17 w 69"/>
                <a:gd name="T95" fmla="*/ 14 h 54"/>
                <a:gd name="T96" fmla="*/ 15 w 69"/>
                <a:gd name="T97" fmla="*/ 11 h 54"/>
                <a:gd name="T98" fmla="*/ 19 w 69"/>
                <a:gd name="T99" fmla="*/ 7 h 54"/>
                <a:gd name="T100" fmla="*/ 23 w 69"/>
                <a:gd name="T101" fmla="*/ 11 h 54"/>
                <a:gd name="T102" fmla="*/ 55 w 69"/>
                <a:gd name="T103" fmla="*/ 41 h 54"/>
                <a:gd name="T104" fmla="*/ 55 w 69"/>
                <a:gd name="T105" fmla="*/ 44 h 54"/>
                <a:gd name="T106" fmla="*/ 62 w 69"/>
                <a:gd name="T107" fmla="*/ 44 h 54"/>
                <a:gd name="T108" fmla="*/ 62 w 69"/>
                <a:gd name="T109" fmla="*/ 41 h 54"/>
                <a:gd name="T110" fmla="*/ 55 w 69"/>
                <a:gd name="T111" fmla="*/ 41 h 54"/>
                <a:gd name="T112" fmla="*/ 47 w 69"/>
                <a:gd name="T113" fmla="*/ 41 h 54"/>
                <a:gd name="T114" fmla="*/ 47 w 69"/>
                <a:gd name="T115" fmla="*/ 44 h 54"/>
                <a:gd name="T116" fmla="*/ 53 w 69"/>
                <a:gd name="T117" fmla="*/ 44 h 54"/>
                <a:gd name="T118" fmla="*/ 53 w 69"/>
                <a:gd name="T119" fmla="*/ 41 h 54"/>
                <a:gd name="T120" fmla="*/ 47 w 69"/>
                <a:gd name="T12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69" h="54">
                  <a:moveTo>
                    <a:pt x="67" y="49"/>
                  </a:moveTo>
                  <a:cubicBezTo>
                    <a:pt x="67" y="52"/>
                    <a:pt x="65" y="54"/>
                    <a:pt x="62" y="54"/>
                  </a:cubicBezTo>
                  <a:cubicBezTo>
                    <a:pt x="12" y="54"/>
                    <a:pt x="12" y="54"/>
                    <a:pt x="12" y="54"/>
                  </a:cubicBezTo>
                  <a:cubicBezTo>
                    <a:pt x="9" y="54"/>
                    <a:pt x="7" y="52"/>
                    <a:pt x="7" y="49"/>
                  </a:cubicBezTo>
                  <a:cubicBezTo>
                    <a:pt x="67" y="49"/>
                    <a:pt x="67" y="49"/>
                    <a:pt x="67" y="49"/>
                  </a:cubicBezTo>
                  <a:close/>
                  <a:moveTo>
                    <a:pt x="10" y="4"/>
                  </a:moveTo>
                  <a:cubicBezTo>
                    <a:pt x="8" y="6"/>
                    <a:pt x="7" y="8"/>
                    <a:pt x="7" y="11"/>
                  </a:cubicBezTo>
                  <a:cubicBezTo>
                    <a:pt x="7" y="13"/>
                    <a:pt x="8" y="16"/>
                    <a:pt x="10" y="18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2" y="15"/>
                    <a:pt x="11" y="13"/>
                    <a:pt x="11" y="11"/>
                  </a:cubicBezTo>
                  <a:cubicBezTo>
                    <a:pt x="11" y="9"/>
                    <a:pt x="11" y="7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0" y="4"/>
                    <a:pt x="10" y="4"/>
                    <a:pt x="10" y="4"/>
                  </a:cubicBezTo>
                  <a:close/>
                  <a:moveTo>
                    <a:pt x="3" y="0"/>
                  </a:moveTo>
                  <a:cubicBezTo>
                    <a:pt x="1" y="3"/>
                    <a:pt x="0" y="7"/>
                    <a:pt x="0" y="11"/>
                  </a:cubicBezTo>
                  <a:cubicBezTo>
                    <a:pt x="0" y="15"/>
                    <a:pt x="1" y="19"/>
                    <a:pt x="3" y="22"/>
                  </a:cubicBezTo>
                  <a:cubicBezTo>
                    <a:pt x="6" y="20"/>
                    <a:pt x="6" y="20"/>
                    <a:pt x="6" y="20"/>
                  </a:cubicBezTo>
                  <a:cubicBezTo>
                    <a:pt x="4" y="17"/>
                    <a:pt x="3" y="14"/>
                    <a:pt x="3" y="11"/>
                  </a:cubicBezTo>
                  <a:cubicBezTo>
                    <a:pt x="3" y="7"/>
                    <a:pt x="4" y="4"/>
                    <a:pt x="6" y="1"/>
                  </a:cubicBezTo>
                  <a:cubicBezTo>
                    <a:pt x="3" y="0"/>
                    <a:pt x="3" y="0"/>
                    <a:pt x="3" y="0"/>
                  </a:cubicBezTo>
                  <a:close/>
                  <a:moveTo>
                    <a:pt x="28" y="4"/>
                  </a:moveTo>
                  <a:cubicBezTo>
                    <a:pt x="30" y="6"/>
                    <a:pt x="30" y="8"/>
                    <a:pt x="30" y="11"/>
                  </a:cubicBezTo>
                  <a:cubicBezTo>
                    <a:pt x="30" y="13"/>
                    <a:pt x="29" y="16"/>
                    <a:pt x="28" y="18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26" y="15"/>
                    <a:pt x="27" y="13"/>
                    <a:pt x="27" y="11"/>
                  </a:cubicBezTo>
                  <a:cubicBezTo>
                    <a:pt x="27" y="9"/>
                    <a:pt x="26" y="7"/>
                    <a:pt x="25" y="5"/>
                  </a:cubicBezTo>
                  <a:cubicBezTo>
                    <a:pt x="25" y="5"/>
                    <a:pt x="25" y="5"/>
                    <a:pt x="25" y="5"/>
                  </a:cubicBezTo>
                  <a:cubicBezTo>
                    <a:pt x="28" y="4"/>
                    <a:pt x="28" y="4"/>
                    <a:pt x="28" y="4"/>
                  </a:cubicBezTo>
                  <a:close/>
                  <a:moveTo>
                    <a:pt x="35" y="0"/>
                  </a:moveTo>
                  <a:cubicBezTo>
                    <a:pt x="37" y="3"/>
                    <a:pt x="38" y="7"/>
                    <a:pt x="38" y="11"/>
                  </a:cubicBezTo>
                  <a:cubicBezTo>
                    <a:pt x="38" y="15"/>
                    <a:pt x="37" y="19"/>
                    <a:pt x="35" y="22"/>
                  </a:cubicBezTo>
                  <a:cubicBezTo>
                    <a:pt x="31" y="20"/>
                    <a:pt x="31" y="20"/>
                    <a:pt x="31" y="20"/>
                  </a:cubicBezTo>
                  <a:cubicBezTo>
                    <a:pt x="33" y="17"/>
                    <a:pt x="34" y="14"/>
                    <a:pt x="34" y="11"/>
                  </a:cubicBezTo>
                  <a:cubicBezTo>
                    <a:pt x="34" y="7"/>
                    <a:pt x="33" y="4"/>
                    <a:pt x="31" y="1"/>
                  </a:cubicBezTo>
                  <a:cubicBezTo>
                    <a:pt x="35" y="0"/>
                    <a:pt x="35" y="0"/>
                    <a:pt x="35" y="0"/>
                  </a:cubicBezTo>
                  <a:close/>
                  <a:moveTo>
                    <a:pt x="23" y="11"/>
                  </a:moveTo>
                  <a:cubicBezTo>
                    <a:pt x="23" y="12"/>
                    <a:pt x="22" y="14"/>
                    <a:pt x="21" y="14"/>
                  </a:cubicBezTo>
                  <a:cubicBezTo>
                    <a:pt x="23" y="35"/>
                    <a:pt x="23" y="35"/>
                    <a:pt x="23" y="35"/>
                  </a:cubicBezTo>
                  <a:cubicBezTo>
                    <a:pt x="62" y="35"/>
                    <a:pt x="62" y="35"/>
                    <a:pt x="62" y="35"/>
                  </a:cubicBezTo>
                  <a:cubicBezTo>
                    <a:pt x="64" y="35"/>
                    <a:pt x="66" y="36"/>
                    <a:pt x="67" y="38"/>
                  </a:cubicBezTo>
                  <a:cubicBezTo>
                    <a:pt x="69" y="38"/>
                    <a:pt x="69" y="38"/>
                    <a:pt x="69" y="38"/>
                  </a:cubicBezTo>
                  <a:cubicBezTo>
                    <a:pt x="69" y="47"/>
                    <a:pt x="69" y="47"/>
                    <a:pt x="69" y="47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4" y="38"/>
                    <a:pt x="4" y="38"/>
                    <a:pt x="4" y="38"/>
                  </a:cubicBezTo>
                  <a:cubicBezTo>
                    <a:pt x="7" y="38"/>
                    <a:pt x="7" y="38"/>
                    <a:pt x="7" y="38"/>
                  </a:cubicBezTo>
                  <a:cubicBezTo>
                    <a:pt x="8" y="36"/>
                    <a:pt x="9" y="35"/>
                    <a:pt x="12" y="35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7" y="14"/>
                    <a:pt x="17" y="14"/>
                    <a:pt x="17" y="14"/>
                  </a:cubicBezTo>
                  <a:cubicBezTo>
                    <a:pt x="16" y="14"/>
                    <a:pt x="15" y="12"/>
                    <a:pt x="15" y="11"/>
                  </a:cubicBezTo>
                  <a:cubicBezTo>
                    <a:pt x="15" y="9"/>
                    <a:pt x="17" y="7"/>
                    <a:pt x="19" y="7"/>
                  </a:cubicBezTo>
                  <a:cubicBezTo>
                    <a:pt x="21" y="7"/>
                    <a:pt x="23" y="9"/>
                    <a:pt x="23" y="11"/>
                  </a:cubicBezTo>
                  <a:close/>
                  <a:moveTo>
                    <a:pt x="55" y="41"/>
                  </a:moveTo>
                  <a:cubicBezTo>
                    <a:pt x="55" y="44"/>
                    <a:pt x="55" y="44"/>
                    <a:pt x="55" y="44"/>
                  </a:cubicBezTo>
                  <a:cubicBezTo>
                    <a:pt x="62" y="44"/>
                    <a:pt x="62" y="44"/>
                    <a:pt x="62" y="44"/>
                  </a:cubicBezTo>
                  <a:cubicBezTo>
                    <a:pt x="62" y="41"/>
                    <a:pt x="62" y="41"/>
                    <a:pt x="62" y="41"/>
                  </a:cubicBezTo>
                  <a:cubicBezTo>
                    <a:pt x="55" y="41"/>
                    <a:pt x="55" y="41"/>
                    <a:pt x="55" y="41"/>
                  </a:cubicBezTo>
                  <a:close/>
                  <a:moveTo>
                    <a:pt x="47" y="41"/>
                  </a:moveTo>
                  <a:cubicBezTo>
                    <a:pt x="47" y="44"/>
                    <a:pt x="47" y="44"/>
                    <a:pt x="47" y="44"/>
                  </a:cubicBezTo>
                  <a:cubicBezTo>
                    <a:pt x="53" y="44"/>
                    <a:pt x="53" y="44"/>
                    <a:pt x="53" y="44"/>
                  </a:cubicBezTo>
                  <a:cubicBezTo>
                    <a:pt x="53" y="41"/>
                    <a:pt x="53" y="41"/>
                    <a:pt x="53" y="41"/>
                  </a:cubicBezTo>
                  <a:lnTo>
                    <a:pt x="47" y="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20" name="文本框 19"/>
          <p:cNvSpPr txBox="1"/>
          <p:nvPr/>
        </p:nvSpPr>
        <p:spPr>
          <a:xfrm>
            <a:off x="478367" y="6168513"/>
            <a:ext cx="3367316" cy="37965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sz="1867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数据来源：销售部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宽屏</PresentationFormat>
  <Paragraphs>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等线</vt:lpstr>
      <vt:lpstr>等线 Light</vt:lpstr>
      <vt:lpstr>微软雅黑 Light</vt:lpstr>
      <vt:lpstr>Arial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办公资源</cp:lastModifiedBy>
  <cp:revision>1</cp:revision>
  <dcterms:created xsi:type="dcterms:W3CDTF">2019-02-19T09:44:39Z</dcterms:created>
  <dcterms:modified xsi:type="dcterms:W3CDTF">2019-02-25T05:51:16Z</dcterms:modified>
</cp:coreProperties>
</file>