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43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084417417107"/>
          <c:y val="0"/>
          <c:w val="0.73049000331936997"/>
          <c:h val="1"/>
        </c:manualLayout>
      </c:layout>
      <c:pieChart>
        <c:varyColors val="1"/>
        <c:ser>
          <c:idx val="1"/>
          <c:order val="1"/>
          <c:spPr>
            <a:effectLst/>
          </c:spPr>
          <c:explosion val="9"/>
          <c:dPt>
            <c:idx val="0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BEA-4EB7-80EE-AA9390411F45}"/>
              </c:ext>
            </c:extLst>
          </c:dPt>
          <c:dPt>
            <c:idx val="1"/>
            <c:bubble3D val="0"/>
            <c:explosion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BEA-4EB7-80EE-AA9390411F45}"/>
              </c:ext>
            </c:extLst>
          </c:dPt>
          <c:dPt>
            <c:idx val="2"/>
            <c:bubble3D val="0"/>
            <c:explosion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BEA-4EB7-80EE-AA9390411F45}"/>
              </c:ext>
            </c:extLst>
          </c:dPt>
          <c:dPt>
            <c:idx val="3"/>
            <c:bubble3D val="0"/>
            <c:explosion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BEA-4EB7-80EE-AA9390411F45}"/>
              </c:ext>
            </c:extLst>
          </c:dPt>
          <c:val>
            <c:numRef>
              <c:f>Sheet1!$C$2:$C$5</c:f>
              <c:numCache>
                <c:formatCode>General</c:formatCode>
                <c:ptCount val="4"/>
                <c:pt idx="0">
                  <c:v>82</c:v>
                </c:pt>
                <c:pt idx="1">
                  <c:v>5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辅助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2"/>
                      <c:pt idx="0">
                        <c:v>A</c:v>
                      </c:pt>
                      <c:pt idx="1">
                        <c:v>B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8-9BEA-4EB7-80EE-AA9390411F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12"/>
      </c:pieChart>
      <c:pieChart>
        <c:varyColors val="1"/>
        <c:ser>
          <c:idx val="0"/>
          <c:order val="0"/>
          <c:spPr>
            <a:effectLst/>
          </c:spPr>
          <c:explosion val="18"/>
          <c:dPt>
            <c:idx val="0"/>
            <c:bubble3D val="0"/>
            <c:explosion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9BEA-4EB7-80EE-AA9390411F45}"/>
              </c:ext>
            </c:extLst>
          </c:dPt>
          <c:dPt>
            <c:idx val="1"/>
            <c:bubble3D val="0"/>
            <c:explosion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9BEA-4EB7-80EE-AA9390411F4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9BEA-4EB7-80EE-AA9390411F4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9BEA-4EB7-80EE-AA9390411F45}"/>
              </c:ext>
            </c:extLst>
          </c:dPt>
          <c:dLbls>
            <c:dLbl>
              <c:idx val="0"/>
              <c:layout>
                <c:manualLayout>
                  <c:x val="0.25889424226207097"/>
                  <c:y val="9.2872908477335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/>
                <a:lstStyle/>
                <a:p>
                  <a:pPr>
                    <a:defRPr lang="zh-CN"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9BEA-4EB7-80EE-AA9390411F45}"/>
                </c:ext>
              </c:extLst>
            </c:dLbl>
            <c:dLbl>
              <c:idx val="1"/>
              <c:layout>
                <c:manualLayout>
                  <c:x val="-0.17015983263340201"/>
                  <c:y val="-8.504601642683070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zh-CN" sz="1800" b="0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Arial" panose="020B0604020202020204" pitchFamily="34" charset="0"/>
                    </a:defRPr>
                  </a:pPr>
                  <a:endParaRPr lang="zh-CN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9BEA-4EB7-80EE-AA9390411F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3200" b="0" i="0" u="none" strike="noStrike" kern="1200" baseline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val>
            <c:numRef>
              <c:f>Sheet1!$B$2:$B$5</c:f>
              <c:numCache>
                <c:formatCode>General</c:formatCode>
                <c:ptCount val="4"/>
                <c:pt idx="0">
                  <c:v>82</c:v>
                </c:pt>
                <c:pt idx="1">
                  <c:v>12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占比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2"/>
                      <c:pt idx="0">
                        <c:v>A</c:v>
                      </c:pt>
                      <c:pt idx="1">
                        <c:v>B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11-9BEA-4EB7-80EE-AA9390411F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12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/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0F4F9-D7D9-4761-8216-1719E405DDA5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9F63DF-A0F0-4230-A595-C4F7317974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8152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D4C87-4BE0-4BD3-819B-9CF6BE05472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A68F2E-1B3D-46AF-B9A6-233F698240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9060B56-6A3B-47E7-A34A-F2581093EC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FE5D2D1-A542-4317-BC79-94AD9999F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323C-D0A7-4954-9C01-42073CE0954F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04D32B3-992F-4813-88ED-2DBBB792A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BBA4DE9-3518-4AC9-BC44-029830EC0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F433-CBBE-4143-B4BB-78E3905022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5559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0B0927-D26C-4F94-81AD-CC80BE667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6CAE1A1-153E-4775-8F66-64354EC292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2219F69-542B-4F30-B04F-AEABBF8BD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323C-D0A7-4954-9C01-42073CE0954F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8E106B8-2A5C-4DA0-A58C-9AB23450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834C020-50FF-40AF-9FE3-C83783270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F433-CBBE-4143-B4BB-78E3905022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942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44E2336-4D28-4F6D-B6D9-DA624E18B7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3CE2906-6A7E-49C7-BC83-0F73750838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6B54EB6-B454-49C0-838E-F2990A01C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323C-D0A7-4954-9C01-42073CE0954F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C78C4BD-F2B2-4538-877B-D3FCEBECE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B0A2B5D-1017-4022-BA64-C0B869773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F433-CBBE-4143-B4BB-78E3905022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5012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0976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9EC2C9-CD1C-4AAB-A02A-2752F6FEF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ED0BA51-4B2B-46C2-B77F-951BB4BC6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068C08B-406A-4165-B6FD-28624870A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323C-D0A7-4954-9C01-42073CE0954F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10C33A8-B62B-47D0-81A8-F8D456783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D988DCC-CF1E-42E4-BB0B-A28297142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F433-CBBE-4143-B4BB-78E3905022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6434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55D17D-F5A7-429F-8E51-0B4F34542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A68D419-2CE7-4FA6-8E52-BBAAA994CB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6D94768-7196-4555-9C5C-C361DF6E0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323C-D0A7-4954-9C01-42073CE0954F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857A8D0-E9ED-4755-84D5-FE806155D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EBB4568-B93A-43C4-AA9D-CA447CCEF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F433-CBBE-4143-B4BB-78E3905022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6243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047D8A-D532-40FE-B6DB-9277BD9F3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1F20392-FDE1-40C9-8E77-27B67DDA24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D04040B-BEBA-42A4-898D-519599A60B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C03BE1D-7780-4B8E-8FEF-A7438DBAA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323C-D0A7-4954-9C01-42073CE0954F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B9F8711-BED0-413C-8D9B-1A598C582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B9C132F-7E48-45B8-9491-D4FC86DDB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F433-CBBE-4143-B4BB-78E3905022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0121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BA96E7-8DC6-43A8-BA5C-65AFF6222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14277EC-9369-47DB-99FD-35145DC7A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F5BFBA0-8A5B-45DE-A933-633117B5C9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75BF54E-BB15-4234-AEF1-64C5E7D10A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EC42D93-789D-45B3-A98B-7E53AFC4C7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C5BDF89-2833-4DA0-B0B0-5D0FAB622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323C-D0A7-4954-9C01-42073CE0954F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AFCCC8E-1540-44CC-BB38-21C345153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87DDF1A-AC52-4AD9-B394-F9443C11D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F433-CBBE-4143-B4BB-78E3905022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7383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834BB4-39F0-4B4E-824C-D55EC6AE3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40BB782-F348-4F38-BB96-2E562F9AB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323C-D0A7-4954-9C01-42073CE0954F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EEA53F8-BD5C-4D96-B644-37D50ADA6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3AF0075-6D7C-4DDD-8E0A-59E34E45E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F433-CBBE-4143-B4BB-78E3905022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9416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AE48D6F-239D-4D7E-93AD-C7EA8528F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323C-D0A7-4954-9C01-42073CE0954F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B8F609A-3DC1-4E50-A980-B77E416CB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716D314-56B8-4DA3-96E0-9D6756B1A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F433-CBBE-4143-B4BB-78E3905022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4636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AFDB5B-7999-4C52-A98D-9AA615E55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3792F8-4F8B-4780-B49D-EBB4A3F5A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FCAC9BD-A869-44EA-B4AA-7809BFF2C1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4D8D6FC-921B-406C-B9FE-23E38A64C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323C-D0A7-4954-9C01-42073CE0954F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1E6D544-0C97-4CBF-9AD6-C943528C4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87F1C22-AB5D-4AC2-86CB-7067C924B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F433-CBBE-4143-B4BB-78E3905022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595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7E78D0-7D52-4FE2-B270-840C105AF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5C6F915-E064-4B37-B35B-32952912BB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F86FDFB-F049-4411-882E-09596EC78B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B778039-4C07-4C17-9989-B3DE6BD1C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323C-D0A7-4954-9C01-42073CE0954F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689E8F4-7A64-4048-9ED9-D36C97A0B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9C8EBCA-3031-4910-BF36-65B69EAB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F433-CBBE-4143-B4BB-78E3905022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3920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DBDEC75-B374-4416-BC8D-48490F251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C79D4E7-E386-4483-82A1-40776AC34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B921117-89AF-4E00-B921-9E3AC6AE9A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0323C-D0A7-4954-9C01-42073CE0954F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7D6A1DD-6590-478C-A640-6DB84E074B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36F8A34-ADD0-45C8-BEA6-939D404F1E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5F433-CBBE-4143-B4BB-78E3905022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34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图表 7"/>
          <p:cNvGraphicFramePr/>
          <p:nvPr/>
        </p:nvGraphicFramePr>
        <p:xfrm>
          <a:off x="0" y="1481486"/>
          <a:ext cx="6916235" cy="4894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椭圆 8"/>
          <p:cNvSpPr/>
          <p:nvPr/>
        </p:nvSpPr>
        <p:spPr>
          <a:xfrm>
            <a:off x="6346766" y="1936342"/>
            <a:ext cx="575661" cy="57566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0" name="椭圆 9"/>
          <p:cNvSpPr/>
          <p:nvPr/>
        </p:nvSpPr>
        <p:spPr>
          <a:xfrm>
            <a:off x="6346766" y="3610802"/>
            <a:ext cx="575661" cy="575661"/>
          </a:xfrm>
          <a:prstGeom prst="ellipse">
            <a:avLst/>
          </a:prstGeom>
          <a:solidFill>
            <a:srgbClr val="F79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1" name="椭圆 10"/>
          <p:cNvSpPr/>
          <p:nvPr/>
        </p:nvSpPr>
        <p:spPr>
          <a:xfrm>
            <a:off x="6346766" y="5285263"/>
            <a:ext cx="575661" cy="575661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4" name="文本框 13"/>
          <p:cNvSpPr txBox="1"/>
          <p:nvPr/>
        </p:nvSpPr>
        <p:spPr>
          <a:xfrm>
            <a:off x="6922427" y="1876221"/>
            <a:ext cx="1962613" cy="474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67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细分数据 </a:t>
            </a:r>
            <a:r>
              <a:rPr lang="en-US" altLang="zh-CN" sz="1867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</a:t>
            </a:r>
            <a:endParaRPr lang="zh-CN" altLang="en-US" sz="1867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922427" y="3612667"/>
            <a:ext cx="1962613" cy="474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67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细分数据 </a:t>
            </a:r>
            <a:r>
              <a:rPr lang="en-US" altLang="zh-CN" sz="1867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B</a:t>
            </a:r>
            <a:endParaRPr lang="zh-CN" altLang="en-US" sz="1867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922427" y="5264479"/>
            <a:ext cx="1962613" cy="474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67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细分数据 </a:t>
            </a:r>
            <a:r>
              <a:rPr lang="en-US" altLang="zh-CN" sz="1867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C</a:t>
            </a:r>
            <a:endParaRPr lang="zh-CN" altLang="en-US" sz="1867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411026" y="1688318"/>
            <a:ext cx="948029" cy="743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411026" y="3458778"/>
            <a:ext cx="948029" cy="743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8411026" y="5086182"/>
            <a:ext cx="948029" cy="743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6499125" y="2119205"/>
            <a:ext cx="270945" cy="198967"/>
            <a:chOff x="2819525" y="3103563"/>
            <a:chExt cx="203209" cy="149225"/>
          </a:xfrm>
        </p:grpSpPr>
        <p:sp>
          <p:nvSpPr>
            <p:cNvPr id="21" name="Freeform 155"/>
            <p:cNvSpPr/>
            <p:nvPr/>
          </p:nvSpPr>
          <p:spPr bwMode="auto">
            <a:xfrm>
              <a:off x="2819525" y="3114676"/>
              <a:ext cx="93667" cy="106363"/>
            </a:xfrm>
            <a:custGeom>
              <a:avLst/>
              <a:gdLst>
                <a:gd name="T0" fmla="*/ 35 w 35"/>
                <a:gd name="T1" fmla="*/ 29 h 40"/>
                <a:gd name="T2" fmla="*/ 26 w 35"/>
                <a:gd name="T3" fmla="*/ 26 h 40"/>
                <a:gd name="T4" fmla="*/ 25 w 35"/>
                <a:gd name="T5" fmla="*/ 21 h 40"/>
                <a:gd name="T6" fmla="*/ 29 w 35"/>
                <a:gd name="T7" fmla="*/ 10 h 40"/>
                <a:gd name="T8" fmla="*/ 20 w 35"/>
                <a:gd name="T9" fmla="*/ 0 h 40"/>
                <a:gd name="T10" fmla="*/ 11 w 35"/>
                <a:gd name="T11" fmla="*/ 10 h 40"/>
                <a:gd name="T12" fmla="*/ 15 w 35"/>
                <a:gd name="T13" fmla="*/ 21 h 40"/>
                <a:gd name="T14" fmla="*/ 15 w 35"/>
                <a:gd name="T15" fmla="*/ 21 h 40"/>
                <a:gd name="T16" fmla="*/ 14 w 35"/>
                <a:gd name="T17" fmla="*/ 26 h 40"/>
                <a:gd name="T18" fmla="*/ 0 w 35"/>
                <a:gd name="T19" fmla="*/ 35 h 40"/>
                <a:gd name="T20" fmla="*/ 17 w 35"/>
                <a:gd name="T21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5" h="40">
                  <a:moveTo>
                    <a:pt x="35" y="29"/>
                  </a:moveTo>
                  <a:cubicBezTo>
                    <a:pt x="32" y="28"/>
                    <a:pt x="29" y="27"/>
                    <a:pt x="26" y="26"/>
                  </a:cubicBezTo>
                  <a:cubicBezTo>
                    <a:pt x="24" y="25"/>
                    <a:pt x="23" y="23"/>
                    <a:pt x="25" y="21"/>
                  </a:cubicBezTo>
                  <a:cubicBezTo>
                    <a:pt x="27" y="18"/>
                    <a:pt x="29" y="14"/>
                    <a:pt x="29" y="10"/>
                  </a:cubicBezTo>
                  <a:cubicBezTo>
                    <a:pt x="29" y="4"/>
                    <a:pt x="25" y="0"/>
                    <a:pt x="20" y="0"/>
                  </a:cubicBezTo>
                  <a:cubicBezTo>
                    <a:pt x="15" y="0"/>
                    <a:pt x="11" y="4"/>
                    <a:pt x="11" y="10"/>
                  </a:cubicBezTo>
                  <a:cubicBezTo>
                    <a:pt x="11" y="14"/>
                    <a:pt x="13" y="18"/>
                    <a:pt x="15" y="21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7" y="23"/>
                    <a:pt x="16" y="25"/>
                    <a:pt x="14" y="26"/>
                  </a:cubicBezTo>
                  <a:cubicBezTo>
                    <a:pt x="6" y="27"/>
                    <a:pt x="0" y="32"/>
                    <a:pt x="0" y="35"/>
                  </a:cubicBezTo>
                  <a:cubicBezTo>
                    <a:pt x="0" y="39"/>
                    <a:pt x="7" y="40"/>
                    <a:pt x="17" y="40"/>
                  </a:cubicBezTo>
                </a:path>
              </a:pathLst>
            </a:custGeom>
            <a:noFill/>
            <a:ln w="5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2" name="Freeform 156"/>
            <p:cNvSpPr/>
            <p:nvPr/>
          </p:nvSpPr>
          <p:spPr bwMode="auto">
            <a:xfrm>
              <a:off x="2873502" y="3103563"/>
              <a:ext cx="149232" cy="149225"/>
            </a:xfrm>
            <a:custGeom>
              <a:avLst/>
              <a:gdLst>
                <a:gd name="T0" fmla="*/ 36 w 56"/>
                <a:gd name="T1" fmla="*/ 36 h 56"/>
                <a:gd name="T2" fmla="*/ 35 w 56"/>
                <a:gd name="T3" fmla="*/ 29 h 56"/>
                <a:gd name="T4" fmla="*/ 40 w 56"/>
                <a:gd name="T5" fmla="*/ 14 h 56"/>
                <a:gd name="T6" fmla="*/ 28 w 56"/>
                <a:gd name="T7" fmla="*/ 0 h 56"/>
                <a:gd name="T8" fmla="*/ 16 w 56"/>
                <a:gd name="T9" fmla="*/ 14 h 56"/>
                <a:gd name="T10" fmla="*/ 21 w 56"/>
                <a:gd name="T11" fmla="*/ 29 h 56"/>
                <a:gd name="T12" fmla="*/ 21 w 56"/>
                <a:gd name="T13" fmla="*/ 29 h 56"/>
                <a:gd name="T14" fmla="*/ 20 w 56"/>
                <a:gd name="T15" fmla="*/ 36 h 56"/>
                <a:gd name="T16" fmla="*/ 0 w 56"/>
                <a:gd name="T17" fmla="*/ 49 h 56"/>
                <a:gd name="T18" fmla="*/ 28 w 56"/>
                <a:gd name="T19" fmla="*/ 56 h 56"/>
                <a:gd name="T20" fmla="*/ 56 w 56"/>
                <a:gd name="T21" fmla="*/ 49 h 56"/>
                <a:gd name="T22" fmla="*/ 36 w 56"/>
                <a:gd name="T23" fmla="*/ 3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" h="56">
                  <a:moveTo>
                    <a:pt x="36" y="36"/>
                  </a:moveTo>
                  <a:cubicBezTo>
                    <a:pt x="33" y="35"/>
                    <a:pt x="32" y="31"/>
                    <a:pt x="35" y="29"/>
                  </a:cubicBezTo>
                  <a:cubicBezTo>
                    <a:pt x="38" y="25"/>
                    <a:pt x="40" y="20"/>
                    <a:pt x="40" y="14"/>
                  </a:cubicBezTo>
                  <a:cubicBezTo>
                    <a:pt x="40" y="5"/>
                    <a:pt x="35" y="0"/>
                    <a:pt x="28" y="0"/>
                  </a:cubicBezTo>
                  <a:cubicBezTo>
                    <a:pt x="21" y="0"/>
                    <a:pt x="16" y="5"/>
                    <a:pt x="16" y="14"/>
                  </a:cubicBezTo>
                  <a:cubicBezTo>
                    <a:pt x="16" y="20"/>
                    <a:pt x="18" y="25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4" y="31"/>
                    <a:pt x="23" y="35"/>
                    <a:pt x="20" y="36"/>
                  </a:cubicBezTo>
                  <a:cubicBezTo>
                    <a:pt x="8" y="38"/>
                    <a:pt x="0" y="44"/>
                    <a:pt x="0" y="49"/>
                  </a:cubicBezTo>
                  <a:cubicBezTo>
                    <a:pt x="0" y="55"/>
                    <a:pt x="13" y="56"/>
                    <a:pt x="28" y="56"/>
                  </a:cubicBezTo>
                  <a:cubicBezTo>
                    <a:pt x="43" y="56"/>
                    <a:pt x="56" y="55"/>
                    <a:pt x="56" y="49"/>
                  </a:cubicBezTo>
                  <a:cubicBezTo>
                    <a:pt x="56" y="44"/>
                    <a:pt x="48" y="38"/>
                    <a:pt x="36" y="36"/>
                  </a:cubicBezTo>
                  <a:close/>
                </a:path>
              </a:pathLst>
            </a:custGeom>
            <a:noFill/>
            <a:ln w="5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</p:grpSp>
      <p:sp>
        <p:nvSpPr>
          <p:cNvPr id="23" name="Freeform 128"/>
          <p:cNvSpPr/>
          <p:nvPr/>
        </p:nvSpPr>
        <p:spPr bwMode="auto">
          <a:xfrm>
            <a:off x="6499125" y="3755257"/>
            <a:ext cx="270945" cy="268817"/>
          </a:xfrm>
          <a:custGeom>
            <a:avLst/>
            <a:gdLst>
              <a:gd name="T0" fmla="*/ 49 w 76"/>
              <a:gd name="T1" fmla="*/ 49 h 76"/>
              <a:gd name="T2" fmla="*/ 47 w 76"/>
              <a:gd name="T3" fmla="*/ 39 h 76"/>
              <a:gd name="T4" fmla="*/ 55 w 76"/>
              <a:gd name="T5" fmla="*/ 19 h 76"/>
              <a:gd name="T6" fmla="*/ 38 w 76"/>
              <a:gd name="T7" fmla="*/ 0 h 76"/>
              <a:gd name="T8" fmla="*/ 21 w 76"/>
              <a:gd name="T9" fmla="*/ 19 h 76"/>
              <a:gd name="T10" fmla="*/ 29 w 76"/>
              <a:gd name="T11" fmla="*/ 39 h 76"/>
              <a:gd name="T12" fmla="*/ 29 w 76"/>
              <a:gd name="T13" fmla="*/ 39 h 76"/>
              <a:gd name="T14" fmla="*/ 27 w 76"/>
              <a:gd name="T15" fmla="*/ 49 h 76"/>
              <a:gd name="T16" fmla="*/ 0 w 76"/>
              <a:gd name="T17" fmla="*/ 67 h 76"/>
              <a:gd name="T18" fmla="*/ 38 w 76"/>
              <a:gd name="T19" fmla="*/ 76 h 76"/>
              <a:gd name="T20" fmla="*/ 76 w 76"/>
              <a:gd name="T21" fmla="*/ 67 h 76"/>
              <a:gd name="T22" fmla="*/ 49 w 76"/>
              <a:gd name="T23" fmla="*/ 49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6" h="76">
                <a:moveTo>
                  <a:pt x="49" y="49"/>
                </a:moveTo>
                <a:cubicBezTo>
                  <a:pt x="45" y="48"/>
                  <a:pt x="43" y="42"/>
                  <a:pt x="47" y="39"/>
                </a:cubicBezTo>
                <a:cubicBezTo>
                  <a:pt x="52" y="34"/>
                  <a:pt x="55" y="27"/>
                  <a:pt x="55" y="19"/>
                </a:cubicBezTo>
                <a:cubicBezTo>
                  <a:pt x="55" y="7"/>
                  <a:pt x="47" y="0"/>
                  <a:pt x="38" y="0"/>
                </a:cubicBezTo>
                <a:cubicBezTo>
                  <a:pt x="29" y="0"/>
                  <a:pt x="21" y="7"/>
                  <a:pt x="21" y="19"/>
                </a:cubicBezTo>
                <a:cubicBezTo>
                  <a:pt x="21" y="27"/>
                  <a:pt x="24" y="34"/>
                  <a:pt x="29" y="39"/>
                </a:cubicBezTo>
                <a:cubicBezTo>
                  <a:pt x="29" y="39"/>
                  <a:pt x="29" y="39"/>
                  <a:pt x="29" y="39"/>
                </a:cubicBezTo>
                <a:cubicBezTo>
                  <a:pt x="33" y="42"/>
                  <a:pt x="31" y="48"/>
                  <a:pt x="27" y="49"/>
                </a:cubicBezTo>
                <a:cubicBezTo>
                  <a:pt x="11" y="52"/>
                  <a:pt x="0" y="60"/>
                  <a:pt x="0" y="67"/>
                </a:cubicBezTo>
                <a:cubicBezTo>
                  <a:pt x="0" y="74"/>
                  <a:pt x="17" y="76"/>
                  <a:pt x="38" y="76"/>
                </a:cubicBezTo>
                <a:cubicBezTo>
                  <a:pt x="59" y="76"/>
                  <a:pt x="76" y="74"/>
                  <a:pt x="76" y="67"/>
                </a:cubicBezTo>
                <a:cubicBezTo>
                  <a:pt x="76" y="60"/>
                  <a:pt x="65" y="52"/>
                  <a:pt x="49" y="49"/>
                </a:cubicBezTo>
                <a:close/>
              </a:path>
            </a:pathLst>
          </a:custGeom>
          <a:noFill/>
          <a:ln w="5" cap="rnd">
            <a:solidFill>
              <a:schemeClr val="bg1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24" name="Freeform 1589"/>
          <p:cNvSpPr>
            <a:spLocks noEditPoints="1"/>
          </p:cNvSpPr>
          <p:nvPr/>
        </p:nvSpPr>
        <p:spPr bwMode="auto">
          <a:xfrm>
            <a:off x="6499136" y="5438685"/>
            <a:ext cx="270933" cy="268817"/>
          </a:xfrm>
          <a:custGeom>
            <a:avLst/>
            <a:gdLst>
              <a:gd name="T0" fmla="*/ 132 w 144"/>
              <a:gd name="T1" fmla="*/ 61 h 144"/>
              <a:gd name="T2" fmla="*/ 121 w 144"/>
              <a:gd name="T3" fmla="*/ 46 h 144"/>
              <a:gd name="T4" fmla="*/ 127 w 144"/>
              <a:gd name="T5" fmla="*/ 33 h 144"/>
              <a:gd name="T6" fmla="*/ 119 w 144"/>
              <a:gd name="T7" fmla="*/ 17 h 144"/>
              <a:gd name="T8" fmla="*/ 106 w 144"/>
              <a:gd name="T9" fmla="*/ 22 h 144"/>
              <a:gd name="T10" fmla="*/ 88 w 144"/>
              <a:gd name="T11" fmla="*/ 19 h 144"/>
              <a:gd name="T12" fmla="*/ 83 w 144"/>
              <a:gd name="T13" fmla="*/ 6 h 144"/>
              <a:gd name="T14" fmla="*/ 66 w 144"/>
              <a:gd name="T15" fmla="*/ 0 h 144"/>
              <a:gd name="T16" fmla="*/ 61 w 144"/>
              <a:gd name="T17" fmla="*/ 12 h 144"/>
              <a:gd name="T18" fmla="*/ 46 w 144"/>
              <a:gd name="T19" fmla="*/ 23 h 144"/>
              <a:gd name="T20" fmla="*/ 33 w 144"/>
              <a:gd name="T21" fmla="*/ 17 h 144"/>
              <a:gd name="T22" fmla="*/ 17 w 144"/>
              <a:gd name="T23" fmla="*/ 25 h 144"/>
              <a:gd name="T24" fmla="*/ 22 w 144"/>
              <a:gd name="T25" fmla="*/ 38 h 144"/>
              <a:gd name="T26" fmla="*/ 19 w 144"/>
              <a:gd name="T27" fmla="*/ 56 h 144"/>
              <a:gd name="T28" fmla="*/ 6 w 144"/>
              <a:gd name="T29" fmla="*/ 61 h 144"/>
              <a:gd name="T30" fmla="*/ 0 w 144"/>
              <a:gd name="T31" fmla="*/ 78 h 144"/>
              <a:gd name="T32" fmla="*/ 12 w 144"/>
              <a:gd name="T33" fmla="*/ 83 h 144"/>
              <a:gd name="T34" fmla="*/ 23 w 144"/>
              <a:gd name="T35" fmla="*/ 98 h 144"/>
              <a:gd name="T36" fmla="*/ 17 w 144"/>
              <a:gd name="T37" fmla="*/ 111 h 144"/>
              <a:gd name="T38" fmla="*/ 25 w 144"/>
              <a:gd name="T39" fmla="*/ 127 h 144"/>
              <a:gd name="T40" fmla="*/ 38 w 144"/>
              <a:gd name="T41" fmla="*/ 122 h 144"/>
              <a:gd name="T42" fmla="*/ 56 w 144"/>
              <a:gd name="T43" fmla="*/ 125 h 144"/>
              <a:gd name="T44" fmla="*/ 61 w 144"/>
              <a:gd name="T45" fmla="*/ 138 h 144"/>
              <a:gd name="T46" fmla="*/ 78 w 144"/>
              <a:gd name="T47" fmla="*/ 144 h 144"/>
              <a:gd name="T48" fmla="*/ 83 w 144"/>
              <a:gd name="T49" fmla="*/ 132 h 144"/>
              <a:gd name="T50" fmla="*/ 98 w 144"/>
              <a:gd name="T51" fmla="*/ 121 h 144"/>
              <a:gd name="T52" fmla="*/ 111 w 144"/>
              <a:gd name="T53" fmla="*/ 127 h 144"/>
              <a:gd name="T54" fmla="*/ 127 w 144"/>
              <a:gd name="T55" fmla="*/ 119 h 144"/>
              <a:gd name="T56" fmla="*/ 122 w 144"/>
              <a:gd name="T57" fmla="*/ 106 h 144"/>
              <a:gd name="T58" fmla="*/ 125 w 144"/>
              <a:gd name="T59" fmla="*/ 88 h 144"/>
              <a:gd name="T60" fmla="*/ 138 w 144"/>
              <a:gd name="T61" fmla="*/ 83 h 144"/>
              <a:gd name="T62" fmla="*/ 144 w 144"/>
              <a:gd name="T63" fmla="*/ 66 h 144"/>
              <a:gd name="T64" fmla="*/ 100 w 144"/>
              <a:gd name="T65" fmla="*/ 72 h 144"/>
              <a:gd name="T66" fmla="*/ 44 w 144"/>
              <a:gd name="T67" fmla="*/ 72 h 144"/>
              <a:gd name="T68" fmla="*/ 100 w 144"/>
              <a:gd name="T69" fmla="*/ 72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44" h="144">
                <a:moveTo>
                  <a:pt x="138" y="61"/>
                </a:moveTo>
                <a:cubicBezTo>
                  <a:pt x="132" y="61"/>
                  <a:pt x="132" y="61"/>
                  <a:pt x="132" y="61"/>
                </a:cubicBezTo>
                <a:cubicBezTo>
                  <a:pt x="129" y="61"/>
                  <a:pt x="126" y="59"/>
                  <a:pt x="125" y="56"/>
                </a:cubicBezTo>
                <a:cubicBezTo>
                  <a:pt x="121" y="46"/>
                  <a:pt x="121" y="46"/>
                  <a:pt x="121" y="46"/>
                </a:cubicBezTo>
                <a:cubicBezTo>
                  <a:pt x="119" y="44"/>
                  <a:pt x="120" y="40"/>
                  <a:pt x="122" y="38"/>
                </a:cubicBezTo>
                <a:cubicBezTo>
                  <a:pt x="127" y="33"/>
                  <a:pt x="127" y="33"/>
                  <a:pt x="127" y="33"/>
                </a:cubicBezTo>
                <a:cubicBezTo>
                  <a:pt x="129" y="31"/>
                  <a:pt x="129" y="27"/>
                  <a:pt x="127" y="25"/>
                </a:cubicBezTo>
                <a:cubicBezTo>
                  <a:pt x="119" y="17"/>
                  <a:pt x="119" y="17"/>
                  <a:pt x="119" y="17"/>
                </a:cubicBezTo>
                <a:cubicBezTo>
                  <a:pt x="117" y="15"/>
                  <a:pt x="113" y="15"/>
                  <a:pt x="111" y="17"/>
                </a:cubicBezTo>
                <a:cubicBezTo>
                  <a:pt x="106" y="22"/>
                  <a:pt x="106" y="22"/>
                  <a:pt x="106" y="22"/>
                </a:cubicBezTo>
                <a:cubicBezTo>
                  <a:pt x="104" y="24"/>
                  <a:pt x="100" y="25"/>
                  <a:pt x="98" y="23"/>
                </a:cubicBezTo>
                <a:cubicBezTo>
                  <a:pt x="88" y="19"/>
                  <a:pt x="88" y="19"/>
                  <a:pt x="88" y="19"/>
                </a:cubicBezTo>
                <a:cubicBezTo>
                  <a:pt x="85" y="18"/>
                  <a:pt x="83" y="15"/>
                  <a:pt x="83" y="12"/>
                </a:cubicBezTo>
                <a:cubicBezTo>
                  <a:pt x="83" y="6"/>
                  <a:pt x="83" y="6"/>
                  <a:pt x="83" y="6"/>
                </a:cubicBezTo>
                <a:cubicBezTo>
                  <a:pt x="83" y="2"/>
                  <a:pt x="81" y="0"/>
                  <a:pt x="78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3" y="0"/>
                  <a:pt x="61" y="2"/>
                  <a:pt x="61" y="6"/>
                </a:cubicBezTo>
                <a:cubicBezTo>
                  <a:pt x="61" y="12"/>
                  <a:pt x="61" y="12"/>
                  <a:pt x="61" y="12"/>
                </a:cubicBezTo>
                <a:cubicBezTo>
                  <a:pt x="61" y="15"/>
                  <a:pt x="59" y="18"/>
                  <a:pt x="56" y="19"/>
                </a:cubicBezTo>
                <a:cubicBezTo>
                  <a:pt x="46" y="23"/>
                  <a:pt x="46" y="23"/>
                  <a:pt x="46" y="23"/>
                </a:cubicBezTo>
                <a:cubicBezTo>
                  <a:pt x="44" y="25"/>
                  <a:pt x="40" y="24"/>
                  <a:pt x="38" y="22"/>
                </a:cubicBezTo>
                <a:cubicBezTo>
                  <a:pt x="33" y="17"/>
                  <a:pt x="33" y="17"/>
                  <a:pt x="33" y="17"/>
                </a:cubicBezTo>
                <a:cubicBezTo>
                  <a:pt x="31" y="15"/>
                  <a:pt x="27" y="15"/>
                  <a:pt x="25" y="17"/>
                </a:cubicBezTo>
                <a:cubicBezTo>
                  <a:pt x="17" y="25"/>
                  <a:pt x="17" y="25"/>
                  <a:pt x="17" y="25"/>
                </a:cubicBezTo>
                <a:cubicBezTo>
                  <a:pt x="15" y="27"/>
                  <a:pt x="15" y="31"/>
                  <a:pt x="17" y="33"/>
                </a:cubicBezTo>
                <a:cubicBezTo>
                  <a:pt x="22" y="38"/>
                  <a:pt x="22" y="38"/>
                  <a:pt x="22" y="38"/>
                </a:cubicBezTo>
                <a:cubicBezTo>
                  <a:pt x="24" y="40"/>
                  <a:pt x="25" y="44"/>
                  <a:pt x="23" y="46"/>
                </a:cubicBezTo>
                <a:cubicBezTo>
                  <a:pt x="19" y="56"/>
                  <a:pt x="19" y="56"/>
                  <a:pt x="19" y="56"/>
                </a:cubicBezTo>
                <a:cubicBezTo>
                  <a:pt x="18" y="59"/>
                  <a:pt x="15" y="61"/>
                  <a:pt x="12" y="61"/>
                </a:cubicBezTo>
                <a:cubicBezTo>
                  <a:pt x="6" y="61"/>
                  <a:pt x="6" y="61"/>
                  <a:pt x="6" y="61"/>
                </a:cubicBezTo>
                <a:cubicBezTo>
                  <a:pt x="2" y="61"/>
                  <a:pt x="0" y="63"/>
                  <a:pt x="0" y="66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81"/>
                  <a:pt x="2" y="83"/>
                  <a:pt x="6" y="83"/>
                </a:cubicBezTo>
                <a:cubicBezTo>
                  <a:pt x="12" y="83"/>
                  <a:pt x="12" y="83"/>
                  <a:pt x="12" y="83"/>
                </a:cubicBezTo>
                <a:cubicBezTo>
                  <a:pt x="15" y="83"/>
                  <a:pt x="18" y="85"/>
                  <a:pt x="19" y="88"/>
                </a:cubicBezTo>
                <a:cubicBezTo>
                  <a:pt x="23" y="98"/>
                  <a:pt x="23" y="98"/>
                  <a:pt x="23" y="98"/>
                </a:cubicBezTo>
                <a:cubicBezTo>
                  <a:pt x="25" y="100"/>
                  <a:pt x="24" y="104"/>
                  <a:pt x="22" y="106"/>
                </a:cubicBezTo>
                <a:cubicBezTo>
                  <a:pt x="17" y="111"/>
                  <a:pt x="17" y="111"/>
                  <a:pt x="17" y="111"/>
                </a:cubicBezTo>
                <a:cubicBezTo>
                  <a:pt x="15" y="113"/>
                  <a:pt x="15" y="117"/>
                  <a:pt x="17" y="119"/>
                </a:cubicBezTo>
                <a:cubicBezTo>
                  <a:pt x="25" y="127"/>
                  <a:pt x="25" y="127"/>
                  <a:pt x="25" y="127"/>
                </a:cubicBezTo>
                <a:cubicBezTo>
                  <a:pt x="27" y="129"/>
                  <a:pt x="31" y="129"/>
                  <a:pt x="33" y="127"/>
                </a:cubicBezTo>
                <a:cubicBezTo>
                  <a:pt x="38" y="122"/>
                  <a:pt x="38" y="122"/>
                  <a:pt x="38" y="122"/>
                </a:cubicBezTo>
                <a:cubicBezTo>
                  <a:pt x="40" y="120"/>
                  <a:pt x="44" y="119"/>
                  <a:pt x="46" y="121"/>
                </a:cubicBezTo>
                <a:cubicBezTo>
                  <a:pt x="56" y="125"/>
                  <a:pt x="56" y="125"/>
                  <a:pt x="56" y="125"/>
                </a:cubicBezTo>
                <a:cubicBezTo>
                  <a:pt x="59" y="126"/>
                  <a:pt x="61" y="129"/>
                  <a:pt x="61" y="132"/>
                </a:cubicBezTo>
                <a:cubicBezTo>
                  <a:pt x="61" y="138"/>
                  <a:pt x="61" y="138"/>
                  <a:pt x="61" y="138"/>
                </a:cubicBezTo>
                <a:cubicBezTo>
                  <a:pt x="61" y="142"/>
                  <a:pt x="63" y="144"/>
                  <a:pt x="66" y="144"/>
                </a:cubicBezTo>
                <a:cubicBezTo>
                  <a:pt x="78" y="144"/>
                  <a:pt x="78" y="144"/>
                  <a:pt x="78" y="144"/>
                </a:cubicBezTo>
                <a:cubicBezTo>
                  <a:pt x="81" y="144"/>
                  <a:pt x="83" y="142"/>
                  <a:pt x="83" y="138"/>
                </a:cubicBezTo>
                <a:cubicBezTo>
                  <a:pt x="83" y="132"/>
                  <a:pt x="83" y="132"/>
                  <a:pt x="83" y="132"/>
                </a:cubicBezTo>
                <a:cubicBezTo>
                  <a:pt x="83" y="129"/>
                  <a:pt x="85" y="126"/>
                  <a:pt x="88" y="125"/>
                </a:cubicBezTo>
                <a:cubicBezTo>
                  <a:pt x="98" y="121"/>
                  <a:pt x="98" y="121"/>
                  <a:pt x="98" y="121"/>
                </a:cubicBezTo>
                <a:cubicBezTo>
                  <a:pt x="100" y="119"/>
                  <a:pt x="104" y="120"/>
                  <a:pt x="106" y="122"/>
                </a:cubicBezTo>
                <a:cubicBezTo>
                  <a:pt x="111" y="127"/>
                  <a:pt x="111" y="127"/>
                  <a:pt x="111" y="127"/>
                </a:cubicBezTo>
                <a:cubicBezTo>
                  <a:pt x="113" y="129"/>
                  <a:pt x="117" y="129"/>
                  <a:pt x="119" y="127"/>
                </a:cubicBezTo>
                <a:cubicBezTo>
                  <a:pt x="127" y="119"/>
                  <a:pt x="127" y="119"/>
                  <a:pt x="127" y="119"/>
                </a:cubicBezTo>
                <a:cubicBezTo>
                  <a:pt x="129" y="117"/>
                  <a:pt x="129" y="113"/>
                  <a:pt x="127" y="111"/>
                </a:cubicBezTo>
                <a:cubicBezTo>
                  <a:pt x="122" y="106"/>
                  <a:pt x="122" y="106"/>
                  <a:pt x="122" y="106"/>
                </a:cubicBezTo>
                <a:cubicBezTo>
                  <a:pt x="120" y="104"/>
                  <a:pt x="119" y="100"/>
                  <a:pt x="121" y="98"/>
                </a:cubicBezTo>
                <a:cubicBezTo>
                  <a:pt x="125" y="88"/>
                  <a:pt x="125" y="88"/>
                  <a:pt x="125" y="88"/>
                </a:cubicBezTo>
                <a:cubicBezTo>
                  <a:pt x="126" y="85"/>
                  <a:pt x="129" y="83"/>
                  <a:pt x="132" y="83"/>
                </a:cubicBezTo>
                <a:cubicBezTo>
                  <a:pt x="138" y="83"/>
                  <a:pt x="138" y="83"/>
                  <a:pt x="138" y="83"/>
                </a:cubicBezTo>
                <a:cubicBezTo>
                  <a:pt x="142" y="83"/>
                  <a:pt x="144" y="81"/>
                  <a:pt x="144" y="78"/>
                </a:cubicBezTo>
                <a:cubicBezTo>
                  <a:pt x="144" y="66"/>
                  <a:pt x="144" y="66"/>
                  <a:pt x="144" y="66"/>
                </a:cubicBezTo>
                <a:cubicBezTo>
                  <a:pt x="144" y="63"/>
                  <a:pt x="142" y="61"/>
                  <a:pt x="138" y="61"/>
                </a:cubicBezTo>
                <a:moveTo>
                  <a:pt x="100" y="72"/>
                </a:moveTo>
                <a:cubicBezTo>
                  <a:pt x="100" y="87"/>
                  <a:pt x="87" y="100"/>
                  <a:pt x="72" y="100"/>
                </a:cubicBezTo>
                <a:cubicBezTo>
                  <a:pt x="57" y="100"/>
                  <a:pt x="44" y="87"/>
                  <a:pt x="44" y="72"/>
                </a:cubicBezTo>
                <a:cubicBezTo>
                  <a:pt x="44" y="57"/>
                  <a:pt x="57" y="44"/>
                  <a:pt x="72" y="44"/>
                </a:cubicBezTo>
                <a:cubicBezTo>
                  <a:pt x="87" y="44"/>
                  <a:pt x="100" y="57"/>
                  <a:pt x="100" y="72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25" name="文本框 24"/>
          <p:cNvSpPr txBox="1"/>
          <p:nvPr/>
        </p:nvSpPr>
        <p:spPr>
          <a:xfrm>
            <a:off x="6922427" y="2457760"/>
            <a:ext cx="4159404" cy="73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67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建议添加一些辅助说明文字，便于数据的专业性和可视性。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6922427" y="4111338"/>
            <a:ext cx="4159404" cy="73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67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建议添加一些辅助说明文字，便于数据的专业性和可视性。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6922427" y="5681926"/>
            <a:ext cx="4159404" cy="73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67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建议添加一些辅助说明文字，便于数据的专业性和可视性。</a:t>
            </a:r>
          </a:p>
        </p:txBody>
      </p:sp>
      <p:sp>
        <p:nvSpPr>
          <p:cNvPr id="28" name="Freeform 1640"/>
          <p:cNvSpPr>
            <a:spLocks noEditPoints="1"/>
          </p:cNvSpPr>
          <p:nvPr/>
        </p:nvSpPr>
        <p:spPr bwMode="auto">
          <a:xfrm>
            <a:off x="2096095" y="3377978"/>
            <a:ext cx="819637" cy="520655"/>
          </a:xfrm>
          <a:custGeom>
            <a:avLst/>
            <a:gdLst>
              <a:gd name="T0" fmla="*/ 168 w 180"/>
              <a:gd name="T1" fmla="*/ 0 h 114"/>
              <a:gd name="T2" fmla="*/ 12 w 180"/>
              <a:gd name="T3" fmla="*/ 0 h 114"/>
              <a:gd name="T4" fmla="*/ 0 w 180"/>
              <a:gd name="T5" fmla="*/ 12 h 114"/>
              <a:gd name="T6" fmla="*/ 0 w 180"/>
              <a:gd name="T7" fmla="*/ 90 h 114"/>
              <a:gd name="T8" fmla="*/ 12 w 180"/>
              <a:gd name="T9" fmla="*/ 102 h 114"/>
              <a:gd name="T10" fmla="*/ 78 w 180"/>
              <a:gd name="T11" fmla="*/ 102 h 114"/>
              <a:gd name="T12" fmla="*/ 78 w 180"/>
              <a:gd name="T13" fmla="*/ 108 h 114"/>
              <a:gd name="T14" fmla="*/ 66 w 180"/>
              <a:gd name="T15" fmla="*/ 108 h 114"/>
              <a:gd name="T16" fmla="*/ 60 w 180"/>
              <a:gd name="T17" fmla="*/ 114 h 114"/>
              <a:gd name="T18" fmla="*/ 120 w 180"/>
              <a:gd name="T19" fmla="*/ 114 h 114"/>
              <a:gd name="T20" fmla="*/ 114 w 180"/>
              <a:gd name="T21" fmla="*/ 108 h 114"/>
              <a:gd name="T22" fmla="*/ 102 w 180"/>
              <a:gd name="T23" fmla="*/ 108 h 114"/>
              <a:gd name="T24" fmla="*/ 102 w 180"/>
              <a:gd name="T25" fmla="*/ 102 h 114"/>
              <a:gd name="T26" fmla="*/ 168 w 180"/>
              <a:gd name="T27" fmla="*/ 102 h 114"/>
              <a:gd name="T28" fmla="*/ 180 w 180"/>
              <a:gd name="T29" fmla="*/ 90 h 114"/>
              <a:gd name="T30" fmla="*/ 180 w 180"/>
              <a:gd name="T31" fmla="*/ 12 h 114"/>
              <a:gd name="T32" fmla="*/ 168 w 180"/>
              <a:gd name="T33" fmla="*/ 0 h 114"/>
              <a:gd name="T34" fmla="*/ 174 w 180"/>
              <a:gd name="T35" fmla="*/ 90 h 114"/>
              <a:gd name="T36" fmla="*/ 168 w 180"/>
              <a:gd name="T37" fmla="*/ 96 h 114"/>
              <a:gd name="T38" fmla="*/ 12 w 180"/>
              <a:gd name="T39" fmla="*/ 96 h 114"/>
              <a:gd name="T40" fmla="*/ 6 w 180"/>
              <a:gd name="T41" fmla="*/ 90 h 114"/>
              <a:gd name="T42" fmla="*/ 6 w 180"/>
              <a:gd name="T43" fmla="*/ 12 h 114"/>
              <a:gd name="T44" fmla="*/ 12 w 180"/>
              <a:gd name="T45" fmla="*/ 6 h 114"/>
              <a:gd name="T46" fmla="*/ 168 w 180"/>
              <a:gd name="T47" fmla="*/ 6 h 114"/>
              <a:gd name="T48" fmla="*/ 174 w 180"/>
              <a:gd name="T49" fmla="*/ 12 h 114"/>
              <a:gd name="T50" fmla="*/ 174 w 180"/>
              <a:gd name="T51" fmla="*/ 9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80" h="114">
                <a:moveTo>
                  <a:pt x="168" y="0"/>
                </a:moveTo>
                <a:cubicBezTo>
                  <a:pt x="12" y="0"/>
                  <a:pt x="12" y="0"/>
                  <a:pt x="12" y="0"/>
                </a:cubicBezTo>
                <a:cubicBezTo>
                  <a:pt x="5" y="0"/>
                  <a:pt x="0" y="5"/>
                  <a:pt x="0" y="12"/>
                </a:cubicBezTo>
                <a:cubicBezTo>
                  <a:pt x="0" y="90"/>
                  <a:pt x="0" y="90"/>
                  <a:pt x="0" y="90"/>
                </a:cubicBezTo>
                <a:cubicBezTo>
                  <a:pt x="0" y="97"/>
                  <a:pt x="5" y="102"/>
                  <a:pt x="12" y="102"/>
                </a:cubicBezTo>
                <a:cubicBezTo>
                  <a:pt x="78" y="102"/>
                  <a:pt x="78" y="102"/>
                  <a:pt x="78" y="102"/>
                </a:cubicBezTo>
                <a:cubicBezTo>
                  <a:pt x="78" y="108"/>
                  <a:pt x="78" y="108"/>
                  <a:pt x="78" y="108"/>
                </a:cubicBezTo>
                <a:cubicBezTo>
                  <a:pt x="66" y="108"/>
                  <a:pt x="66" y="108"/>
                  <a:pt x="66" y="108"/>
                </a:cubicBezTo>
                <a:cubicBezTo>
                  <a:pt x="60" y="108"/>
                  <a:pt x="60" y="114"/>
                  <a:pt x="60" y="114"/>
                </a:cubicBezTo>
                <a:cubicBezTo>
                  <a:pt x="120" y="114"/>
                  <a:pt x="120" y="114"/>
                  <a:pt x="120" y="114"/>
                </a:cubicBezTo>
                <a:cubicBezTo>
                  <a:pt x="120" y="108"/>
                  <a:pt x="114" y="108"/>
                  <a:pt x="114" y="108"/>
                </a:cubicBezTo>
                <a:cubicBezTo>
                  <a:pt x="102" y="108"/>
                  <a:pt x="102" y="108"/>
                  <a:pt x="102" y="108"/>
                </a:cubicBezTo>
                <a:cubicBezTo>
                  <a:pt x="102" y="102"/>
                  <a:pt x="102" y="102"/>
                  <a:pt x="102" y="102"/>
                </a:cubicBezTo>
                <a:cubicBezTo>
                  <a:pt x="168" y="102"/>
                  <a:pt x="168" y="102"/>
                  <a:pt x="168" y="102"/>
                </a:cubicBezTo>
                <a:cubicBezTo>
                  <a:pt x="175" y="102"/>
                  <a:pt x="180" y="97"/>
                  <a:pt x="180" y="90"/>
                </a:cubicBezTo>
                <a:cubicBezTo>
                  <a:pt x="180" y="12"/>
                  <a:pt x="180" y="12"/>
                  <a:pt x="180" y="12"/>
                </a:cubicBezTo>
                <a:cubicBezTo>
                  <a:pt x="180" y="5"/>
                  <a:pt x="175" y="0"/>
                  <a:pt x="168" y="0"/>
                </a:cubicBezTo>
                <a:moveTo>
                  <a:pt x="174" y="90"/>
                </a:moveTo>
                <a:cubicBezTo>
                  <a:pt x="174" y="93"/>
                  <a:pt x="171" y="96"/>
                  <a:pt x="168" y="96"/>
                </a:cubicBezTo>
                <a:cubicBezTo>
                  <a:pt x="12" y="96"/>
                  <a:pt x="12" y="96"/>
                  <a:pt x="12" y="96"/>
                </a:cubicBezTo>
                <a:cubicBezTo>
                  <a:pt x="9" y="96"/>
                  <a:pt x="6" y="93"/>
                  <a:pt x="6" y="90"/>
                </a:cubicBezTo>
                <a:cubicBezTo>
                  <a:pt x="6" y="12"/>
                  <a:pt x="6" y="12"/>
                  <a:pt x="6" y="12"/>
                </a:cubicBezTo>
                <a:cubicBezTo>
                  <a:pt x="6" y="9"/>
                  <a:pt x="9" y="6"/>
                  <a:pt x="12" y="6"/>
                </a:cubicBezTo>
                <a:cubicBezTo>
                  <a:pt x="168" y="6"/>
                  <a:pt x="168" y="6"/>
                  <a:pt x="168" y="6"/>
                </a:cubicBezTo>
                <a:cubicBezTo>
                  <a:pt x="171" y="6"/>
                  <a:pt x="174" y="9"/>
                  <a:pt x="174" y="12"/>
                </a:cubicBezTo>
                <a:lnTo>
                  <a:pt x="174" y="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9" grpId="0" animBg="1"/>
      <p:bldP spid="10" grpId="0" animBg="1"/>
      <p:bldP spid="11" grpId="0" animBg="1"/>
      <p:bldP spid="14" grpId="0"/>
      <p:bldP spid="15" grpId="0"/>
      <p:bldP spid="16" grpId="0"/>
      <p:bldP spid="17" grpId="0"/>
      <p:bldP spid="18" grpId="0"/>
      <p:bldP spid="19" grpId="0"/>
      <p:bldP spid="23" grpId="0" animBg="1"/>
      <p:bldP spid="24" grpId="0" animBg="1"/>
      <p:bldP spid="25" grpId="0"/>
      <p:bldP spid="26" grpId="0"/>
      <p:bldP spid="27" grpId="0"/>
      <p:bldP spid="28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宽屏</PresentationFormat>
  <Paragraphs>12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等线 Light</vt:lpstr>
      <vt:lpstr>微软雅黑</vt:lpstr>
      <vt:lpstr>微软雅黑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办公资源</cp:lastModifiedBy>
  <cp:revision>1</cp:revision>
  <dcterms:created xsi:type="dcterms:W3CDTF">2019-02-19T09:46:15Z</dcterms:created>
  <dcterms:modified xsi:type="dcterms:W3CDTF">2019-02-25T05:52:00Z</dcterms:modified>
</cp:coreProperties>
</file>